
<file path=[Content_Types].xml><?xml version="1.0" encoding="utf-8"?>
<Types xmlns="http://schemas.openxmlformats.org/package/2006/content-types">
  <Override PartName="/ppt/tags/tag8.xml" ContentType="application/vnd.openxmlformats-officedocument.presentationml.tags+xml"/>
  <Override PartName="/ppt/tags/tag238.xml" ContentType="application/vnd.openxmlformats-officedocument.presentationml.tags+xml"/>
  <Override PartName="/ppt/tags/tag569.xml" ContentType="application/vnd.openxmlformats-officedocument.presentationml.tags+xml"/>
  <Override PartName="/ppt/tags/tag916.xml" ContentType="application/vnd.openxmlformats-officedocument.presentationml.tags+xml"/>
  <Override PartName="/ppt/tags/tag424.xml" ContentType="application/vnd.openxmlformats-officedocument.presentationml.tags+xml"/>
  <Override PartName="/ppt/tags/tag610.xml" ContentType="application/vnd.openxmlformats-officedocument.presentationml.tags+xml"/>
  <Override PartName="/ppt/tags/tag755.xml" ContentType="application/vnd.openxmlformats-officedocument.presentationml.tags+xml"/>
  <Override PartName="/ppt/tags/tag941.xml" ContentType="application/vnd.openxmlformats-officedocument.presentationml.tags+xml"/>
  <Override PartName="/ppt/tags/tag1087.xml" ContentType="application/vnd.openxmlformats-officedocument.presentationml.tags+xml"/>
  <Override PartName="/ppt/slides/slide25.xml" ContentType="application/vnd.openxmlformats-officedocument.presentationml.slide+xml"/>
  <Override PartName="/ppt/slideLayouts/slideLayout2.xml" ContentType="application/vnd.openxmlformats-officedocument.presentationml.slideLayout+xml"/>
  <Override PartName="/ppt/tags/tag263.xml" ContentType="application/vnd.openxmlformats-officedocument.presentationml.tags+xml"/>
  <Override PartName="/ppt/tags/tag594.xml" ContentType="application/vnd.openxmlformats-officedocument.presentationml.tags+xml"/>
  <Override PartName="/ppt/tags/tag780.xml" ContentType="application/vnd.openxmlformats-officedocument.presentationml.tags+xml"/>
  <Default Extension="xml" ContentType="application/xml"/>
  <Override PartName="/ppt/slideLayouts/slideLayout24.xml" ContentType="application/vnd.openxmlformats-officedocument.presentationml.slideLayout+xml"/>
  <Override PartName="/ppt/tags/tag38.xml" ContentType="application/vnd.openxmlformats-officedocument.presentationml.tags+xml"/>
  <Override PartName="/ppt/tags/tag339.xml" ContentType="application/vnd.openxmlformats-officedocument.presentationml.tags+xml"/>
  <Override PartName="/ppt/tags/tag525.xml" ContentType="application/vnd.openxmlformats-officedocument.presentationml.tags+xml"/>
  <Override PartName="/ppt/tags/tag1018.xml" ContentType="application/vnd.openxmlformats-officedocument.presentationml.tags+xml"/>
  <Override PartName="/ppt/tags/tag63.xml" ContentType="application/vnd.openxmlformats-officedocument.presentationml.tags+xml"/>
  <Override PartName="/ppt/tags/tag178.xml" ContentType="application/vnd.openxmlformats-officedocument.presentationml.tags+xml"/>
  <Override PartName="/ppt/tags/tag364.xml" ContentType="application/vnd.openxmlformats-officedocument.presentationml.tags+xml"/>
  <Override PartName="/ppt/tags/tag711.xml" ContentType="application/vnd.openxmlformats-officedocument.presentationml.tags+xml"/>
  <Override PartName="/ppt/tags/tag856.xml" ContentType="application/vnd.openxmlformats-officedocument.presentationml.tags+xml"/>
  <Override PartName="/ppt/tags/tag1043.xml" ContentType="application/vnd.openxmlformats-officedocument.presentationml.tags+xml"/>
  <Override PartName="/ppt/tags/tag109.xml" ContentType="application/vnd.openxmlformats-officedocument.presentationml.tags+xml"/>
  <Override PartName="/ppt/tags/tag550.xml" ContentType="application/vnd.openxmlformats-officedocument.presentationml.tags+xml"/>
  <Override PartName="/ppt/tags/tag695.xml" ContentType="application/vnd.openxmlformats-officedocument.presentationml.tags+xml"/>
  <Override PartName="/ppt/tags/tag881.xml" ContentType="application/vnd.openxmlformats-officedocument.presentationml.tags+xml"/>
  <Override PartName="/ppt/tags/tag279.xml" ContentType="application/vnd.openxmlformats-officedocument.presentationml.tags+xml"/>
  <Override PartName="/ppt/tags/tag626.xml" ContentType="application/vnd.openxmlformats-officedocument.presentationml.tags+xml"/>
  <Override PartName="/ppt/tags/tag957.xml" ContentType="application/vnd.openxmlformats-officedocument.presentationml.tags+xml"/>
  <Override PartName="/ppt/notesSlides/notesSlide7.xml" ContentType="application/vnd.openxmlformats-officedocument.presentationml.notesSlide+xml"/>
  <Override PartName="/ppt/tags/tag134.xml" ContentType="application/vnd.openxmlformats-officedocument.presentationml.tags+xml"/>
  <Override PartName="/ppt/tags/tag320.xml" ContentType="application/vnd.openxmlformats-officedocument.presentationml.tags+xml"/>
  <Override PartName="/ppt/tags/tag465.xml" ContentType="application/vnd.openxmlformats-officedocument.presentationml.tags+xml"/>
  <Override PartName="/ppt/tags/tag796.xml" ContentType="application/vnd.openxmlformats-officedocument.presentationml.tags+xml"/>
  <Override PartName="/ppt/tags/tag812.xml" ContentType="application/vnd.openxmlformats-officedocument.presentationml.tags+xml"/>
  <Override PartName="/ppt/tags/tag651.xml" ContentType="application/vnd.openxmlformats-officedocument.presentationml.tags+xml"/>
  <Override PartName="/ppt/tags/tag982.xml" ContentType="application/vnd.openxmlformats-officedocument.presentationml.tags+xml"/>
  <Default Extension="png" ContentType="image/png"/>
  <Override PartName="/ppt/tags/tag5.xml" ContentType="application/vnd.openxmlformats-officedocument.presentationml.tags+xml"/>
  <Override PartName="/ppt/tags/tag79.xml" ContentType="application/vnd.openxmlformats-officedocument.presentationml.tags+xml"/>
  <Override PartName="/ppt/tags/tag490.xml" ContentType="application/vnd.openxmlformats-officedocument.presentationml.tags+xml"/>
  <Override PartName="/ppt/tags/tag727.xml" ContentType="application/vnd.openxmlformats-officedocument.presentationml.tags+xml"/>
  <Override PartName="/ppt/tags/tag913.xml" ContentType="application/vnd.openxmlformats-officedocument.presentationml.tags+xml"/>
  <Override PartName="/ppt/tags/tag1059.xml" ContentType="application/vnd.openxmlformats-officedocument.presentationml.tags+xml"/>
  <Override PartName="/ppt/tags/tag235.xml" ContentType="application/vnd.openxmlformats-officedocument.presentationml.tags+xml"/>
  <Override PartName="/ppt/tags/tag421.xml" ContentType="application/vnd.openxmlformats-officedocument.presentationml.tags+xml"/>
  <Override PartName="/ppt/tags/tag566.xml" ContentType="application/vnd.openxmlformats-officedocument.presentationml.tags+xml"/>
  <Override PartName="/ppt/tags/tag752.xml" ContentType="application/vnd.openxmlformats-officedocument.presentationml.tags+xml"/>
  <Override PartName="/ppt/tags/tag897.xml" ContentType="application/vnd.openxmlformats-officedocument.presentationml.tags+xml"/>
  <Override PartName="/ppt/tags/tag1100.xml" ContentType="application/vnd.openxmlformats-officedocument.presentationml.tags+xml"/>
  <Override PartName="/ppt/slides/slide22.xml" ContentType="application/vnd.openxmlformats-officedocument.presentationml.slide+xml"/>
  <Override PartName="/ppt/tags/tag260.xml" ContentType="application/vnd.openxmlformats-officedocument.presentationml.tags+xml"/>
  <Override PartName="/ppt/tags/tag591.xml" ContentType="application/vnd.openxmlformats-officedocument.presentationml.tags+xml"/>
  <Override PartName="/ppt/tags/tag828.xml" ContentType="application/vnd.openxmlformats-officedocument.presentationml.tags+xml"/>
  <Override PartName="/ppt/tags/tag1084.xml" ContentType="application/vnd.openxmlformats-officedocument.presentationml.tags+xml"/>
  <Override PartName="/ppt/slideLayouts/slideLayout21.xml" ContentType="application/vnd.openxmlformats-officedocument.presentationml.slideLayout+xml"/>
  <Override PartName="/ppt/tags/tag35.xml" ContentType="application/vnd.openxmlformats-officedocument.presentationml.tags+xml"/>
  <Override PartName="/ppt/tags/tag336.xml" ContentType="application/vnd.openxmlformats-officedocument.presentationml.tags+xml"/>
  <Override PartName="/ppt/tags/tag667.xml" ContentType="application/vnd.openxmlformats-officedocument.presentationml.tags+xml"/>
  <Override PartName="/ppt/tags/tag1015.xml" ContentType="application/vnd.openxmlformats-officedocument.presentationml.tags+xml"/>
  <Override PartName="/ppt/notesSlides/notesSlide13.xml" ContentType="application/vnd.openxmlformats-officedocument.presentationml.notesSlide+xml"/>
  <Override PartName="/ppt/tags/tag175.xml" ContentType="application/vnd.openxmlformats-officedocument.presentationml.tags+xml"/>
  <Override PartName="/ppt/tags/tag522.xml" ContentType="application/vnd.openxmlformats-officedocument.presentationml.tags+xml"/>
  <Override PartName="/ppt/tags/tag853.xml" ContentType="application/vnd.openxmlformats-officedocument.presentationml.tags+xml"/>
  <Override PartName="/ppt/tags/tag998.xml" ContentType="application/vnd.openxmlformats-officedocument.presentationml.tags+xml"/>
  <Override PartName="/ppt/tags/tag60.xml" ContentType="application/vnd.openxmlformats-officedocument.presentationml.tags+xml"/>
  <Override PartName="/ppt/tags/tag361.xml" ContentType="application/vnd.openxmlformats-officedocument.presentationml.tags+xml"/>
  <Override PartName="/ppt/tags/tag692.xml" ContentType="application/vnd.openxmlformats-officedocument.presentationml.tags+xml"/>
  <Override PartName="/ppt/tags/tag929.xml" ContentType="application/vnd.openxmlformats-officedocument.presentationml.tags+xml"/>
  <Override PartName="/ppt/tags/tag1040.xml" ContentType="application/vnd.openxmlformats-officedocument.presentationml.tags+xml"/>
  <Override PartName="/ppt/tags/tag106.xml" ContentType="application/vnd.openxmlformats-officedocument.presentationml.tags+xml"/>
  <Override PartName="/ppt/tags/tag437.xml" ContentType="application/vnd.openxmlformats-officedocument.presentationml.tags+xml"/>
  <Override PartName="/ppt/tags/tag623.xml" ContentType="application/vnd.openxmlformats-officedocument.presentationml.tags+xml"/>
  <Override PartName="/ppt/tags/tag768.xml" ContentType="application/vnd.openxmlformats-officedocument.presentationml.tags+xml"/>
  <Override PartName="/ppt/notesSlides/notesSlide4.xml" ContentType="application/vnd.openxmlformats-officedocument.presentationml.notesSlide+xml"/>
  <Override PartName="/ppt/slides/slide38.xml" ContentType="application/vnd.openxmlformats-officedocument.presentationml.slide+xml"/>
  <Override PartName="/ppt/tags/tag131.xml" ContentType="application/vnd.openxmlformats-officedocument.presentationml.tags+xml"/>
  <Override PartName="/ppt/tags/tag276.xml" ContentType="application/vnd.openxmlformats-officedocument.presentationml.tags+xml"/>
  <Override PartName="/ppt/tags/tag462.xml" ContentType="application/vnd.openxmlformats-officedocument.presentationml.tags+xml"/>
  <Override PartName="/ppt/tags/tag954.xml" ContentType="application/vnd.openxmlformats-officedocument.presentationml.tags+xml"/>
  <Override PartName="/ppt/tags/tag207.xml" ContentType="application/vnd.openxmlformats-officedocument.presentationml.tags+xml"/>
  <Override PartName="/ppt/tags/tag793.xml" ContentType="application/vnd.openxmlformats-officedocument.presentationml.tags+xml"/>
  <Override PartName="/ppt/tags/tag2.xml" ContentType="application/vnd.openxmlformats-officedocument.presentationml.tags+xml"/>
  <Override PartName="/ppt/tags/tag538.xml" ContentType="application/vnd.openxmlformats-officedocument.presentationml.tags+xml"/>
  <Override PartName="/ppt/tags/tag724.xml" ContentType="application/vnd.openxmlformats-officedocument.presentationml.tags+xml"/>
  <Override PartName="/ppt/tags/tag869.xml" ContentType="application/vnd.openxmlformats-officedocument.presentationml.tags+xml"/>
  <Override PartName="/ppt/tags/tag76.xml" ContentType="application/vnd.openxmlformats-officedocument.presentationml.tags+xml"/>
  <Override PartName="/ppt/tags/tag232.xml" ContentType="application/vnd.openxmlformats-officedocument.presentationml.tags+xml"/>
  <Override PartName="/ppt/tags/tag377.xml" ContentType="application/vnd.openxmlformats-officedocument.presentationml.tags+xml"/>
  <Override PartName="/ppt/tags/tag563.xml" ContentType="application/vnd.openxmlformats-officedocument.presentationml.tags+xml"/>
  <Override PartName="/ppt/tags/tag894.xml" ContentType="application/vnd.openxmlformats-officedocument.presentationml.tags+xml"/>
  <Override PartName="/ppt/tags/tag910.xml" ContentType="application/vnd.openxmlformats-officedocument.presentationml.tags+xml"/>
  <Override PartName="/ppt/tags/tag1056.xml" ContentType="application/vnd.openxmlformats-officedocument.presentationml.tags+xml"/>
  <Override PartName="/ppt/tags/tag308.xml" ContentType="application/vnd.openxmlformats-officedocument.presentationml.tags+xml"/>
  <Override PartName="/ppt/tags/tag639.xml" ContentType="application/vnd.openxmlformats-officedocument.presentationml.tags+xml"/>
  <Override PartName="/ppt/tags/tag1081.xml" ContentType="application/vnd.openxmlformats-officedocument.presentationml.tags+xml"/>
  <Override PartName="/ppt/tags/tag147.xml" ContentType="application/vnd.openxmlformats-officedocument.presentationml.tags+xml"/>
  <Override PartName="/ppt/tags/tag478.xml" ContentType="application/vnd.openxmlformats-officedocument.presentationml.tags+xml"/>
  <Override PartName="/ppt/tags/tag825.xml" ContentType="application/vnd.openxmlformats-officedocument.presentationml.tags+xml"/>
  <Override PartName="/ppt/tags/tag32.xml" ContentType="application/vnd.openxmlformats-officedocument.presentationml.tags+xml"/>
  <Override PartName="/ppt/tags/tag333.xml" ContentType="application/vnd.openxmlformats-officedocument.presentationml.tags+xml"/>
  <Override PartName="/ppt/tags/tag664.xml" ContentType="application/vnd.openxmlformats-officedocument.presentationml.tags+xml"/>
  <Override PartName="/ppt/tags/tag850.xml" ContentType="application/vnd.openxmlformats-officedocument.presentationml.tags+xml"/>
  <Override PartName="/ppt/tags/tag995.xml" ContentType="application/vnd.openxmlformats-officedocument.presentationml.tags+xml"/>
  <Override PartName="/ppt/tags/tag1012.xml" ContentType="application/vnd.openxmlformats-officedocument.presentationml.tags+xml"/>
  <Override PartName="/ppt/notesSlides/notesSlide10.xml" ContentType="application/vnd.openxmlformats-officedocument.presentationml.notesSlide+xml"/>
  <Override PartName="/ppt/tags/tag172.xml" ContentType="application/vnd.openxmlformats-officedocument.presentationml.tags+xml"/>
  <Override PartName="/ppt/tags/tag409.xml" ContentType="application/vnd.openxmlformats-officedocument.presentationml.tags+xml"/>
  <Override PartName="/ppt/tags/tag103.xml" ContentType="application/vnd.openxmlformats-officedocument.presentationml.tags+xml"/>
  <Override PartName="/ppt/tags/tag248.xml" ContentType="application/vnd.openxmlformats-officedocument.presentationml.tags+xml"/>
  <Override PartName="/ppt/tags/tag434.xml" ContentType="application/vnd.openxmlformats-officedocument.presentationml.tags+xml"/>
  <Override PartName="/ppt/tags/tag579.xml" ContentType="application/vnd.openxmlformats-officedocument.presentationml.tags+xml"/>
  <Override PartName="/ppt/tags/tag926.xml" ContentType="application/vnd.openxmlformats-officedocument.presentationml.tags+xml"/>
  <Override PartName="/ppt/notesSlides/notesSlide1.xml" ContentType="application/vnd.openxmlformats-officedocument.presentationml.notesSlide+xml"/>
  <Override PartName="/ppt/tags/tag273.xml" ContentType="application/vnd.openxmlformats-officedocument.presentationml.tags+xml"/>
  <Override PartName="/ppt/tags/tag620.xml" ContentType="application/vnd.openxmlformats-officedocument.presentationml.tags+xml"/>
  <Override PartName="/ppt/tags/tag765.xml" ContentType="application/vnd.openxmlformats-officedocument.presentationml.tags+xml"/>
  <Override PartName="/ppt/tags/tag951.xml" ContentType="application/vnd.openxmlformats-officedocument.presentationml.tags+xml"/>
  <Override PartName="/ppt/tags/tag1097.xml" ContentType="application/vnd.openxmlformats-officedocument.presentationml.tags+xml"/>
  <Override PartName="/ppt/slides/slide35.xml" ContentType="application/vnd.openxmlformats-officedocument.presentationml.slide+xml"/>
  <Override PartName="/ppt/slideLayouts/slideLayout34.xml" ContentType="application/vnd.openxmlformats-officedocument.presentationml.slideLayout+xml"/>
  <Override PartName="/ppt/tags/tag790.xml" ContentType="application/vnd.openxmlformats-officedocument.presentationml.tags+xml"/>
  <Override PartName="/ppt/tags/tag48.xml" ContentType="application/vnd.openxmlformats-officedocument.presentationml.tags+xml"/>
  <Override PartName="/ppt/tags/tag188.xml" ContentType="application/vnd.openxmlformats-officedocument.presentationml.tags+xml"/>
  <Override PartName="/ppt/tags/tag204.xml" ContentType="application/vnd.openxmlformats-officedocument.presentationml.tags+xml"/>
  <Override PartName="/ppt/tags/tag349.xml" ContentType="application/vnd.openxmlformats-officedocument.presentationml.tags+xml"/>
  <Override PartName="/ppt/tags/tag535.xml" ContentType="application/vnd.openxmlformats-officedocument.presentationml.tags+xml"/>
  <Override PartName="/ppt/tags/tag866.xml" ContentType="application/vnd.openxmlformats-officedocument.presentationml.tags+xml"/>
  <Override PartName="/ppt/tags/tag1028.xml" ContentType="application/vnd.openxmlformats-officedocument.presentationml.tags+xml"/>
  <Override PartName="/ppt/tags/tag73.xml" ContentType="application/vnd.openxmlformats-officedocument.presentationml.tags+xml"/>
  <Override PartName="/ppt/tags/tag374.xml" ContentType="application/vnd.openxmlformats-officedocument.presentationml.tags+xml"/>
  <Override PartName="/ppt/tags/tag721.xml" ContentType="application/vnd.openxmlformats-officedocument.presentationml.tags+xml"/>
  <Override PartName="/ppt/tags/tag1053.xml" ContentType="application/vnd.openxmlformats-officedocument.presentationml.tags+xml"/>
  <Override PartName="/ppt/tags/tag119.xml" ContentType="application/vnd.openxmlformats-officedocument.presentationml.tags+xml"/>
  <Override PartName="/ppt/tags/tag560.xml" ContentType="application/vnd.openxmlformats-officedocument.presentationml.tags+xml"/>
  <Override PartName="/ppt/tags/tag891.xml" ContentType="application/vnd.openxmlformats-officedocument.presentationml.tags+xml"/>
  <Override PartName="/ppt/tags/tag289.xml" ContentType="application/vnd.openxmlformats-officedocument.presentationml.tags+xml"/>
  <Override PartName="/ppt/tags/tag305.xml" ContentType="application/vnd.openxmlformats-officedocument.presentationml.tags+xml"/>
  <Override PartName="/ppt/tags/tag636.xml" ContentType="application/vnd.openxmlformats-officedocument.presentationml.tags+xml"/>
  <Override PartName="/ppt/tags/tag822.xml" ContentType="application/vnd.openxmlformats-officedocument.presentationml.tags+xml"/>
  <Override PartName="/ppt/tags/tag967.xml" ContentType="application/vnd.openxmlformats-officedocument.presentationml.tags+xml"/>
  <Override PartName="/ppt/tags/tag144.xml" ContentType="application/vnd.openxmlformats-officedocument.presentationml.tags+xml"/>
  <Override PartName="/ppt/tags/tag330.xml" ContentType="application/vnd.openxmlformats-officedocument.presentationml.tags+xml"/>
  <Override PartName="/ppt/tags/tag475.xml" ContentType="application/vnd.openxmlformats-officedocument.presentationml.tags+xml"/>
  <Override PartName="/ppt/tags/tag661.xml" ContentType="application/vnd.openxmlformats-officedocument.presentationml.tags+xml"/>
  <Override PartName="/ppt/tags/tag992.xml" ContentType="application/vnd.openxmlformats-officedocument.presentationml.tags+xml"/>
  <Override PartName="/ppt/tags/tag406.xml" ContentType="application/vnd.openxmlformats-officedocument.presentationml.tags+xml"/>
  <Override PartName="/ppt/tags/tag737.xml" ContentType="application/vnd.openxmlformats-officedocument.presentationml.tags+xml"/>
  <Override PartName="/ppt/tags/tag89.xml" ContentType="application/vnd.openxmlformats-officedocument.presentationml.tags+xml"/>
  <Override PartName="/ppt/tags/tag245.xml" ContentType="application/vnd.openxmlformats-officedocument.presentationml.tags+xml"/>
  <Override PartName="/ppt/tags/tag576.xml" ContentType="application/vnd.openxmlformats-officedocument.presentationml.tags+xml"/>
  <Override PartName="/ppt/tags/tag923.xml" ContentType="application/vnd.openxmlformats-officedocument.presentationml.tags+xml"/>
  <Override PartName="/ppt/tags/tag1069.xml" ContentType="application/vnd.openxmlformats-officedocument.presentationml.tags+xml"/>
  <Override PartName="/ppt/tags/tag100.xml" ContentType="application/vnd.openxmlformats-officedocument.presentationml.tags+xml"/>
  <Override PartName="/ppt/tags/tag431.xml" ContentType="application/vnd.openxmlformats-officedocument.presentationml.tags+xml"/>
  <Override PartName="/ppt/tags/tag762.xml" ContentType="application/vnd.openxmlformats-officedocument.presentationml.tags+xml"/>
  <Override PartName="/ppt/tags/tag1094.xml" ContentType="application/vnd.openxmlformats-officedocument.presentationml.tags+xml"/>
  <Override PartName="/ppt/slides/slide32.xml" ContentType="application/vnd.openxmlformats-officedocument.presentationml.slide+xml"/>
  <Override PartName="/ppt/tags/tag270.xml" ContentType="application/vnd.openxmlformats-officedocument.presentationml.tags+xml"/>
  <Override PartName="/ppt/tags/tag507.xml" ContentType="application/vnd.openxmlformats-officedocument.presentationml.tags+xml"/>
  <Override PartName="/ppt/tags/tag838.xml" ContentType="application/vnd.openxmlformats-officedocument.presentationml.tags+xml"/>
  <Override PartName="/ppt/slideLayouts/slideLayout31.xml" ContentType="application/vnd.openxmlformats-officedocument.presentationml.slideLayout+xml"/>
  <Override PartName="/ppt/tags/tag45.xml" ContentType="application/vnd.openxmlformats-officedocument.presentationml.tags+xml"/>
  <Override PartName="/ppt/tags/tag201.xml" ContentType="application/vnd.openxmlformats-officedocument.presentationml.tags+xml"/>
  <Override PartName="/ppt/tags/tag346.xml" ContentType="application/vnd.openxmlformats-officedocument.presentationml.tags+xml"/>
  <Override PartName="/ppt/tags/tag532.xml" ContentType="application/vnd.openxmlformats-officedocument.presentationml.tags+xml"/>
  <Override PartName="/ppt/tags/tag677.xml" ContentType="application/vnd.openxmlformats-officedocument.presentationml.tags+xml"/>
  <Override PartName="/ppt/tags/tag1025.xml" ContentType="application/vnd.openxmlformats-officedocument.presentationml.tags+xml"/>
  <Override PartName="/ppt/tags/tag185.xml" ContentType="application/vnd.openxmlformats-officedocument.presentationml.tags+xml"/>
  <Override PartName="/ppt/tags/tag371.xml" ContentType="application/vnd.openxmlformats-officedocument.presentationml.tags+xml"/>
  <Override PartName="/ppt/tags/tag863.xml" ContentType="application/vnd.openxmlformats-officedocument.presentationml.tags+xml"/>
  <Override PartName="/ppt/tags/tag70.xml" ContentType="application/vnd.openxmlformats-officedocument.presentationml.tags+xml"/>
  <Override PartName="/ppt/tags/tag116.xml" ContentType="application/vnd.openxmlformats-officedocument.presentationml.tags+xml"/>
  <Override PartName="/ppt/tags/tag608.xml" ContentType="application/vnd.openxmlformats-officedocument.presentationml.tags+xml"/>
  <Override PartName="/ppt/tags/tag939.xml" ContentType="application/vnd.openxmlformats-officedocument.presentationml.tags+xml"/>
  <Override PartName="/ppt/tags/tag1050.xml" ContentType="application/vnd.openxmlformats-officedocument.presentationml.tags+xml"/>
  <Override PartName="/ppt/tags/tag302.xml" ContentType="application/vnd.openxmlformats-officedocument.presentationml.tags+xml"/>
  <Override PartName="/ppt/tags/tag447.xml" ContentType="application/vnd.openxmlformats-officedocument.presentationml.tags+xml"/>
  <Override PartName="/ppt/tags/tag633.xml" ContentType="application/vnd.openxmlformats-officedocument.presentationml.tags+xml"/>
  <Override PartName="/ppt/tags/tag778.xml" ContentType="application/vnd.openxmlformats-officedocument.presentationml.tags+xml"/>
  <Override PartName="/ppt/tags/tag964.xml" ContentType="application/vnd.openxmlformats-officedocument.presentationml.tags+xml"/>
  <Override PartName="/ppt/tags/tag141.xml" ContentType="application/vnd.openxmlformats-officedocument.presentationml.tags+xml"/>
  <Override PartName="/ppt/tags/tag286.xml" ContentType="application/vnd.openxmlformats-officedocument.presentationml.tags+xml"/>
  <Override PartName="/ppt/tags/tag472.xml" ContentType="application/vnd.openxmlformats-officedocument.presentationml.tags+xml"/>
  <Override PartName="/ppt/tags/tag709.xml" ContentType="application/vnd.openxmlformats-officedocument.presentationml.tags+xml"/>
  <Override PartName="/ppt/tags/tag217.xml" ContentType="application/vnd.openxmlformats-officedocument.presentationml.tags+xml"/>
  <Override PartName="/ppt/tags/tag548.xml" ContentType="application/vnd.openxmlformats-officedocument.presentationml.tags+xml"/>
  <Override PartName="/ppt/tags/tag86.xml" ContentType="application/vnd.openxmlformats-officedocument.presentationml.tags+xml"/>
  <Override PartName="/ppt/tags/tag387.xml" ContentType="application/vnd.openxmlformats-officedocument.presentationml.tags+xml"/>
  <Override PartName="/ppt/tags/tag403.xml" ContentType="application/vnd.openxmlformats-officedocument.presentationml.tags+xml"/>
  <Override PartName="/ppt/tags/tag734.xml" ContentType="application/vnd.openxmlformats-officedocument.presentationml.tags+xml"/>
  <Override PartName="/ppt/tags/tag879.xml" ContentType="application/vnd.openxmlformats-officedocument.presentationml.tags+xml"/>
  <Override PartName="/ppt/tags/tag920.xml" ContentType="application/vnd.openxmlformats-officedocument.presentationml.tags+xml"/>
  <Override PartName="/ppt/tags/tag1066.xml" ContentType="application/vnd.openxmlformats-officedocument.presentationml.tags+xml"/>
  <Override PartName="/ppt/tags/tag242.xml" ContentType="application/vnd.openxmlformats-officedocument.presentationml.tags+xml"/>
  <Override PartName="/ppt/tags/tag573.xml" ContentType="application/vnd.openxmlformats-officedocument.presentationml.tags+xml"/>
  <Override PartName="/ppt/tags/tag17.xml" ContentType="application/vnd.openxmlformats-officedocument.presentationml.tags+xml"/>
  <Override PartName="/ppt/tags/tag318.xml" ContentType="application/vnd.openxmlformats-officedocument.presentationml.tags+xml"/>
  <Override PartName="/ppt/tags/tag504.xml" ContentType="application/vnd.openxmlformats-officedocument.presentationml.tags+xml"/>
  <Override PartName="/ppt/tags/tag649.xml" ContentType="application/vnd.openxmlformats-officedocument.presentationml.tags+xml"/>
  <Override PartName="/ppt/tags/tag1091.xml" ContentType="application/vnd.openxmlformats-officedocument.presentationml.tags+xml"/>
  <Override PartName="/ppt/tags/tag157.xml" ContentType="application/vnd.openxmlformats-officedocument.presentationml.tags+xml"/>
  <Override PartName="/ppt/tags/tag343.xml" ContentType="application/vnd.openxmlformats-officedocument.presentationml.tags+xml"/>
  <Override PartName="/ppt/tags/tag488.xml" ContentType="application/vnd.openxmlformats-officedocument.presentationml.tags+xml"/>
  <Override PartName="/ppt/tags/tag835.xml" ContentType="application/vnd.openxmlformats-officedocument.presentationml.tags+xml"/>
  <Override PartName="/ppt/tags/tag1022.xml" ContentType="application/vnd.openxmlformats-officedocument.presentationml.tags+xml"/>
  <Override PartName="/ppt/tags/tag42.xml" ContentType="application/vnd.openxmlformats-officedocument.presentationml.tags+xml"/>
  <Override PartName="/ppt/tags/tag182.xml" ContentType="application/vnd.openxmlformats-officedocument.presentationml.tags+xml"/>
  <Override PartName="/ppt/tags/tag674.xml" ContentType="application/vnd.openxmlformats-officedocument.presentationml.tags+xml"/>
  <Override PartName="/ppt/tags/tag860.xml" ContentType="application/vnd.openxmlformats-officedocument.presentationml.tags+xml"/>
  <Override PartName="/ppt/tags/tag419.xml" ContentType="application/vnd.openxmlformats-officedocument.presentationml.tags+xml"/>
  <Override PartName="/ppt/tags/tag605.xml" ContentType="application/vnd.openxmlformats-officedocument.presentationml.tags+xml"/>
  <Override PartName="/ppt/tags/tag936.xml" ContentType="application/vnd.openxmlformats-officedocument.presentationml.tags+xml"/>
  <Override PartName="/ppt/slideLayouts/slideLayout19.xml" ContentType="application/vnd.openxmlformats-officedocument.presentationml.slideLayout+xml"/>
  <Override PartName="/ppt/tags/tag113.xml" ContentType="application/vnd.openxmlformats-officedocument.presentationml.tags+xml"/>
  <Override PartName="/ppt/tags/tag258.xml" ContentType="application/vnd.openxmlformats-officedocument.presentationml.tags+xml"/>
  <Override PartName="/ppt/tags/tag444.xml" ContentType="application/vnd.openxmlformats-officedocument.presentationml.tags+xml"/>
  <Override PartName="/ppt/tags/tag589.xml" ContentType="application/vnd.openxmlformats-officedocument.presentationml.tags+xml"/>
  <Override PartName="/ppt/tags/tag775.xml" ContentType="application/vnd.openxmlformats-officedocument.presentationml.tags+xml"/>
  <Override PartName="/ppt/theme/theme3.xml" ContentType="application/vnd.openxmlformats-officedocument.theme+xml"/>
  <Override PartName="/ppt/tags/tag283.xml" ContentType="application/vnd.openxmlformats-officedocument.presentationml.tags+xml"/>
  <Override PartName="/ppt/tags/tag630.xml" ContentType="application/vnd.openxmlformats-officedocument.presentationml.tags+xml"/>
  <Override PartName="/ppt/tags/tag961.xml" ContentType="application/vnd.openxmlformats-officedocument.presentationml.tags+xml"/>
  <Override PartName="/ppt/tags/tag58.xml" ContentType="application/vnd.openxmlformats-officedocument.presentationml.tags+xml"/>
  <Override PartName="/ppt/tags/tag359.xml" ContentType="application/vnd.openxmlformats-officedocument.presentationml.tags+xml"/>
  <Override PartName="/ppt/tags/tag706.xml" ContentType="application/vnd.openxmlformats-officedocument.presentationml.tags+xml"/>
  <Override PartName="/ppt/tags/tag1038.xml" ContentType="application/vnd.openxmlformats-officedocument.presentationml.tags+xml"/>
  <Override PartName="/ppt/tags/tag198.xml" ContentType="application/vnd.openxmlformats-officedocument.presentationml.tags+xml"/>
  <Override PartName="/ppt/tags/tag214.xml" ContentType="application/vnd.openxmlformats-officedocument.presentationml.tags+xml"/>
  <Override PartName="/ppt/tags/tag400.xml" ContentType="application/vnd.openxmlformats-officedocument.presentationml.tags+xml"/>
  <Override PartName="/ppt/tags/tag545.xml" ContentType="application/vnd.openxmlformats-officedocument.presentationml.tags+xml"/>
  <Override PartName="/ppt/tags/tag731.xml" ContentType="application/vnd.openxmlformats-officedocument.presentationml.tags+xml"/>
  <Override PartName="/ppt/tags/tag876.xml" ContentType="application/vnd.openxmlformats-officedocument.presentationml.tags+xml"/>
  <Override PartName="/ppt/tags/tag83.xml" ContentType="application/vnd.openxmlformats-officedocument.presentationml.tags+xml"/>
  <Override PartName="/ppt/tags/tag384.xml" ContentType="application/vnd.openxmlformats-officedocument.presentationml.tags+xml"/>
  <Override PartName="/ppt/tags/tag570.xml" ContentType="application/vnd.openxmlformats-officedocument.presentationml.tags+xml"/>
  <Override PartName="/ppt/tags/tag807.xml" ContentType="application/vnd.openxmlformats-officedocument.presentationml.tags+xml"/>
  <Override PartName="/ppt/tags/tag1063.xml" ContentType="application/vnd.openxmlformats-officedocument.presentationml.tags+xml"/>
  <Override PartName="/ppt/commentAuthors.xml" ContentType="application/vnd.openxmlformats-officedocument.presentationml.commentAuthors+xml"/>
  <Override PartName="/ppt/tags/tag14.xml" ContentType="application/vnd.openxmlformats-officedocument.presentationml.tags+xml"/>
  <Override PartName="/ppt/tags/tag129.xml" ContentType="application/vnd.openxmlformats-officedocument.presentationml.tags+xml"/>
  <Override PartName="/ppt/tags/tag315.xml" ContentType="application/vnd.openxmlformats-officedocument.presentationml.tags+xml"/>
  <Override PartName="/ppt/tags/tag646.xml" ContentType="application/vnd.openxmlformats-officedocument.presentationml.tags+xml"/>
  <Override PartName="/ppt/tags/tag154.xml" ContentType="application/vnd.openxmlformats-officedocument.presentationml.tags+xml"/>
  <Override PartName="/ppt/tags/tag299.xml" ContentType="application/vnd.openxmlformats-officedocument.presentationml.tags+xml"/>
  <Override PartName="/ppt/tags/tag485.xml" ContentType="application/vnd.openxmlformats-officedocument.presentationml.tags+xml"/>
  <Override PartName="/ppt/tags/tag501.xml" ContentType="application/vnd.openxmlformats-officedocument.presentationml.tags+xml"/>
  <Override PartName="/ppt/tags/tag832.xml" ContentType="application/vnd.openxmlformats-officedocument.presentationml.tags+xml"/>
  <Override PartName="/ppt/tags/tag977.xml" ContentType="application/vnd.openxmlformats-officedocument.presentationml.tags+xml"/>
  <Override PartName="/ppt/tags/tag340.xml" ContentType="application/vnd.openxmlformats-officedocument.presentationml.tags+xml"/>
  <Override PartName="/ppt/tags/tag671.xml" ContentType="application/vnd.openxmlformats-officedocument.presentationml.tags+xml"/>
  <Override PartName="/ppt/tags/tag908.xml" ContentType="application/vnd.openxmlformats-officedocument.presentationml.tags+xml"/>
  <Override PartName="/ppt/tags/tag416.xml" ContentType="application/vnd.openxmlformats-officedocument.presentationml.tags+xml"/>
  <Override PartName="/ppt/tags/tag747.xml" ContentType="application/vnd.openxmlformats-officedocument.presentationml.tags+xml"/>
  <Override PartName="/ppt/slides/slide17.xml" ContentType="application/vnd.openxmlformats-officedocument.presentationml.slide+xml"/>
  <Override PartName="/ppt/tags/tag99.xml" ContentType="application/vnd.openxmlformats-officedocument.presentationml.tags+xml"/>
  <Override PartName="/ppt/tags/tag110.xml" ContentType="application/vnd.openxmlformats-officedocument.presentationml.tags+xml"/>
  <Override PartName="/ppt/tags/tag255.xml" ContentType="application/vnd.openxmlformats-officedocument.presentationml.tags+xml"/>
  <Override PartName="/ppt/tags/tag586.xml" ContentType="application/vnd.openxmlformats-officedocument.presentationml.tags+xml"/>
  <Override PartName="/ppt/tags/tag602.xml" ContentType="application/vnd.openxmlformats-officedocument.presentationml.tags+xml"/>
  <Override PartName="/ppt/tags/tag933.xml" ContentType="application/vnd.openxmlformats-officedocument.presentationml.tags+xml"/>
  <Override PartName="/ppt/tags/tag1079.xml" ContentType="application/vnd.openxmlformats-officedocument.presentationml.tags+xml"/>
  <Override PartName="/ppt/slideLayouts/slideLayout16.xml" ContentType="application/vnd.openxmlformats-officedocument.presentationml.slideLayout+xml"/>
  <Override PartName="/ppt/tags/tag280.xml" ContentType="application/vnd.openxmlformats-officedocument.presentationml.tags+xml"/>
  <Override PartName="/ppt/tags/tag441.xml" ContentType="application/vnd.openxmlformats-officedocument.presentationml.tags+xml"/>
  <Override PartName="/ppt/tags/tag772.xml" ContentType="application/vnd.openxmlformats-officedocument.presentationml.tags+xml"/>
  <Override PartName="/ppt/slides/slide42.xml" ContentType="application/vnd.openxmlformats-officedocument.presentationml.slide+xml"/>
  <Override PartName="/ppt/tags/tag517.xml" ContentType="application/vnd.openxmlformats-officedocument.presentationml.tags+xml"/>
  <Override PartName="/ppt/tags/tag703.xml" ContentType="application/vnd.openxmlformats-officedocument.presentationml.tags+xml"/>
  <Override PartName="/ppt/tags/tag848.xml" ContentType="application/vnd.openxmlformats-officedocument.presentationml.tags+xml"/>
  <Override PartName="/ppt/tags/tag55.xml" ContentType="application/vnd.openxmlformats-officedocument.presentationml.tags+xml"/>
  <Override PartName="/ppt/tags/tag211.xml" ContentType="application/vnd.openxmlformats-officedocument.presentationml.tags+xml"/>
  <Override PartName="/ppt/tags/tag356.xml" ContentType="application/vnd.openxmlformats-officedocument.presentationml.tags+xml"/>
  <Override PartName="/ppt/tags/tag542.xml" ContentType="application/vnd.openxmlformats-officedocument.presentationml.tags+xml"/>
  <Override PartName="/ppt/tags/tag687.xml" ContentType="application/vnd.openxmlformats-officedocument.presentationml.tags+xml"/>
  <Override PartName="/ppt/tags/tag873.xml" ContentType="application/vnd.openxmlformats-officedocument.presentationml.tags+xml"/>
  <Override PartName="/ppt/tags/tag1035.xml" ContentType="application/vnd.openxmlformats-officedocument.presentationml.tags+xml"/>
  <Override PartName="/ppt/tags/tag80.xml" ContentType="application/vnd.openxmlformats-officedocument.presentationml.tags+xml"/>
  <Override PartName="/ppt/tags/tag195.xml" ContentType="application/vnd.openxmlformats-officedocument.presentationml.tags+xml"/>
  <Override PartName="/ppt/tags/tag381.xml" ContentType="application/vnd.openxmlformats-officedocument.presentationml.tags+xml"/>
  <Override PartName="/ppt/tags/tag618.xml" ContentType="application/vnd.openxmlformats-officedocument.presentationml.tags+xml"/>
  <Override PartName="/ppt/tags/tag1060.xml" ContentType="application/vnd.openxmlformats-officedocument.presentationml.tags+xml"/>
  <Override PartName="/ppt/tags/tag126.xml" ContentType="application/vnd.openxmlformats-officedocument.presentationml.tags+xml"/>
  <Override PartName="/ppt/tags/tag457.xml" ContentType="application/vnd.openxmlformats-officedocument.presentationml.tags+xml"/>
  <Override PartName="/ppt/tags/tag804.xml" ContentType="application/vnd.openxmlformats-officedocument.presentationml.tags+xml"/>
  <Override PartName="/ppt/tags/tag949.xml" ContentType="application/vnd.openxmlformats-officedocument.presentationml.tags+xml"/>
  <Override PartName="/ppt/slides/slide8.xml" ContentType="application/vnd.openxmlformats-officedocument.presentationml.slide+xml"/>
  <Override PartName="/ppt/tags/tag11.xml" ContentType="application/vnd.openxmlformats-officedocument.presentationml.tags+xml"/>
  <Override PartName="/ppt/tags/tag296.xml" ContentType="application/vnd.openxmlformats-officedocument.presentationml.tags+xml"/>
  <Override PartName="/ppt/tags/tag312.xml" ContentType="application/vnd.openxmlformats-officedocument.presentationml.tags+xml"/>
  <Override PartName="/ppt/tags/tag643.xml" ContentType="application/vnd.openxmlformats-officedocument.presentationml.tags+xml"/>
  <Override PartName="/ppt/tags/tag788.xml" ContentType="application/vnd.openxmlformats-officedocument.presentationml.tags+xml"/>
  <Override PartName="/ppt/tags/tag974.xml" ContentType="application/vnd.openxmlformats-officedocument.presentationml.tags+xml"/>
  <Override PartName="/ppt/slideMasters/slideMaster3.xml" ContentType="application/vnd.openxmlformats-officedocument.presentationml.slideMaster+xml"/>
  <Override PartName="/ppt/tags/tag151.xml" ContentType="application/vnd.openxmlformats-officedocument.presentationml.tags+xml"/>
  <Override PartName="/ppt/tags/tag482.xml" ContentType="application/vnd.openxmlformats-officedocument.presentationml.tags+xml"/>
  <Override PartName="/ppt/tags/tag719.xml" ContentType="application/vnd.openxmlformats-officedocument.presentationml.tags+xml"/>
  <Override PartName="/ppt/tags/tag227.xml" ContentType="application/vnd.openxmlformats-officedocument.presentationml.tags+xml"/>
  <Override PartName="/ppt/tags/tag413.xml" ContentType="application/vnd.openxmlformats-officedocument.presentationml.tags+xml"/>
  <Override PartName="/ppt/tags/tag558.xml" ContentType="application/vnd.openxmlformats-officedocument.presentationml.tags+xml"/>
  <Override PartName="/ppt/tags/tag889.xml" ContentType="application/vnd.openxmlformats-officedocument.presentationml.tags+xml"/>
  <Override PartName="/ppt/tags/tag905.xml" ContentType="application/vnd.openxmlformats-officedocument.presentationml.tags+xml"/>
  <Override PartName="/ppt/tags/tag96.xml" ContentType="application/vnd.openxmlformats-officedocument.presentationml.tags+xml"/>
  <Override PartName="/ppt/tags/tag252.xml" ContentType="application/vnd.openxmlformats-officedocument.presentationml.tags+xml"/>
  <Override PartName="/ppt/tags/tag397.xml" ContentType="application/vnd.openxmlformats-officedocument.presentationml.tags+xml"/>
  <Override PartName="/ppt/tags/tag744.xml" ContentType="application/vnd.openxmlformats-officedocument.presentationml.tags+xml"/>
  <Override PartName="/ppt/tags/tag930.xml" ContentType="application/vnd.openxmlformats-officedocument.presentationml.tags+xml"/>
  <Override PartName="/ppt/tags/tag1076.xml" ContentType="application/vnd.openxmlformats-officedocument.presentationml.tags+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tags/tag583.xml" ContentType="application/vnd.openxmlformats-officedocument.presentationml.tags+xml"/>
  <Override PartName="/ppt/tags/tag27.xml" ContentType="application/vnd.openxmlformats-officedocument.presentationml.tags+xml"/>
  <Override PartName="/ppt/tags/tag328.xml" ContentType="application/vnd.openxmlformats-officedocument.presentationml.tags+xml"/>
  <Override PartName="/ppt/tags/tag514.xml" ContentType="application/vnd.openxmlformats-officedocument.presentationml.tags+xml"/>
  <Override PartName="/ppt/tags/tag659.xml" ContentType="application/vnd.openxmlformats-officedocument.presentationml.tags+xml"/>
  <Override PartName="/ppt/tags/tag845.xml" ContentType="application/vnd.openxmlformats-officedocument.presentationml.tags+xml"/>
  <Override PartName="/ppt/tags/tag1007.xml" ContentType="application/vnd.openxmlformats-officedocument.presentationml.tags+xml"/>
  <Override PartName="/ppt/tags/tag52.xml" ContentType="application/vnd.openxmlformats-officedocument.presentationml.tags+xml"/>
  <Override PartName="/ppt/tags/tag167.xml" ContentType="application/vnd.openxmlformats-officedocument.presentationml.tags+xml"/>
  <Override PartName="/ppt/tags/tag353.xml" ContentType="application/vnd.openxmlformats-officedocument.presentationml.tags+xml"/>
  <Override PartName="/ppt/tags/tag498.xml" ContentType="application/vnd.openxmlformats-officedocument.presentationml.tags+xml"/>
  <Override PartName="/ppt/tags/tag684.xml" ContentType="application/vnd.openxmlformats-officedocument.presentationml.tags+xml"/>
  <Override PartName="/ppt/tags/tag700.xml" ContentType="application/vnd.openxmlformats-officedocument.presentationml.tags+xml"/>
  <Override PartName="/ppt/tags/tag1032.xml" ContentType="application/vnd.openxmlformats-officedocument.presentationml.tags+xml"/>
  <Override PartName="/ppt/tags/tag192.xml" ContentType="application/vnd.openxmlformats-officedocument.presentationml.tags+xml"/>
  <Override PartName="/ppt/tags/tag429.xml" ContentType="application/vnd.openxmlformats-officedocument.presentationml.tags+xml"/>
  <Override PartName="/ppt/tags/tag870.xml" ContentType="application/vnd.openxmlformats-officedocument.presentationml.tags+xml"/>
  <Override PartName="/ppt/tags/tag268.xml" ContentType="application/vnd.openxmlformats-officedocument.presentationml.tags+xml"/>
  <Override PartName="/ppt/tags/tag599.xml" ContentType="application/vnd.openxmlformats-officedocument.presentationml.tags+xml"/>
  <Override PartName="/ppt/tags/tag615.xml" ContentType="application/vnd.openxmlformats-officedocument.presentationml.tags+xml"/>
  <Override PartName="/ppt/tags/tag801.xml" ContentType="application/vnd.openxmlformats-officedocument.presentationml.tags+xml"/>
  <Override PartName="/ppt/tags/tag946.xml" ContentType="application/vnd.openxmlformats-officedocument.presentationml.tags+xml"/>
  <Override PartName="/ppt/slides/slide5.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Override PartName="/ppt/tags/tag123.xml" ContentType="application/vnd.openxmlformats-officedocument.presentationml.tags+xml"/>
  <Override PartName="/ppt/tags/tag454.xml" ContentType="application/vnd.openxmlformats-officedocument.presentationml.tags+xml"/>
  <Override PartName="/ppt/tags/tag640.xml" ContentType="application/vnd.openxmlformats-officedocument.presentationml.tags+xml"/>
  <Override PartName="/ppt/tags/tag785.xml" ContentType="application/vnd.openxmlformats-officedocument.presentationml.tags+xml"/>
  <Override PartName="/ppt/tags/tag293.xml" ContentType="application/vnd.openxmlformats-officedocument.presentationml.tags+xml"/>
  <Override PartName="/ppt/tags/tag716.xml" ContentType="application/vnd.openxmlformats-officedocument.presentationml.tags+xml"/>
  <Override PartName="/ppt/tags/tag971.xml" ContentType="application/vnd.openxmlformats-officedocument.presentationml.tags+xml"/>
  <Override PartName="/ppt/tags/tag68.xml" ContentType="application/vnd.openxmlformats-officedocument.presentationml.tags+xml"/>
  <Override PartName="/ppt/tags/tag224.xml" ContentType="application/vnd.openxmlformats-officedocument.presentationml.tags+xml"/>
  <Override PartName="/ppt/tags/tag369.xml" ContentType="application/vnd.openxmlformats-officedocument.presentationml.tags+xml"/>
  <Override PartName="/ppt/tags/tag555.xml" ContentType="application/vnd.openxmlformats-officedocument.presentationml.tags+xml"/>
  <Override PartName="/ppt/tags/tag902.xml" ContentType="application/vnd.openxmlformats-officedocument.presentationml.tags+xml"/>
  <Override PartName="/ppt/tags/tag1048.xml" ContentType="application/vnd.openxmlformats-officedocument.presentationml.tags+xml"/>
  <Override PartName="/ppt/presentation.xml" ContentType="application/vnd.openxmlformats-officedocument.presentationml.presentation.main+xml"/>
  <Override PartName="/ppt/slideLayouts/slideLayout32.xml" ContentType="application/vnd.openxmlformats-officedocument.presentationml.slideLayout+xml"/>
  <Override PartName="/ppt/tags/tag347.xml" ContentType="application/vnd.openxmlformats-officedocument.presentationml.tags+xml"/>
  <Override PartName="/ppt/tags/tag394.xml" ContentType="application/vnd.openxmlformats-officedocument.presentationml.tags+xml"/>
  <Override PartName="/ppt/tags/tag410.xml" ContentType="application/vnd.openxmlformats-officedocument.presentationml.tags+xml"/>
  <Override PartName="/ppt/tags/tag741.xml" ContentType="application/vnd.openxmlformats-officedocument.presentationml.tags+xml"/>
  <Override PartName="/ppt/tags/tag839.xml" ContentType="application/vnd.openxmlformats-officedocument.presentationml.tags+xml"/>
  <Override PartName="/ppt/tags/tag886.xml" ContentType="application/vnd.openxmlformats-officedocument.presentationml.tags+xml"/>
  <Override PartName="/docProps/app.xml" ContentType="application/vnd.openxmlformats-officedocument.extended-properties+xml"/>
  <Override PartName="/ppt/slides/slide11.xml" ContentType="application/vnd.openxmlformats-officedocument.presentationml.slide+xml"/>
  <Override PartName="/ppt/tags/tag46.xml" ContentType="application/vnd.openxmlformats-officedocument.presentationml.tags+xml"/>
  <Override PartName="/ppt/tags/tag93.xml" ContentType="application/vnd.openxmlformats-officedocument.presentationml.tags+xml"/>
  <Override PartName="/ppt/tags/tag139.xml" ContentType="application/vnd.openxmlformats-officedocument.presentationml.tags+xml"/>
  <Override PartName="/ppt/tags/tag186.xml" ContentType="application/vnd.openxmlformats-officedocument.presentationml.tags+xml"/>
  <Override PartName="/ppt/tags/tag202.xml" ContentType="application/vnd.openxmlformats-officedocument.presentationml.tags+xml"/>
  <Override PartName="/ppt/tags/tag533.xml" ContentType="application/vnd.openxmlformats-officedocument.presentationml.tags+xml"/>
  <Override PartName="/ppt/tags/tag580.xml" ContentType="application/vnd.openxmlformats-officedocument.presentationml.tags+xml"/>
  <Override PartName="/ppt/tags/tag678.xml" ContentType="application/vnd.openxmlformats-officedocument.presentationml.tags+xml"/>
  <Override PartName="/ppt/tags/tag817.xml" ContentType="application/vnd.openxmlformats-officedocument.presentationml.tags+xml"/>
  <Override PartName="/ppt/tags/tag864.xml" ContentType="application/vnd.openxmlformats-officedocument.presentationml.tags+xml"/>
  <Override PartName="/ppt/tags/tag1026.xml" ContentType="application/vnd.openxmlformats-officedocument.presentationml.tags+xml"/>
  <Override PartName="/ppt/tags/tag1073.xml" ContentType="application/vnd.openxmlformats-officedocument.presentationml.tags+xml"/>
  <Override PartName="/ppt/slideLayouts/slideLayout10.xml" ContentType="application/vnd.openxmlformats-officedocument.presentationml.slideLayout+xml"/>
  <Override PartName="/ppt/tags/tag24.xml" ContentType="application/vnd.openxmlformats-officedocument.presentationml.tags+xml"/>
  <Override PartName="/ppt/tags/tag71.xml" ContentType="application/vnd.openxmlformats-officedocument.presentationml.tags+xml"/>
  <Override PartName="/ppt/tags/tag325.xml" ContentType="application/vnd.openxmlformats-officedocument.presentationml.tags+xml"/>
  <Override PartName="/ppt/tags/tag372.xml" ContentType="application/vnd.openxmlformats-officedocument.presentationml.tags+xml"/>
  <Override PartName="/ppt/tags/tag609.xml" ContentType="application/vnd.openxmlformats-officedocument.presentationml.tags+xml"/>
  <Override PartName="/ppt/tags/tag656.xml" ContentType="application/vnd.openxmlformats-officedocument.presentationml.tags+xml"/>
  <Override PartName="/ppt/tags/tag987.xml" ContentType="application/vnd.openxmlformats-officedocument.presentationml.tags+xml"/>
  <Override PartName="/ppt/tags/tag1004.xml" ContentType="application/vnd.openxmlformats-officedocument.presentationml.tags+xml"/>
  <Override PartName="/ppt/tags/tag1051.xml" ContentType="application/vnd.openxmlformats-officedocument.presentationml.tags+xml"/>
  <Override PartName="/ppt/tags/tag117.xml" ContentType="application/vnd.openxmlformats-officedocument.presentationml.tags+xml"/>
  <Override PartName="/ppt/tags/tag164.xml" ContentType="application/vnd.openxmlformats-officedocument.presentationml.tags+xml"/>
  <Override PartName="/ppt/tags/tag448.xml" ContentType="application/vnd.openxmlformats-officedocument.presentationml.tags+xml"/>
  <Override PartName="/ppt/tags/tag495.xml" ContentType="application/vnd.openxmlformats-officedocument.presentationml.tags+xml"/>
  <Override PartName="/ppt/tags/tag511.xml" ContentType="application/vnd.openxmlformats-officedocument.presentationml.tags+xml"/>
  <Override PartName="/ppt/tags/tag779.xml" ContentType="application/vnd.openxmlformats-officedocument.presentationml.tags+xml"/>
  <Override PartName="/ppt/tags/tag842.xml" ContentType="application/vnd.openxmlformats-officedocument.presentationml.tags+xml"/>
  <Override PartName="/ppt/tags/tag142.xml" ContentType="application/vnd.openxmlformats-officedocument.presentationml.tags+xml"/>
  <Override PartName="/ppt/tags/tag287.xml" ContentType="application/vnd.openxmlformats-officedocument.presentationml.tags+xml"/>
  <Override PartName="/ppt/tags/tag303.xml" ContentType="application/vnd.openxmlformats-officedocument.presentationml.tags+xml"/>
  <Override PartName="/ppt/tags/tag350.xml" ContentType="application/vnd.openxmlformats-officedocument.presentationml.tags+xml"/>
  <Override PartName="/ppt/tags/tag634.xml" ContentType="application/vnd.openxmlformats-officedocument.presentationml.tags+xml"/>
  <Override PartName="/ppt/tags/tag681.xml" ContentType="application/vnd.openxmlformats-officedocument.presentationml.tags+xml"/>
  <Override PartName="/ppt/tags/tag820.xml" ContentType="application/vnd.openxmlformats-officedocument.presentationml.tags+xml"/>
  <Override PartName="/ppt/tags/tag918.xml" ContentType="application/vnd.openxmlformats-officedocument.presentationml.tags+xml"/>
  <Override PartName="/ppt/tags/tag965.xml" ContentType="application/vnd.openxmlformats-officedocument.presentationml.tags+xml"/>
  <Override PartName="/ppt/tags/tag426.xml" ContentType="application/vnd.openxmlformats-officedocument.presentationml.tags+xml"/>
  <Override PartName="/ppt/tags/tag473.xml" ContentType="application/vnd.openxmlformats-officedocument.presentationml.tags+xml"/>
  <Override PartName="/ppt/tags/tag612.xml" ContentType="application/vnd.openxmlformats-officedocument.presentationml.tags+xml"/>
  <Override PartName="/ppt/tags/tag757.xml" ContentType="application/vnd.openxmlformats-officedocument.presentationml.tags+xml"/>
  <Override PartName="/ppt/tags/tag943.xml" ContentType="application/vnd.openxmlformats-officedocument.presentationml.tags+xml"/>
  <Override PartName="/ppt/tags/tag990.xml" ContentType="application/vnd.openxmlformats-officedocument.presentationml.tags+xml"/>
  <Override PartName="/ppt/tags/tag1089.xml" ContentType="application/vnd.openxmlformats-officedocument.presentationml.tags+xml"/>
  <Override PartName="/ppt/slides/slide27.xml" ContentType="application/vnd.openxmlformats-officedocument.presentationml.slide+xml"/>
  <Override PartName="/ppt/slideLayouts/slideLayout4.xml" ContentType="application/vnd.openxmlformats-officedocument.presentationml.slideLayout+xml"/>
  <Override PartName="/ppt/tags/tag120.xml" ContentType="application/vnd.openxmlformats-officedocument.presentationml.tags+xml"/>
  <Override PartName="/ppt/tags/tag218.xml" ContentType="application/vnd.openxmlformats-officedocument.presentationml.tags+xml"/>
  <Override PartName="/ppt/tags/tag265.xml" ContentType="application/vnd.openxmlformats-officedocument.presentationml.tags+xml"/>
  <Override PartName="/ppt/tags/tag404.xml" ContentType="application/vnd.openxmlformats-officedocument.presentationml.tags+xml"/>
  <Override PartName="/ppt/tags/tag451.xml" ContentType="application/vnd.openxmlformats-officedocument.presentationml.tags+xml"/>
  <Override PartName="/ppt/tags/tag549.xml" ContentType="application/vnd.openxmlformats-officedocument.presentationml.tags+xml"/>
  <Override PartName="/ppt/tags/tag596.xml" ContentType="application/vnd.openxmlformats-officedocument.presentationml.tags+xml"/>
  <Override PartName="/ppt/tags/tag735.xml" ContentType="application/vnd.openxmlformats-officedocument.presentationml.tags+xml"/>
  <Override PartName="/ppt/tags/tag782.xml" ContentType="application/vnd.openxmlformats-officedocument.presentationml.tags+xml"/>
  <Override PartName="/ppt/slides/slide2.xml" ContentType="application/vnd.openxmlformats-officedocument.presentationml.slide+xml"/>
  <Override PartName="/ppt/slideLayouts/slideLayout26.xml" ContentType="application/vnd.openxmlformats-officedocument.presentationml.slideLayout+xml"/>
  <Override PartName="/ppt/tags/tag87.xml" ContentType="application/vnd.openxmlformats-officedocument.presentationml.tags+xml"/>
  <Override PartName="/ppt/tags/tag243.xml" ContentType="application/vnd.openxmlformats-officedocument.presentationml.tags+xml"/>
  <Override PartName="/ppt/tags/tag290.xml" ContentType="application/vnd.openxmlformats-officedocument.presentationml.tags+xml"/>
  <Override PartName="/ppt/tags/tag388.xml" ContentType="application/vnd.openxmlformats-officedocument.presentationml.tags+xml"/>
  <Override PartName="/ppt/tags/tag527.xml" ContentType="application/vnd.openxmlformats-officedocument.presentationml.tags+xml"/>
  <Override PartName="/ppt/tags/tag574.xml" ContentType="application/vnd.openxmlformats-officedocument.presentationml.tags+xml"/>
  <Override PartName="/ppt/tags/tag921.xml" ContentType="application/vnd.openxmlformats-officedocument.presentationml.tags+xml"/>
  <Override PartName="/ppt/tags/tag1067.xml" ContentType="application/vnd.openxmlformats-officedocument.presentationml.tags+xml"/>
  <Override PartName="/ppt/tags/tag319.xml" ContentType="application/vnd.openxmlformats-officedocument.presentationml.tags+xml"/>
  <Override PartName="/ppt/tags/tag366.xml" ContentType="application/vnd.openxmlformats-officedocument.presentationml.tags+xml"/>
  <Override PartName="/ppt/tags/tag713.xml" ContentType="application/vnd.openxmlformats-officedocument.presentationml.tags+xml"/>
  <Override PartName="/ppt/tags/tag760.xml" ContentType="application/vnd.openxmlformats-officedocument.presentationml.tags+xml"/>
  <Override PartName="/ppt/tags/tag858.xml" ContentType="application/vnd.openxmlformats-officedocument.presentationml.tags+xml"/>
  <Override PartName="/ppt/tags/tag1045.xml" ContentType="application/vnd.openxmlformats-officedocument.presentationml.tags+xml"/>
  <Override PartName="/ppt/tags/tag1092.xml" ContentType="application/vnd.openxmlformats-officedocument.presentationml.tags+xml"/>
  <Override PartName="/ppt/slides/slide30.xml" ContentType="application/vnd.openxmlformats-officedocument.presentationml.slide+xml"/>
  <Override PartName="/ppt/tags/tag18.xml" ContentType="application/vnd.openxmlformats-officedocument.presentationml.tags+xml"/>
  <Override PartName="/ppt/tags/tag65.xml" ContentType="application/vnd.openxmlformats-officedocument.presentationml.tags+xml"/>
  <Override PartName="/ppt/tags/tag158.xml" ContentType="application/vnd.openxmlformats-officedocument.presentationml.tags+xml"/>
  <Override PartName="/ppt/tags/tag221.xml" ContentType="application/vnd.openxmlformats-officedocument.presentationml.tags+xml"/>
  <Override PartName="/ppt/tags/tag505.xml" ContentType="application/vnd.openxmlformats-officedocument.presentationml.tags+xml"/>
  <Override PartName="/ppt/tags/tag552.xml" ContentType="application/vnd.openxmlformats-officedocument.presentationml.tags+xml"/>
  <Override PartName="/ppt/tags/tag697.xml" ContentType="application/vnd.openxmlformats-officedocument.presentationml.tags+xml"/>
  <Override PartName="/ppt/tags/tag836.xml" ContentType="application/vnd.openxmlformats-officedocument.presentationml.tags+xml"/>
  <Override PartName="/ppt/tags/tag883.xml" ContentType="application/vnd.openxmlformats-officedocument.presentationml.tags+xml"/>
  <Override PartName="/ppt/tags/tag43.xml" ContentType="application/vnd.openxmlformats-officedocument.presentationml.tags+xml"/>
  <Override PartName="/ppt/tags/tag90.xml" ContentType="application/vnd.openxmlformats-officedocument.presentationml.tags+xml"/>
  <Override PartName="/ppt/tags/tag344.xml" ContentType="application/vnd.openxmlformats-officedocument.presentationml.tags+xml"/>
  <Override PartName="/ppt/tags/tag391.xml" ContentType="application/vnd.openxmlformats-officedocument.presentationml.tags+xml"/>
  <Override PartName="/ppt/tags/tag489.xml" ContentType="application/vnd.openxmlformats-officedocument.presentationml.tags+xml"/>
  <Override PartName="/ppt/tags/tag530.xml" ContentType="application/vnd.openxmlformats-officedocument.presentationml.tags+xml"/>
  <Override PartName="/ppt/tags/tag628.xml" ContentType="application/vnd.openxmlformats-officedocument.presentationml.tags+xml"/>
  <Override PartName="/ppt/tags/tag675.xml" ContentType="application/vnd.openxmlformats-officedocument.presentationml.tags+xml"/>
  <Override PartName="/ppt/tags/tag959.xml" ContentType="application/vnd.openxmlformats-officedocument.presentationml.tags+xml"/>
  <Override PartName="/ppt/tags/tag1023.xml" ContentType="application/vnd.openxmlformats-officedocument.presentationml.tags+xml"/>
  <Override PartName="/ppt/tags/tag1070.xml" ContentType="application/vnd.openxmlformats-officedocument.presentationml.tags+xml"/>
  <Override PartName="/ppt/notesSlides/notesSlide9.xml" ContentType="application/vnd.openxmlformats-officedocument.presentationml.notesSlide+xml"/>
  <Override PartName="/ppt/tags/tag136.xml" ContentType="application/vnd.openxmlformats-officedocument.presentationml.tags+xml"/>
  <Override PartName="/ppt/tags/tag183.xml" ContentType="application/vnd.openxmlformats-officedocument.presentationml.tags+xml"/>
  <Override PartName="/ppt/tags/tag322.xml" ContentType="application/vnd.openxmlformats-officedocument.presentationml.tags+xml"/>
  <Override PartName="/ppt/tags/tag467.xml" ContentType="application/vnd.openxmlformats-officedocument.presentationml.tags+xml"/>
  <Override PartName="/ppt/tags/tag798.xml" ContentType="application/vnd.openxmlformats-officedocument.presentationml.tags+xml"/>
  <Override PartName="/ppt/tags/tag814.xml" ContentType="application/vnd.openxmlformats-officedocument.presentationml.tags+xml"/>
  <Override PartName="/ppt/tags/tag861.xml" ContentType="application/vnd.openxmlformats-officedocument.presentationml.tags+xml"/>
  <Override PartName="/ppt/tags/tag21.xml" ContentType="application/vnd.openxmlformats-officedocument.presentationml.tags+xml"/>
  <Override PartName="/ppt/tags/tag114.xml" ContentType="application/vnd.openxmlformats-officedocument.presentationml.tags+xml"/>
  <Override PartName="/ppt/tags/tag161.xml" ContentType="application/vnd.openxmlformats-officedocument.presentationml.tags+xml"/>
  <Override PartName="/ppt/tags/tag259.xml" ContentType="application/vnd.openxmlformats-officedocument.presentationml.tags+xml"/>
  <Override PartName="/ppt/tags/tag606.xml" ContentType="application/vnd.openxmlformats-officedocument.presentationml.tags+xml"/>
  <Override PartName="/ppt/tags/tag653.xml" ContentType="application/vnd.openxmlformats-officedocument.presentationml.tags+xml"/>
  <Override PartName="/ppt/tags/tag937.xml" ContentType="application/vnd.openxmlformats-officedocument.presentationml.tags+xml"/>
  <Override PartName="/ppt/tags/tag984.xml" ContentType="application/vnd.openxmlformats-officedocument.presentationml.tags+xml"/>
  <Override PartName="/ppt/tags/tag1001.xml" ContentType="application/vnd.openxmlformats-officedocument.presentationml.tags+xml"/>
  <Override PartName="/ppt/tags/tag7.xml" ContentType="application/vnd.openxmlformats-officedocument.presentationml.tags+xml"/>
  <Override PartName="/ppt/tags/tag300.xml" ContentType="application/vnd.openxmlformats-officedocument.presentationml.tags+xml"/>
  <Override PartName="/ppt/tags/tag445.xml" ContentType="application/vnd.openxmlformats-officedocument.presentationml.tags+xml"/>
  <Override PartName="/ppt/tags/tag492.xml" ContentType="application/vnd.openxmlformats-officedocument.presentationml.tags+xml"/>
  <Override PartName="/ppt/tags/tag631.xml" ContentType="application/vnd.openxmlformats-officedocument.presentationml.tags+xml"/>
  <Override PartName="/ppt/tags/tag729.xml" ContentType="application/vnd.openxmlformats-officedocument.presentationml.tags+xml"/>
  <Override PartName="/ppt/tags/tag776.xml" ContentType="application/vnd.openxmlformats-officedocument.presentationml.tags+xml"/>
  <Override PartName="/ppt/tags/tag915.xml" ContentType="application/vnd.openxmlformats-officedocument.presentationml.tags+xml"/>
  <Override PartName="/ppt/tags/tag962.xml" ContentType="application/vnd.openxmlformats-officedocument.presentationml.tags+xml"/>
  <Override PartName="/ppt/theme/theme4.xml" ContentType="application/vnd.openxmlformats-officedocument.theme+xml"/>
  <Override PartName="/ppt/tags/tag237.xml" ContentType="application/vnd.openxmlformats-officedocument.presentationml.tags+xml"/>
  <Override PartName="/ppt/tags/tag284.xml" ContentType="application/vnd.openxmlformats-officedocument.presentationml.tags+xml"/>
  <Override PartName="/ppt/tags/tag423.xml" ContentType="application/vnd.openxmlformats-officedocument.presentationml.tags+xml"/>
  <Override PartName="/ppt/tags/tag470.xml" ContentType="application/vnd.openxmlformats-officedocument.presentationml.tags+xml"/>
  <Override PartName="/ppt/tags/tag568.xml" ContentType="application/vnd.openxmlformats-officedocument.presentationml.tags+xml"/>
  <Override PartName="/ppt/tags/tag707.xml" ContentType="application/vnd.openxmlformats-officedocument.presentationml.tags+xml"/>
  <Override PartName="/ppt/tags/tag754.xml" ContentType="application/vnd.openxmlformats-officedocument.presentationml.tags+xml"/>
  <Override PartName="/ppt/tags/tag899.xml" ContentType="application/vnd.openxmlformats-officedocument.presentationml.tags+xml"/>
  <Override PartName="/ppt/tags/tag1102.xml" ContentType="application/vnd.openxmlformats-officedocument.presentationml.tags+xml"/>
  <Override PartName="/ppt/slides/slide24.xml" ContentType="application/vnd.openxmlformats-officedocument.presentationml.slide+xml"/>
  <Override PartName="/ppt/tags/tag59.xml" ContentType="application/vnd.openxmlformats-officedocument.presentationml.tags+xml"/>
  <Override PartName="/ppt/tags/tag215.xml" ContentType="application/vnd.openxmlformats-officedocument.presentationml.tags+xml"/>
  <Override PartName="/ppt/tags/tag262.xml" ContentType="application/vnd.openxmlformats-officedocument.presentationml.tags+xml"/>
  <Override PartName="/ppt/tags/tag546.xml" ContentType="application/vnd.openxmlformats-officedocument.presentationml.tags+xml"/>
  <Override PartName="/ppt/tags/tag593.xml" ContentType="application/vnd.openxmlformats-officedocument.presentationml.tags+xml"/>
  <Override PartName="/ppt/tags/tag877.xml" ContentType="application/vnd.openxmlformats-officedocument.presentationml.tags+xml"/>
  <Override PartName="/ppt/tags/tag940.xml" ContentType="application/vnd.openxmlformats-officedocument.presentationml.tags+xml"/>
  <Override PartName="/ppt/tags/tag1039.xml" ContentType="application/vnd.openxmlformats-officedocument.presentationml.tags+xml"/>
  <Override PartName="/ppt/tags/tag1086.xml" ContentType="application/vnd.openxmlformats-officedocument.presentationml.tags+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tags/tag37.xml" ContentType="application/vnd.openxmlformats-officedocument.presentationml.tags+xml"/>
  <Override PartName="/ppt/tags/tag84.xml" ContentType="application/vnd.openxmlformats-officedocument.presentationml.tags+xml"/>
  <Override PartName="/ppt/tags/tag199.xml" ContentType="application/vnd.openxmlformats-officedocument.presentationml.tags+xml"/>
  <Override PartName="/ppt/tags/tag338.xml" ContentType="application/vnd.openxmlformats-officedocument.presentationml.tags+xml"/>
  <Override PartName="/ppt/tags/tag385.xml" ContentType="application/vnd.openxmlformats-officedocument.presentationml.tags+xml"/>
  <Override PartName="/ppt/tags/tag401.xml" ContentType="application/vnd.openxmlformats-officedocument.presentationml.tags+xml"/>
  <Override PartName="/ppt/tags/tag669.xml" ContentType="application/vnd.openxmlformats-officedocument.presentationml.tags+xml"/>
  <Override PartName="/ppt/tags/tag732.xml" ContentType="application/vnd.openxmlformats-officedocument.presentationml.tags+xml"/>
  <Override PartName="/ppt/tags/tag1017.xml" ContentType="application/vnd.openxmlformats-officedocument.presentationml.tags+xml"/>
  <Override PartName="/ppt/tags/tag1064.xml" ContentType="application/vnd.openxmlformats-officedocument.presentationml.tags+xml"/>
  <Override PartName="/ppt/tags/tag177.xml" ContentType="application/vnd.openxmlformats-officedocument.presentationml.tags+xml"/>
  <Override PartName="/ppt/tags/tag240.xml" ContentType="application/vnd.openxmlformats-officedocument.presentationml.tags+xml"/>
  <Override PartName="/ppt/tags/tag524.xml" ContentType="application/vnd.openxmlformats-officedocument.presentationml.tags+xml"/>
  <Override PartName="/ppt/tags/tag571.xml" ContentType="application/vnd.openxmlformats-officedocument.presentationml.tags+xml"/>
  <Override PartName="/ppt/tags/tag710.xml" ContentType="application/vnd.openxmlformats-officedocument.presentationml.tags+xml"/>
  <Override PartName="/ppt/tags/tag808.xml" ContentType="application/vnd.openxmlformats-officedocument.presentationml.tags+xml"/>
  <Override PartName="/ppt/tags/tag855.xml" ContentType="application/vnd.openxmlformats-officedocument.presentationml.tags+xml"/>
  <Override PartName="/ppt/tags/tag15.xml" ContentType="application/vnd.openxmlformats-officedocument.presentationml.tags+xml"/>
  <Override PartName="/ppt/tags/tag62.xml" ContentType="application/vnd.openxmlformats-officedocument.presentationml.tags+xml"/>
  <Override PartName="/ppt/tags/tag316.xml" ContentType="application/vnd.openxmlformats-officedocument.presentationml.tags+xml"/>
  <Override PartName="/ppt/tags/tag363.xml" ContentType="application/vnd.openxmlformats-officedocument.presentationml.tags+xml"/>
  <Override PartName="/ppt/tags/tag502.xml" ContentType="application/vnd.openxmlformats-officedocument.presentationml.tags+xml"/>
  <Override PartName="/ppt/tags/tag647.xml" ContentType="application/vnd.openxmlformats-officedocument.presentationml.tags+xml"/>
  <Override PartName="/ppt/tags/tag694.xml" ContentType="application/vnd.openxmlformats-officedocument.presentationml.tags+xml"/>
  <Override PartName="/ppt/tags/tag978.xml" ContentType="application/vnd.openxmlformats-officedocument.presentationml.tags+xml"/>
  <Override PartName="/ppt/tags/tag1042.xml" ContentType="application/vnd.openxmlformats-officedocument.presentationml.tags+xml"/>
  <Default Extension="tiff" ContentType="image/tiff"/>
  <Override PartName="/ppt/tags/tag40.xml" ContentType="application/vnd.openxmlformats-officedocument.presentationml.tags+xml"/>
  <Override PartName="/ppt/tags/tag108.xml" ContentType="application/vnd.openxmlformats-officedocument.presentationml.tags+xml"/>
  <Override PartName="/ppt/tags/tag155.xml" ContentType="application/vnd.openxmlformats-officedocument.presentationml.tags+xml"/>
  <Override PartName="/ppt/tags/tag341.xml" ContentType="application/vnd.openxmlformats-officedocument.presentationml.tags+xml"/>
  <Override PartName="/ppt/tags/tag439.xml" ContentType="application/vnd.openxmlformats-officedocument.presentationml.tags+xml"/>
  <Override PartName="/ppt/tags/tag486.xml" ContentType="application/vnd.openxmlformats-officedocument.presentationml.tags+xml"/>
  <Override PartName="/ppt/tags/tag833.xml" ContentType="application/vnd.openxmlformats-officedocument.presentationml.tags+xml"/>
  <Override PartName="/ppt/tags/tag880.xml" ContentType="application/vnd.openxmlformats-officedocument.presentationml.tags+xml"/>
  <Override PartName="/ppt/tags/tag1020.xml" ContentType="application/vnd.openxmlformats-officedocument.presentationml.tags+xml"/>
  <Override PartName="/ppt/notesSlides/notesSlide6.xml" ContentType="application/vnd.openxmlformats-officedocument.presentationml.notesSlide+xml"/>
  <Override PartName="/ppt/tags/tag133.xml" ContentType="application/vnd.openxmlformats-officedocument.presentationml.tags+xml"/>
  <Override PartName="/ppt/tags/tag180.xml" ContentType="application/vnd.openxmlformats-officedocument.presentationml.tags+xml"/>
  <Override PartName="/ppt/tags/tag278.xml" ContentType="application/vnd.openxmlformats-officedocument.presentationml.tags+xml"/>
  <Override PartName="/ppt/tags/tag417.xml" ContentType="application/vnd.openxmlformats-officedocument.presentationml.tags+xml"/>
  <Override PartName="/ppt/tags/tag625.xml" ContentType="application/vnd.openxmlformats-officedocument.presentationml.tags+xml"/>
  <Override PartName="/ppt/tags/tag672.xml" ContentType="application/vnd.openxmlformats-officedocument.presentationml.tags+xml"/>
  <Override PartName="/ppt/tags/tag811.xml" ContentType="application/vnd.openxmlformats-officedocument.presentationml.tags+xml"/>
  <Override PartName="/ppt/tags/tag909.xml" ContentType="application/vnd.openxmlformats-officedocument.presentationml.tags+xml"/>
  <Override PartName="/ppt/tags/tag956.xml" ContentType="application/vnd.openxmlformats-officedocument.presentationml.tags+xml"/>
  <Override PartName="/ppt/tags/tag209.xml" ContentType="application/vnd.openxmlformats-officedocument.presentationml.tags+xml"/>
  <Override PartName="/ppt/tags/tag256.xml" ContentType="application/vnd.openxmlformats-officedocument.presentationml.tags+xml"/>
  <Override PartName="/ppt/tags/tag464.xml" ContentType="application/vnd.openxmlformats-officedocument.presentationml.tags+xml"/>
  <Override PartName="/ppt/tags/tag603.xml" ContentType="application/vnd.openxmlformats-officedocument.presentationml.tags+xml"/>
  <Override PartName="/ppt/tags/tag650.xml" ContentType="application/vnd.openxmlformats-officedocument.presentationml.tags+xml"/>
  <Override PartName="/ppt/tags/tag748.xml" ContentType="application/vnd.openxmlformats-officedocument.presentationml.tags+xml"/>
  <Override PartName="/ppt/tags/tag795.xml" ContentType="application/vnd.openxmlformats-officedocument.presentationml.tags+xml"/>
  <Override PartName="/ppt/tags/tag934.xml" ContentType="application/vnd.openxmlformats-officedocument.presentationml.tags+xml"/>
  <Override PartName="/ppt/tags/tag981.xml" ContentType="application/vnd.openxmlformats-officedocument.presentationml.tags+xml"/>
  <Override PartName="/ppt/slides/slide18.xml" ContentType="application/vnd.openxmlformats-officedocument.presentationml.slide+xml"/>
  <Override PartName="/ppt/slideLayouts/slideLayout17.xml" ContentType="application/vnd.openxmlformats-officedocument.presentationml.slideLayout+xml"/>
  <Override PartName="/ppt/tags/tag4.xml" ContentType="application/vnd.openxmlformats-officedocument.presentationml.tags+xml"/>
  <Override PartName="/ppt/tags/tag111.xml" ContentType="application/vnd.openxmlformats-officedocument.presentationml.tags+xml"/>
  <Override PartName="/ppt/tags/tag442.xml" ContentType="application/vnd.openxmlformats-officedocument.presentationml.tags+xml"/>
  <Override PartName="/ppt/tags/tag587.xml" ContentType="application/vnd.openxmlformats-officedocument.presentationml.tags+xml"/>
  <Override PartName="/ppt/tags/tag726.xml" ContentType="application/vnd.openxmlformats-officedocument.presentationml.tags+xml"/>
  <Override PartName="/ppt/tags/tag773.xml" ContentType="application/vnd.openxmlformats-officedocument.presentationml.tags+xml"/>
  <Override PartName="/ppt/theme/theme1.xml" ContentType="application/vnd.openxmlformats-officedocument.theme+xml"/>
  <Override PartName="/ppt/tags/tag78.xml" ContentType="application/vnd.openxmlformats-officedocument.presentationml.tags+xml"/>
  <Override PartName="/ppt/tags/tag234.xml" ContentType="application/vnd.openxmlformats-officedocument.presentationml.tags+xml"/>
  <Override PartName="/ppt/tags/tag281.xml" ContentType="application/vnd.openxmlformats-officedocument.presentationml.tags+xml"/>
  <Override PartName="/ppt/tags/tag379.xml" ContentType="application/vnd.openxmlformats-officedocument.presentationml.tags+xml"/>
  <Override PartName="/ppt/tags/tag518.xml" ContentType="application/vnd.openxmlformats-officedocument.presentationml.tags+xml"/>
  <Override PartName="/ppt/tags/tag565.xml" ContentType="application/vnd.openxmlformats-officedocument.presentationml.tags+xml"/>
  <Override PartName="/ppt/tags/tag849.xml" ContentType="application/vnd.openxmlformats-officedocument.presentationml.tags+xml"/>
  <Override PartName="/ppt/tags/tag896.xml" ContentType="application/vnd.openxmlformats-officedocument.presentationml.tags+xml"/>
  <Override PartName="/ppt/tags/tag912.xml" ContentType="application/vnd.openxmlformats-officedocument.presentationml.tags+xml"/>
  <Override PartName="/ppt/tags/tag1058.xml" ContentType="application/vnd.openxmlformats-officedocument.presentationml.tags+xml"/>
  <Override PartName="/ppt/tags/tag56.xml" ContentType="application/vnd.openxmlformats-officedocument.presentationml.tags+xml"/>
  <Override PartName="/ppt/tags/tag357.xml" ContentType="application/vnd.openxmlformats-officedocument.presentationml.tags+xml"/>
  <Override PartName="/ppt/tags/tag420.xml" ContentType="application/vnd.openxmlformats-officedocument.presentationml.tags+xml"/>
  <Override PartName="/ppt/tags/tag688.xml" ContentType="application/vnd.openxmlformats-officedocument.presentationml.tags+xml"/>
  <Override PartName="/ppt/tags/tag704.xml" ContentType="application/vnd.openxmlformats-officedocument.presentationml.tags+xml"/>
  <Override PartName="/ppt/tags/tag751.xml" ContentType="application/vnd.openxmlformats-officedocument.presentationml.tags+xml"/>
  <Override PartName="/ppt/tags/tag1036.xml" ContentType="application/vnd.openxmlformats-officedocument.presentationml.tags+xml"/>
  <Override PartName="/ppt/tags/tag1083.xml" ContentType="application/vnd.openxmlformats-officedocument.presentationml.tags+xml"/>
  <Override PartName="/ppt/slides/slide21.xml" ContentType="application/vnd.openxmlformats-officedocument.presentationml.slide+xml"/>
  <Override PartName="/ppt/slideLayouts/slideLayout20.xml" ContentType="application/vnd.openxmlformats-officedocument.presentationml.slideLayout+xml"/>
  <Override PartName="/ppt/tags/tag149.xml" ContentType="application/vnd.openxmlformats-officedocument.presentationml.tags+xml"/>
  <Override PartName="/ppt/tags/tag196.xml" ContentType="application/vnd.openxmlformats-officedocument.presentationml.tags+xml"/>
  <Override PartName="/ppt/tags/tag212.xml" ContentType="application/vnd.openxmlformats-officedocument.presentationml.tags+xml"/>
  <Override PartName="/ppt/tags/tag543.xml" ContentType="application/vnd.openxmlformats-officedocument.presentationml.tags+xml"/>
  <Override PartName="/ppt/tags/tag590.xml" ContentType="application/vnd.openxmlformats-officedocument.presentationml.tags+xml"/>
  <Override PartName="/ppt/tags/tag827.xml" ContentType="application/vnd.openxmlformats-officedocument.presentationml.tags+xml"/>
  <Override PartName="/ppt/tags/tag874.xml" ContentType="application/vnd.openxmlformats-officedocument.presentationml.tags+xml"/>
  <Override PartName="/docProps/custom.xml" ContentType="application/vnd.openxmlformats-officedocument.custom-properties+xml"/>
  <Override PartName="/ppt/tags/tag34.xml" ContentType="application/vnd.openxmlformats-officedocument.presentationml.tags+xml"/>
  <Override PartName="/ppt/tags/tag81.xml" ContentType="application/vnd.openxmlformats-officedocument.presentationml.tags+xml"/>
  <Override PartName="/ppt/tags/tag335.xml" ContentType="application/vnd.openxmlformats-officedocument.presentationml.tags+xml"/>
  <Override PartName="/ppt/tags/tag382.xml" ContentType="application/vnd.openxmlformats-officedocument.presentationml.tags+xml"/>
  <Override PartName="/ppt/tags/tag521.xml" ContentType="application/vnd.openxmlformats-officedocument.presentationml.tags+xml"/>
  <Override PartName="/ppt/tags/tag619.xml" ContentType="application/vnd.openxmlformats-officedocument.presentationml.tags+xml"/>
  <Override PartName="/ppt/tags/tag666.xml" ContentType="application/vnd.openxmlformats-officedocument.presentationml.tags+xml"/>
  <Override PartName="/ppt/tags/tag805.xml" ContentType="application/vnd.openxmlformats-officedocument.presentationml.tags+xml"/>
  <Override PartName="/ppt/tags/tag852.xml" ContentType="application/vnd.openxmlformats-officedocument.presentationml.tags+xml"/>
  <Override PartName="/ppt/tags/tag997.xml" ContentType="application/vnd.openxmlformats-officedocument.presentationml.tags+xml"/>
  <Override PartName="/ppt/tags/tag1014.xml" ContentType="application/vnd.openxmlformats-officedocument.presentationml.tags+xml"/>
  <Override PartName="/ppt/tags/tag106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tags/tag127.xml" ContentType="application/vnd.openxmlformats-officedocument.presentationml.tags+xml"/>
  <Override PartName="/ppt/tags/tag174.xml" ContentType="application/vnd.openxmlformats-officedocument.presentationml.tags+xml"/>
  <Override PartName="/ppt/tags/tag313.xml" ContentType="application/vnd.openxmlformats-officedocument.presentationml.tags+xml"/>
  <Override PartName="/ppt/tags/tag360.xml" ContentType="application/vnd.openxmlformats-officedocument.presentationml.tags+xml"/>
  <Override PartName="/ppt/tags/tag458.xml" ContentType="application/vnd.openxmlformats-officedocument.presentationml.tags+xml"/>
  <Override PartName="/ppt/tags/tag644.xml" ContentType="application/vnd.openxmlformats-officedocument.presentationml.tags+xml"/>
  <Override PartName="/ppt/tags/tag691.xml" ContentType="application/vnd.openxmlformats-officedocument.presentationml.tags+xml"/>
  <Override PartName="/ppt/tags/tag789.xml" ContentType="application/vnd.openxmlformats-officedocument.presentationml.tags+xml"/>
  <Override PartName="/ppt/slides/slide9.xml" ContentType="application/vnd.openxmlformats-officedocument.presentationml.slide+xml"/>
  <Override PartName="/ppt/viewProps.xml" ContentType="application/vnd.openxmlformats-officedocument.presentationml.viewProps+xml"/>
  <Override PartName="/ppt/tags/tag105.xml" ContentType="application/vnd.openxmlformats-officedocument.presentationml.tags+xml"/>
  <Override PartName="/ppt/tags/tag152.xml" ContentType="application/vnd.openxmlformats-officedocument.presentationml.tags+xml"/>
  <Override PartName="/ppt/tags/tag297.xml" ContentType="application/vnd.openxmlformats-officedocument.presentationml.tags+xml"/>
  <Override PartName="/ppt/tags/tag436.xml" ContentType="application/vnd.openxmlformats-officedocument.presentationml.tags+xml"/>
  <Override PartName="/ppt/tags/tag483.xml" ContentType="application/vnd.openxmlformats-officedocument.presentationml.tags+xml"/>
  <Override PartName="/ppt/tags/tag830.xml" ContentType="application/vnd.openxmlformats-officedocument.presentationml.tags+xml"/>
  <Override PartName="/ppt/tags/tag928.xml" ContentType="application/vnd.openxmlformats-officedocument.presentationml.tags+xml"/>
  <Override PartName="/ppt/tags/tag975.xml" ContentType="application/vnd.openxmlformats-officedocument.presentationml.tags+xml"/>
  <Override PartName="/ppt/tags/tag228.xml" ContentType="application/vnd.openxmlformats-officedocument.presentationml.tags+xml"/>
  <Override PartName="/ppt/tags/tag275.xml" ContentType="application/vnd.openxmlformats-officedocument.presentationml.tags+xml"/>
  <Override PartName="/ppt/tags/tag622.xml" ContentType="application/vnd.openxmlformats-officedocument.presentationml.tags+xml"/>
  <Override PartName="/ppt/tags/tag767.xml" ContentType="application/vnd.openxmlformats-officedocument.presentationml.tags+xml"/>
  <Override PartName="/ppt/tags/tag906.xml" ContentType="application/vnd.openxmlformats-officedocument.presentationml.tags+xml"/>
  <Override PartName="/ppt/tags/tag953.xml" ContentType="application/vnd.openxmlformats-officedocument.presentationml.tags+xml"/>
  <Override PartName="/ppt/tags/tag1099.xml" ContentType="application/vnd.openxmlformats-officedocument.presentationml.tags+xml"/>
  <Override PartName="/ppt/notesSlides/notesSlide3.xml" ContentType="application/vnd.openxmlformats-officedocument.presentationml.notesSlide+xml"/>
  <Override PartName="/ppt/slides/slide37.xml" ContentType="application/vnd.openxmlformats-officedocument.presentationml.slide+xml"/>
  <Override PartName="/ppt/presProps.xml" ContentType="application/vnd.openxmlformats-officedocument.presentationml.presProps+xml"/>
  <Override PartName="/ppt/tags/tag130.xml" ContentType="application/vnd.openxmlformats-officedocument.presentationml.tags+xml"/>
  <Override PartName="/ppt/tags/tag414.xml" ContentType="application/vnd.openxmlformats-officedocument.presentationml.tags+xml"/>
  <Override PartName="/ppt/tags/tag461.xml" ContentType="application/vnd.openxmlformats-officedocument.presentationml.tags+xml"/>
  <Override PartName="/ppt/tags/tag559.xml" ContentType="application/vnd.openxmlformats-officedocument.presentationml.tags+xml"/>
  <Override PartName="/ppt/tags/tag600.xml" ContentType="application/vnd.openxmlformats-officedocument.presentationml.tags+xml"/>
  <Override PartName="/ppt/tags/tag745.xml" ContentType="application/vnd.openxmlformats-officedocument.presentationml.tags+xml"/>
  <Override PartName="/ppt/tags/tag792.xml" ContentType="application/vnd.openxmlformats-officedocument.presentationml.tags+xml"/>
  <Override PartName="/ppt/slides/slide15.xml" ContentType="application/vnd.openxmlformats-officedocument.presentationml.slide+xml"/>
  <Override PartName="/ppt/tags/tag97.xml" ContentType="application/vnd.openxmlformats-officedocument.presentationml.tags+xml"/>
  <Override PartName="/ppt/tags/tag206.xml" ContentType="application/vnd.openxmlformats-officedocument.presentationml.tags+xml"/>
  <Override PartName="/ppt/tags/tag253.xml" ContentType="application/vnd.openxmlformats-officedocument.presentationml.tags+xml"/>
  <Override PartName="/ppt/tags/tag398.xml" ContentType="application/vnd.openxmlformats-officedocument.presentationml.tags+xml"/>
  <Override PartName="/ppt/tags/tag537.xml" ContentType="application/vnd.openxmlformats-officedocument.presentationml.tags+xml"/>
  <Override PartName="/ppt/tags/tag584.xml" ContentType="application/vnd.openxmlformats-officedocument.presentationml.tags+xml"/>
  <Override PartName="/ppt/tags/tag868.xml" ContentType="application/vnd.openxmlformats-officedocument.presentationml.tags+xml"/>
  <Override PartName="/ppt/tags/tag931.xml" ContentType="application/vnd.openxmlformats-officedocument.presentationml.tags+xml"/>
  <Override PartName="/ppt/tags/tag1077.xml" ContentType="application/vnd.openxmlformats-officedocument.presentationml.tags+xml"/>
  <Override PartName="/ppt/slideLayouts/slideLayout14.xml" ContentType="application/vnd.openxmlformats-officedocument.presentationml.slideLayout+xml"/>
  <Override PartName="/ppt/tags/tag1.xml" ContentType="application/vnd.openxmlformats-officedocument.presentationml.tags+xml"/>
  <Override PartName="/ppt/tags/tag28.xml" ContentType="application/vnd.openxmlformats-officedocument.presentationml.tags+xml"/>
  <Override PartName="/ppt/tags/tag75.xml" ContentType="application/vnd.openxmlformats-officedocument.presentationml.tags+xml"/>
  <Override PartName="/ppt/tags/tag231.xml" ContentType="application/vnd.openxmlformats-officedocument.presentationml.tags+xml"/>
  <Override PartName="/ppt/tags/tag329.xml" ContentType="application/vnd.openxmlformats-officedocument.presentationml.tags+xml"/>
  <Override PartName="/ppt/tags/tag376.xml" ContentType="application/vnd.openxmlformats-officedocument.presentationml.tags+xml"/>
  <Override PartName="/ppt/tags/tag723.xml" ContentType="application/vnd.openxmlformats-officedocument.presentationml.tags+xml"/>
  <Override PartName="/ppt/tags/tag770.xml" ContentType="application/vnd.openxmlformats-officedocument.presentationml.tags+xml"/>
  <Override PartName="/ppt/tags/tag1008.xml" ContentType="application/vnd.openxmlformats-officedocument.presentationml.tags+xml"/>
  <Override PartName="/ppt/tags/tag1055.xml" ContentType="application/vnd.openxmlformats-officedocument.presentationml.tags+xml"/>
  <Override PartName="/ppt/slides/slide40.xml" ContentType="application/vnd.openxmlformats-officedocument.presentationml.slide+xml"/>
  <Override PartName="/ppt/tags/tag168.xml" ContentType="application/vnd.openxmlformats-officedocument.presentationml.tags+xml"/>
  <Override PartName="/ppt/tags/tag499.xml" ContentType="application/vnd.openxmlformats-officedocument.presentationml.tags+xml"/>
  <Override PartName="/ppt/tags/tag515.xml" ContentType="application/vnd.openxmlformats-officedocument.presentationml.tags+xml"/>
  <Override PartName="/ppt/tags/tag562.xml" ContentType="application/vnd.openxmlformats-officedocument.presentationml.tags+xml"/>
  <Override PartName="/ppt/tags/tag701.xml" ContentType="application/vnd.openxmlformats-officedocument.presentationml.tags+xml"/>
  <Override PartName="/ppt/tags/tag846.xml" ContentType="application/vnd.openxmlformats-officedocument.presentationml.tags+xml"/>
  <Override PartName="/ppt/tags/tag893.xml" ContentType="application/vnd.openxmlformats-officedocument.presentationml.tags+xml"/>
  <Override PartName="/ppt/tags/tag53.xml" ContentType="application/vnd.openxmlformats-officedocument.presentationml.tags+xml"/>
  <Override PartName="/ppt/tags/tag307.xml" ContentType="application/vnd.openxmlformats-officedocument.presentationml.tags+xml"/>
  <Override PartName="/ppt/tags/tag354.xml" ContentType="application/vnd.openxmlformats-officedocument.presentationml.tags+xml"/>
  <Override PartName="/ppt/tags/tag540.xml" ContentType="application/vnd.openxmlformats-officedocument.presentationml.tags+xml"/>
  <Override PartName="/ppt/tags/tag638.xml" ContentType="application/vnd.openxmlformats-officedocument.presentationml.tags+xml"/>
  <Override PartName="/ppt/tags/tag685.xml" ContentType="application/vnd.openxmlformats-officedocument.presentationml.tags+xml"/>
  <Override PartName="/ppt/tags/tag824.xml" ContentType="application/vnd.openxmlformats-officedocument.presentationml.tags+xml"/>
  <Override PartName="/ppt/tags/tag871.xml" ContentType="application/vnd.openxmlformats-officedocument.presentationml.tags+xml"/>
  <Override PartName="/ppt/tags/tag969.xml" ContentType="application/vnd.openxmlformats-officedocument.presentationml.tags+xml"/>
  <Override PartName="/ppt/tags/tag1033.xml" ContentType="application/vnd.openxmlformats-officedocument.presentationml.tags+xml"/>
  <Override PartName="/ppt/tags/tag1080.xml" ContentType="application/vnd.openxmlformats-officedocument.presentationml.tags+xml"/>
  <Override PartName="/ppt/tags/tag31.xml" ContentType="application/vnd.openxmlformats-officedocument.presentationml.tags+xml"/>
  <Override PartName="/ppt/tags/tag146.xml" ContentType="application/vnd.openxmlformats-officedocument.presentationml.tags+xml"/>
  <Override PartName="/ppt/tags/tag193.xml" ContentType="application/vnd.openxmlformats-officedocument.presentationml.tags+xml"/>
  <Override PartName="/ppt/tags/tag332.xml" ContentType="application/vnd.openxmlformats-officedocument.presentationml.tags+xml"/>
  <Override PartName="/ppt/tags/tag477.xml" ContentType="application/vnd.openxmlformats-officedocument.presentationml.tags+xml"/>
  <Override PartName="/ppt/tags/tag616.xml" ContentType="application/vnd.openxmlformats-officedocument.presentationml.tags+xml"/>
  <Override PartName="/ppt/tags/tag663.xml" ContentType="application/vnd.openxmlformats-officedocument.presentationml.tags+xml"/>
  <Override PartName="/ppt/tags/tag1011.xml" ContentType="application/vnd.openxmlformats-officedocument.presentationml.tags+xml"/>
  <Override PartName="/ppt/tags/tag124.xml" ContentType="application/vnd.openxmlformats-officedocument.presentationml.tags+xml"/>
  <Override PartName="/ppt/tags/tag171.xml" ContentType="application/vnd.openxmlformats-officedocument.presentationml.tags+xml"/>
  <Override PartName="/ppt/tags/tag269.xml" ContentType="application/vnd.openxmlformats-officedocument.presentationml.tags+xml"/>
  <Override PartName="/ppt/tags/tag408.xml" ContentType="application/vnd.openxmlformats-officedocument.presentationml.tags+xml"/>
  <Override PartName="/ppt/tags/tag455.xml" ContentType="application/vnd.openxmlformats-officedocument.presentationml.tags+xml"/>
  <Override PartName="/ppt/tags/tag739.xml" ContentType="application/vnd.openxmlformats-officedocument.presentationml.tags+xml"/>
  <Override PartName="/ppt/tags/tag802.xml" ContentType="application/vnd.openxmlformats-officedocument.presentationml.tags+xml"/>
  <Override PartName="/ppt/tags/tag947.xml" ContentType="application/vnd.openxmlformats-officedocument.presentationml.tags+xml"/>
  <Override PartName="/ppt/tags/tag994.xml" ContentType="application/vnd.openxmlformats-officedocument.presentationml.tags+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tags/tag247.xml" ContentType="application/vnd.openxmlformats-officedocument.presentationml.tags+xml"/>
  <Override PartName="/ppt/tags/tag294.xml" ContentType="application/vnd.openxmlformats-officedocument.presentationml.tags+xml"/>
  <Override PartName="/ppt/tags/tag310.xml" ContentType="application/vnd.openxmlformats-officedocument.presentationml.tags+xml"/>
  <Override PartName="/ppt/tags/tag578.xml" ContentType="application/vnd.openxmlformats-officedocument.presentationml.tags+xml"/>
  <Override PartName="/ppt/tags/tag641.xml" ContentType="application/vnd.openxmlformats-officedocument.presentationml.tags+xml"/>
  <Override PartName="/ppt/tags/tag786.xml" ContentType="application/vnd.openxmlformats-officedocument.presentationml.tags+xml"/>
  <Override PartName="/ppt/tags/tag925.xml" ContentType="application/vnd.openxmlformats-officedocument.presentationml.tags+xml"/>
  <Override PartName="/ppt/tags/tag972.xml" ContentType="application/vnd.openxmlformats-officedocument.presentationml.tags+xml"/>
  <Override PartName="/ppt/slideMasters/slideMaster1.xml" ContentType="application/vnd.openxmlformats-officedocument.presentationml.slideMaster+xml"/>
  <Override PartName="/ppt/tags/tag102.xml" ContentType="application/vnd.openxmlformats-officedocument.presentationml.tags+xml"/>
  <Override PartName="/ppt/tags/tag433.xml" ContentType="application/vnd.openxmlformats-officedocument.presentationml.tags+xml"/>
  <Override PartName="/ppt/tags/tag480.xml" ContentType="application/vnd.openxmlformats-officedocument.presentationml.tags+xml"/>
  <Override PartName="/ppt/tags/tag717.xml" ContentType="application/vnd.openxmlformats-officedocument.presentationml.tags+xml"/>
  <Override PartName="/ppt/tags/tag764.xml" ContentType="application/vnd.openxmlformats-officedocument.presentationml.tags+xml"/>
  <Override PartName="/ppt/slides/slide34.xml" ContentType="application/vnd.openxmlformats-officedocument.presentationml.slide+xml"/>
  <Override PartName="/ppt/tags/tag69.xml" ContentType="application/vnd.openxmlformats-officedocument.presentationml.tags+xml"/>
  <Override PartName="/ppt/tags/tag225.xml" ContentType="application/vnd.openxmlformats-officedocument.presentationml.tags+xml"/>
  <Override PartName="/ppt/tags/tag272.xml" ContentType="application/vnd.openxmlformats-officedocument.presentationml.tags+xml"/>
  <Override PartName="/ppt/tags/tag411.xml" ContentType="application/vnd.openxmlformats-officedocument.presentationml.tags+xml"/>
  <Override PartName="/ppt/tags/tag509.xml" ContentType="application/vnd.openxmlformats-officedocument.presentationml.tags+xml"/>
  <Override PartName="/ppt/tags/tag556.xml" ContentType="application/vnd.openxmlformats-officedocument.presentationml.tags+xml"/>
  <Override PartName="/ppt/tags/tag887.xml" ContentType="application/vnd.openxmlformats-officedocument.presentationml.tags+xml"/>
  <Override PartName="/ppt/tags/tag903.xml" ContentType="application/vnd.openxmlformats-officedocument.presentationml.tags+xml"/>
  <Override PartName="/ppt/tags/tag950.xml" ContentType="application/vnd.openxmlformats-officedocument.presentationml.tags+xml"/>
  <Override PartName="/ppt/tags/tag1049.xml" ContentType="application/vnd.openxmlformats-officedocument.presentationml.tags+xml"/>
  <Override PartName="/ppt/tags/tag1096.xml" ContentType="application/vnd.openxmlformats-officedocument.presentationml.tags+xml"/>
  <Default Extension="rels" ContentType="application/vnd.openxmlformats-package.relationships+xml"/>
  <Override PartName="/ppt/slideLayouts/slideLayout33.xml" ContentType="application/vnd.openxmlformats-officedocument.presentationml.slideLayout+xml"/>
  <Override PartName="/ppt/tags/tag47.xml" ContentType="application/vnd.openxmlformats-officedocument.presentationml.tags+xml"/>
  <Override PartName="/ppt/tags/tag94.xml" ContentType="application/vnd.openxmlformats-officedocument.presentationml.tags+xml"/>
  <Override PartName="/ppt/tags/tag203.xml" ContentType="application/vnd.openxmlformats-officedocument.presentationml.tags+xml"/>
  <Override PartName="/ppt/tags/tag250.xml" ContentType="application/vnd.openxmlformats-officedocument.presentationml.tags+xml"/>
  <Override PartName="/ppt/tags/tag348.xml" ContentType="application/vnd.openxmlformats-officedocument.presentationml.tags+xml"/>
  <Override PartName="/ppt/tags/tag395.xml" ContentType="application/vnd.openxmlformats-officedocument.presentationml.tags+xml"/>
  <Override PartName="/ppt/tags/tag679.xml" ContentType="application/vnd.openxmlformats-officedocument.presentationml.tags+xml"/>
  <Override PartName="/ppt/tags/tag742.xml" ContentType="application/vnd.openxmlformats-officedocument.presentationml.tags+xml"/>
  <Override PartName="/ppt/tags/tag1027.xml" ContentType="application/vnd.openxmlformats-officedocument.presentationml.tags+xml"/>
  <Override PartName="/ppt/tags/tag1074.xml" ContentType="application/vnd.openxmlformats-officedocument.presentationml.tags+xml"/>
  <Override PartName="/ppt/slides/slide12.xml" ContentType="application/vnd.openxmlformats-officedocument.presentationml.slide+xml"/>
  <Override PartName="/ppt/slideLayouts/slideLayout11.xml" ContentType="application/vnd.openxmlformats-officedocument.presentationml.slideLayout+xml"/>
  <Override PartName="/ppt/tags/tag187.xml" ContentType="application/vnd.openxmlformats-officedocument.presentationml.tags+xml"/>
  <Override PartName="/ppt/tags/tag534.xml" ContentType="application/vnd.openxmlformats-officedocument.presentationml.tags+xml"/>
  <Override PartName="/ppt/tags/tag581.xml" ContentType="application/vnd.openxmlformats-officedocument.presentationml.tags+xml"/>
  <Override PartName="/ppt/tags/tag720.xml" ContentType="application/vnd.openxmlformats-officedocument.presentationml.tags+xml"/>
  <Override PartName="/ppt/tags/tag818.xml" ContentType="application/vnd.openxmlformats-officedocument.presentationml.tags+xml"/>
  <Override PartName="/ppt/tags/tag865.xml" ContentType="application/vnd.openxmlformats-officedocument.presentationml.tags+xml"/>
  <Override PartName="/ppt/tags/tag25.xml" ContentType="application/vnd.openxmlformats-officedocument.presentationml.tags+xml"/>
  <Override PartName="/ppt/tags/tag72.xml" ContentType="application/vnd.openxmlformats-officedocument.presentationml.tags+xml"/>
  <Override PartName="/ppt/tags/tag118.xml" ContentType="application/vnd.openxmlformats-officedocument.presentationml.tags+xml"/>
  <Override PartName="/ppt/tags/tag165.xml" ContentType="application/vnd.openxmlformats-officedocument.presentationml.tags+xml"/>
  <Override PartName="/ppt/tags/tag326.xml" ContentType="application/vnd.openxmlformats-officedocument.presentationml.tags+xml"/>
  <Override PartName="/ppt/tags/tag373.xml" ContentType="application/vnd.openxmlformats-officedocument.presentationml.tags+xml"/>
  <Override PartName="/ppt/tags/tag512.xml" ContentType="application/vnd.openxmlformats-officedocument.presentationml.tags+xml"/>
  <Override PartName="/ppt/tags/tag657.xml" ContentType="application/vnd.openxmlformats-officedocument.presentationml.tags+xml"/>
  <Override PartName="/ppt/tags/tag843.xml" ContentType="application/vnd.openxmlformats-officedocument.presentationml.tags+xml"/>
  <Override PartName="/ppt/tags/tag890.xml" ContentType="application/vnd.openxmlformats-officedocument.presentationml.tags+xml"/>
  <Override PartName="/ppt/tags/tag988.xml" ContentType="application/vnd.openxmlformats-officedocument.presentationml.tags+xml"/>
  <Override PartName="/ppt/tags/tag1005.xml" ContentType="application/vnd.openxmlformats-officedocument.presentationml.tags+xml"/>
  <Override PartName="/ppt/tags/tag1052.xml" ContentType="application/vnd.openxmlformats-officedocument.presentationml.tags+xml"/>
  <Override PartName="/ppt/tags/tag50.xml" ContentType="application/vnd.openxmlformats-officedocument.presentationml.tags+xml"/>
  <Override PartName="/ppt/tags/tag304.xml" ContentType="application/vnd.openxmlformats-officedocument.presentationml.tags+xml"/>
  <Override PartName="/ppt/tags/tag351.xml" ContentType="application/vnd.openxmlformats-officedocument.presentationml.tags+xml"/>
  <Override PartName="/ppt/tags/tag449.xml" ContentType="application/vnd.openxmlformats-officedocument.presentationml.tags+xml"/>
  <Override PartName="/ppt/tags/tag496.xml" ContentType="application/vnd.openxmlformats-officedocument.presentationml.tags+xml"/>
  <Override PartName="/ppt/tags/tag635.xml" ContentType="application/vnd.openxmlformats-officedocument.presentationml.tags+xml"/>
  <Override PartName="/ppt/tags/tag682.xml" ContentType="application/vnd.openxmlformats-officedocument.presentationml.tags+xml"/>
  <Override PartName="/ppt/tags/tag919.xml" ContentType="application/vnd.openxmlformats-officedocument.presentationml.tags+xml"/>
  <Override PartName="/ppt/tags/tag966.xml" ContentType="application/vnd.openxmlformats-officedocument.presentationml.tags+xml"/>
  <Override PartName="/ppt/tags/tag1030.xml" ContentType="application/vnd.openxmlformats-officedocument.presentationml.tags+xml"/>
  <Override PartName="/ppt/tags/tag143.xml" ContentType="application/vnd.openxmlformats-officedocument.presentationml.tags+xml"/>
  <Override PartName="/ppt/tags/tag190.xml" ContentType="application/vnd.openxmlformats-officedocument.presentationml.tags+xml"/>
  <Override PartName="/ppt/tags/tag288.xml" ContentType="application/vnd.openxmlformats-officedocument.presentationml.tags+xml"/>
  <Override PartName="/ppt/tags/tag427.xml" ContentType="application/vnd.openxmlformats-officedocument.presentationml.tags+xml"/>
  <Override PartName="/ppt/tags/tag474.xml" ContentType="application/vnd.openxmlformats-officedocument.presentationml.tags+xml"/>
  <Override PartName="/ppt/tags/tag758.xml" ContentType="application/vnd.openxmlformats-officedocument.presentationml.tags+xml"/>
  <Override PartName="/ppt/tags/tag821.xml" ContentType="application/vnd.openxmlformats-officedocument.presentationml.tags+xml"/>
  <Override PartName="/ppt/slides/slide28.xml" ContentType="application/vnd.openxmlformats-officedocument.presentationml.slide+xml"/>
  <Override PartName="/ppt/tags/tag219.xml" ContentType="application/vnd.openxmlformats-officedocument.presentationml.tags+xml"/>
  <Override PartName="/ppt/tags/tag266.xml" ContentType="application/vnd.openxmlformats-officedocument.presentationml.tags+xml"/>
  <Override PartName="/ppt/tags/tag597.xml" ContentType="application/vnd.openxmlformats-officedocument.presentationml.tags+xml"/>
  <Override PartName="/ppt/tags/tag613.xml" ContentType="application/vnd.openxmlformats-officedocument.presentationml.tags+xml"/>
  <Override PartName="/ppt/tags/tag660.xml" ContentType="application/vnd.openxmlformats-officedocument.presentationml.tags+xml"/>
  <Override PartName="/ppt/tags/tag944.xml" ContentType="application/vnd.openxmlformats-officedocument.presentationml.tags+xml"/>
  <Override PartName="/ppt/tags/tag991.xml" ContentType="application/vnd.openxmlformats-officedocument.presentationml.tags+xml"/>
  <Override PartName="/ppt/slides/slide3.xml" ContentType="application/vnd.openxmlformats-officedocument.presentationml.slide+xml"/>
  <Override PartName="/ppt/slideLayouts/slideLayout5.xml" ContentType="application/vnd.openxmlformats-officedocument.presentationml.slideLayout+xml"/>
  <Override PartName="/ppt/slideLayouts/slideLayout27.xml" ContentType="application/vnd.openxmlformats-officedocument.presentationml.slideLayout+xml"/>
  <Override PartName="/ppt/tags/tag121.xml" ContentType="application/vnd.openxmlformats-officedocument.presentationml.tags+xml"/>
  <Override PartName="/ppt/tags/tag389.xml" ContentType="application/vnd.openxmlformats-officedocument.presentationml.tags+xml"/>
  <Override PartName="/ppt/tags/tag405.xml" ContentType="application/vnd.openxmlformats-officedocument.presentationml.tags+xml"/>
  <Override PartName="/ppt/tags/tag452.xml" ContentType="application/vnd.openxmlformats-officedocument.presentationml.tags+xml"/>
  <Override PartName="/ppt/tags/tag736.xml" ContentType="application/vnd.openxmlformats-officedocument.presentationml.tags+xml"/>
  <Override PartName="/ppt/tags/tag783.xml" ContentType="application/vnd.openxmlformats-officedocument.presentationml.tags+xml"/>
  <Override PartName="/ppt/tags/tag922.xml" ContentType="application/vnd.openxmlformats-officedocument.presentationml.tags+xml"/>
  <Override PartName="/ppt/tags/tag1068.xml" ContentType="application/vnd.openxmlformats-officedocument.presentationml.tags+xml"/>
  <Override PartName="/ppt/tags/tag88.xml" ContentType="application/vnd.openxmlformats-officedocument.presentationml.tags+xml"/>
  <Override PartName="/ppt/tags/tag244.xml" ContentType="application/vnd.openxmlformats-officedocument.presentationml.tags+xml"/>
  <Override PartName="/ppt/tags/tag291.xml" ContentType="application/vnd.openxmlformats-officedocument.presentationml.tags+xml"/>
  <Override PartName="/ppt/tags/tag430.xml" ContentType="application/vnd.openxmlformats-officedocument.presentationml.tags+xml"/>
  <Override PartName="/ppt/tags/tag528.xml" ContentType="application/vnd.openxmlformats-officedocument.presentationml.tags+xml"/>
  <Override PartName="/ppt/tags/tag575.xml" ContentType="application/vnd.openxmlformats-officedocument.presentationml.tags+xml"/>
  <Override PartName="/ppt/tags/tag714.xml" ContentType="application/vnd.openxmlformats-officedocument.presentationml.tags+xml"/>
  <Override PartName="/ppt/tags/tag761.xml" ContentType="application/vnd.openxmlformats-officedocument.presentationml.tags+xml"/>
  <Override PartName="/ppt/tags/tag859.xml" ContentType="application/vnd.openxmlformats-officedocument.presentationml.tags+xml"/>
  <Override PartName="/ppt/slides/slide31.xml" ContentType="application/vnd.openxmlformats-officedocument.presentationml.slide+xml"/>
  <Override PartName="/ppt/tags/tag19.xml" ContentType="application/vnd.openxmlformats-officedocument.presentationml.tags+xml"/>
  <Override PartName="/ppt/tags/tag66.xml" ContentType="application/vnd.openxmlformats-officedocument.presentationml.tags+xml"/>
  <Override PartName="/ppt/tags/tag222.xml" ContentType="application/vnd.openxmlformats-officedocument.presentationml.tags+xml"/>
  <Override PartName="/ppt/tags/tag367.xml" ContentType="application/vnd.openxmlformats-officedocument.presentationml.tags+xml"/>
  <Override PartName="/ppt/tags/tag506.xml" ContentType="application/vnd.openxmlformats-officedocument.presentationml.tags+xml"/>
  <Override PartName="/ppt/tags/tag553.xml" ContentType="application/vnd.openxmlformats-officedocument.presentationml.tags+xml"/>
  <Override PartName="/ppt/tags/tag698.xml" ContentType="application/vnd.openxmlformats-officedocument.presentationml.tags+xml"/>
  <Override PartName="/ppt/tags/tag900.xml" ContentType="application/vnd.openxmlformats-officedocument.presentationml.tags+xml"/>
  <Override PartName="/ppt/tags/tag1046.xml" ContentType="application/vnd.openxmlformats-officedocument.presentationml.tags+xml"/>
  <Override PartName="/ppt/tags/tag1093.xml" ContentType="application/vnd.openxmlformats-officedocument.presentationml.tags+xml"/>
  <Override PartName="/ppt/slideLayouts/slideLayout30.xml" ContentType="application/vnd.openxmlformats-officedocument.presentationml.slideLayout+xml"/>
  <Override PartName="/ppt/tags/tag159.xml" ContentType="application/vnd.openxmlformats-officedocument.presentationml.tags+xml"/>
  <Override PartName="/ppt/tags/tag345.xml" ContentType="application/vnd.openxmlformats-officedocument.presentationml.tags+xml"/>
  <Override PartName="/ppt/tags/tag392.xml" ContentType="application/vnd.openxmlformats-officedocument.presentationml.tags+xml"/>
  <Override PartName="/ppt/tags/tag837.xml" ContentType="application/vnd.openxmlformats-officedocument.presentationml.tags+xml"/>
  <Override PartName="/ppt/tags/tag884.xml" ContentType="application/vnd.openxmlformats-officedocument.presentationml.tags+xml"/>
  <Override PartName="/ppt/tags/tag1024.xml" ContentType="application/vnd.openxmlformats-officedocument.presentationml.tags+xml"/>
  <Override PartName="/ppt/tags/tag44.xml" ContentType="application/vnd.openxmlformats-officedocument.presentationml.tags+xml"/>
  <Override PartName="/ppt/tags/tag91.xml" ContentType="application/vnd.openxmlformats-officedocument.presentationml.tags+xml"/>
  <Override PartName="/ppt/tags/tag137.xml" ContentType="application/vnd.openxmlformats-officedocument.presentationml.tags+xml"/>
  <Override PartName="/ppt/tags/tag184.xml" ContentType="application/vnd.openxmlformats-officedocument.presentationml.tags+xml"/>
  <Override PartName="/ppt/tags/tag200.xml" ContentType="application/vnd.openxmlformats-officedocument.presentationml.tags+xml"/>
  <Override PartName="/ppt/tags/tag531.xml" ContentType="application/vnd.openxmlformats-officedocument.presentationml.tags+xml"/>
  <Override PartName="/ppt/tags/tag629.xml" ContentType="application/vnd.openxmlformats-officedocument.presentationml.tags+xml"/>
  <Override PartName="/ppt/tags/tag676.xml" ContentType="application/vnd.openxmlformats-officedocument.presentationml.tags+xml"/>
  <Override PartName="/ppt/tags/tag815.xml" ContentType="application/vnd.openxmlformats-officedocument.presentationml.tags+xml"/>
  <Override PartName="/ppt/tags/tag862.xml" ContentType="application/vnd.openxmlformats-officedocument.presentationml.tags+xml"/>
  <Override PartName="/ppt/tags/tag1071.xml" ContentType="application/vnd.openxmlformats-officedocument.presentationml.tags+xml"/>
  <Override PartName="/ppt/tags/tag22.xml" ContentType="application/vnd.openxmlformats-officedocument.presentationml.tags+xml"/>
  <Override PartName="/ppt/tags/tag323.xml" ContentType="application/vnd.openxmlformats-officedocument.presentationml.tags+xml"/>
  <Override PartName="/ppt/tags/tag370.xml" ContentType="application/vnd.openxmlformats-officedocument.presentationml.tags+xml"/>
  <Override PartName="/ppt/tags/tag468.xml" ContentType="application/vnd.openxmlformats-officedocument.presentationml.tags+xml"/>
  <Override PartName="/ppt/tags/tag607.xml" ContentType="application/vnd.openxmlformats-officedocument.presentationml.tags+xml"/>
  <Override PartName="/ppt/tags/tag654.xml" ContentType="application/vnd.openxmlformats-officedocument.presentationml.tags+xml"/>
  <Override PartName="/ppt/tags/tag799.xml" ContentType="application/vnd.openxmlformats-officedocument.presentationml.tags+xml"/>
  <Override PartName="/ppt/tags/tag938.xml" ContentType="application/vnd.openxmlformats-officedocument.presentationml.tags+xml"/>
  <Override PartName="/ppt/tags/tag985.xml" ContentType="application/vnd.openxmlformats-officedocument.presentationml.tags+xml"/>
  <Override PartName="/ppt/tags/tag1002.xml" ContentType="application/vnd.openxmlformats-officedocument.presentationml.tags+xml"/>
  <Override PartName="/ppt/tags/tag115.xml" ContentType="application/vnd.openxmlformats-officedocument.presentationml.tags+xml"/>
  <Override PartName="/ppt/tags/tag162.xml" ContentType="application/vnd.openxmlformats-officedocument.presentationml.tags+xml"/>
  <Override PartName="/ppt/tags/tag301.xml" ContentType="application/vnd.openxmlformats-officedocument.presentationml.tags+xml"/>
  <Override PartName="/ppt/tags/tag446.xml" ContentType="application/vnd.openxmlformats-officedocument.presentationml.tags+xml"/>
  <Override PartName="/ppt/tags/tag493.xml" ContentType="application/vnd.openxmlformats-officedocument.presentationml.tags+xml"/>
  <Override PartName="/ppt/tags/tag777.xml" ContentType="application/vnd.openxmlformats-officedocument.presentationml.tags+xml"/>
  <Override PartName="/ppt/tags/tag840.xml" ContentType="application/vnd.openxmlformats-officedocument.presentationml.tags+xml"/>
  <Override PartName="/ppt/tags/tag140.xml" ContentType="application/vnd.openxmlformats-officedocument.presentationml.tags+xml"/>
  <Override PartName="/ppt/tags/tag285.xml" ContentType="application/vnd.openxmlformats-officedocument.presentationml.tags+xml"/>
  <Override PartName="/ppt/tags/tag632.xml" ContentType="application/vnd.openxmlformats-officedocument.presentationml.tags+xml"/>
  <Override PartName="/ppt/tags/tag963.xml" ContentType="application/vnd.openxmlformats-officedocument.presentationml.tags+xml"/>
  <Override PartName="/ppt/tags/tag471.xml" ContentType="application/vnd.openxmlformats-officedocument.presentationml.tags+xml"/>
  <Override PartName="/ppt/tags/tag708.xml" ContentType="application/vnd.openxmlformats-officedocument.presentationml.tags+xml"/>
  <Override PartName="/ppt/tags/tag216.xml" ContentType="application/vnd.openxmlformats-officedocument.presentationml.tags+xml"/>
  <Override PartName="/ppt/tags/tag402.xml" ContentType="application/vnd.openxmlformats-officedocument.presentationml.tags+xml"/>
  <Override PartName="/ppt/tags/tag547.xml" ContentType="application/vnd.openxmlformats-officedocument.presentationml.tags+xml"/>
  <Override PartName="/ppt/tags/tag733.xml" ContentType="application/vnd.openxmlformats-officedocument.presentationml.tags+xml"/>
  <Override PartName="/ppt/tags/tag878.xml" ContentType="application/vnd.openxmlformats-officedocument.presentationml.tags+xml"/>
  <Override PartName="/ppt/tags/tag85.xml" ContentType="application/vnd.openxmlformats-officedocument.presentationml.tags+xml"/>
  <Override PartName="/ppt/tags/tag241.xml" ContentType="application/vnd.openxmlformats-officedocument.presentationml.tags+xml"/>
  <Override PartName="/ppt/tags/tag386.xml" ContentType="application/vnd.openxmlformats-officedocument.presentationml.tags+xml"/>
  <Override PartName="/ppt/tags/tag572.xml" ContentType="application/vnd.openxmlformats-officedocument.presentationml.tags+xml"/>
  <Override PartName="/ppt/tags/tag1065.xml" ContentType="application/vnd.openxmlformats-officedocument.presentationml.tags+xml"/>
  <Override PartName="/ppt/tags/tag16.xml" ContentType="application/vnd.openxmlformats-officedocument.presentationml.tags+xml"/>
  <Override PartName="/ppt/tags/tag317.xml" ContentType="application/vnd.openxmlformats-officedocument.presentationml.tags+xml"/>
  <Override PartName="/ppt/tags/tag809.xml" ContentType="application/vnd.openxmlformats-officedocument.presentationml.tags+xml"/>
  <Override PartName="/ppt/tags/tag1090.xml" ContentType="application/vnd.openxmlformats-officedocument.presentationml.tags+xml"/>
  <Override PartName="/ppt/tags/tag156.xml" ContentType="application/vnd.openxmlformats-officedocument.presentationml.tags+xml"/>
  <Override PartName="/ppt/tags/tag487.xml" ContentType="application/vnd.openxmlformats-officedocument.presentationml.tags+xml"/>
  <Override PartName="/ppt/tags/tag503.xml" ContentType="application/vnd.openxmlformats-officedocument.presentationml.tags+xml"/>
  <Override PartName="/ppt/tags/tag648.xml" ContentType="application/vnd.openxmlformats-officedocument.presentationml.tags+xml"/>
  <Override PartName="/ppt/tags/tag834.xml" ContentType="application/vnd.openxmlformats-officedocument.presentationml.tags+xml"/>
  <Override PartName="/ppt/tags/tag979.xml" ContentType="application/vnd.openxmlformats-officedocument.presentationml.tags+xml"/>
  <Override PartName="/ppt/tags/tag41.xml" ContentType="application/vnd.openxmlformats-officedocument.presentationml.tags+xml"/>
  <Override PartName="/ppt/tags/tag342.xml" ContentType="application/vnd.openxmlformats-officedocument.presentationml.tags+xml"/>
  <Override PartName="/ppt/tags/tag673.xml" ContentType="application/vnd.openxmlformats-officedocument.presentationml.tags+xml"/>
  <Override PartName="/ppt/tags/tag1021.xml" ContentType="application/vnd.openxmlformats-officedocument.presentationml.tags+xml"/>
  <Override PartName="/ppt/tags/tag181.xml" ContentType="application/vnd.openxmlformats-officedocument.presentationml.tags+xml"/>
  <Override PartName="/ppt/tags/tag418.xml" ContentType="application/vnd.openxmlformats-officedocument.presentationml.tags+xml"/>
  <Override PartName="/ppt/tags/tag749.xml" ContentType="application/vnd.openxmlformats-officedocument.presentationml.tags+xml"/>
  <Override PartName="/ppt/slides/slide19.xml" ContentType="application/vnd.openxmlformats-officedocument.presentationml.slide+xml"/>
  <Override PartName="/ppt/tags/tag112.xml" ContentType="application/vnd.openxmlformats-officedocument.presentationml.tags+xml"/>
  <Override PartName="/ppt/tags/tag257.xml" ContentType="application/vnd.openxmlformats-officedocument.presentationml.tags+xml"/>
  <Override PartName="/ppt/tags/tag588.xml" ContentType="application/vnd.openxmlformats-officedocument.presentationml.tags+xml"/>
  <Override PartName="/ppt/tags/tag604.xml" ContentType="application/vnd.openxmlformats-officedocument.presentationml.tags+xml"/>
  <Override PartName="/ppt/tags/tag935.xml" ContentType="application/vnd.openxmlformats-officedocument.presentationml.tags+xml"/>
  <Override PartName="/ppt/slideLayouts/slideLayout18.xml" ContentType="application/vnd.openxmlformats-officedocument.presentationml.slideLayout+xml"/>
  <Override PartName="/ppt/theme/theme2.xml" ContentType="application/vnd.openxmlformats-officedocument.theme+xml"/>
  <Override PartName="/ppt/tags/tag443.xml" ContentType="application/vnd.openxmlformats-officedocument.presentationml.tags+xml"/>
  <Override PartName="/ppt/tags/tag774.xml" ContentType="application/vnd.openxmlformats-officedocument.presentationml.tags+xml"/>
  <Override PartName="/ppt/tags/tag960.xml" ContentType="application/vnd.openxmlformats-officedocument.presentationml.tags+xml"/>
  <Override PartName="/ppt/tags/tag282.xml" ContentType="application/vnd.openxmlformats-officedocument.presentationml.tags+xml"/>
  <Override PartName="/ppt/tags/tag519.xml" ContentType="application/vnd.openxmlformats-officedocument.presentationml.tags+xml"/>
  <Override PartName="/ppt/tags/tag705.xml" ContentType="application/vnd.openxmlformats-officedocument.presentationml.tags+xml"/>
  <Override PartName="/ppt/tags/tag57.xml" ContentType="application/vnd.openxmlformats-officedocument.presentationml.tags+xml"/>
  <Override PartName="/ppt/tags/tag213.xml" ContentType="application/vnd.openxmlformats-officedocument.presentationml.tags+xml"/>
  <Override PartName="/ppt/tags/tag358.xml" ContentType="application/vnd.openxmlformats-officedocument.presentationml.tags+xml"/>
  <Override PartName="/ppt/tags/tag544.xml" ContentType="application/vnd.openxmlformats-officedocument.presentationml.tags+xml"/>
  <Override PartName="/ppt/tags/tag689.xml" ContentType="application/vnd.openxmlformats-officedocument.presentationml.tags+xml"/>
  <Override PartName="/ppt/tags/tag875.xml" ContentType="application/vnd.openxmlformats-officedocument.presentationml.tags+xml"/>
  <Override PartName="/ppt/tags/tag1037.xml" ContentType="application/vnd.openxmlformats-officedocument.presentationml.tags+xml"/>
  <Override PartName="/ppt/tags/tag82.xml" ContentType="application/vnd.openxmlformats-officedocument.presentationml.tags+xml"/>
  <Override PartName="/ppt/tags/tag197.xml" ContentType="application/vnd.openxmlformats-officedocument.presentationml.tags+xml"/>
  <Override PartName="/ppt/tags/tag383.xml" ContentType="application/vnd.openxmlformats-officedocument.presentationml.tags+xml"/>
  <Override PartName="/ppt/tags/tag730.xml" ContentType="application/vnd.openxmlformats-officedocument.presentationml.tags+xml"/>
  <Override PartName="/ppt/tags/tag1062.xml" ContentType="application/vnd.openxmlformats-officedocument.presentationml.tags+xml"/>
  <Override PartName="/ppt/tags/tag128.xml" ContentType="application/vnd.openxmlformats-officedocument.presentationml.tags+xml"/>
  <Override PartName="/ppt/tags/tag459.xml" ContentType="application/vnd.openxmlformats-officedocument.presentationml.tags+xml"/>
  <Override PartName="/ppt/tags/tag806.xml" ContentType="application/vnd.openxmlformats-officedocument.presentationml.tags+xml"/>
  <Override PartName="/ppt/tags/tag13.xml" ContentType="application/vnd.openxmlformats-officedocument.presentationml.tags+xml"/>
  <Override PartName="/ppt/tags/tag298.xml" ContentType="application/vnd.openxmlformats-officedocument.presentationml.tags+xml"/>
  <Override PartName="/ppt/tags/tag314.xml" ContentType="application/vnd.openxmlformats-officedocument.presentationml.tags+xml"/>
  <Override PartName="/ppt/tags/tag500.xml" ContentType="application/vnd.openxmlformats-officedocument.presentationml.tags+xml"/>
  <Override PartName="/ppt/tags/tag645.xml" ContentType="application/vnd.openxmlformats-officedocument.presentationml.tags+xml"/>
  <Override PartName="/ppt/tags/tag831.xml" ContentType="application/vnd.openxmlformats-officedocument.presentationml.tags+xml"/>
  <Override PartName="/ppt/tags/tag976.xml" ContentType="application/vnd.openxmlformats-officedocument.presentationml.tags+xml"/>
  <Override PartName="/ppt/tags/tag153.xml" ContentType="application/vnd.openxmlformats-officedocument.presentationml.tags+xml"/>
  <Override PartName="/ppt/tags/tag484.xml" ContentType="application/vnd.openxmlformats-officedocument.presentationml.tags+xml"/>
  <Override PartName="/ppt/tags/tag670.xml" ContentType="application/vnd.openxmlformats-officedocument.presentationml.tags+xml"/>
  <Override PartName="/ppt/tags/tag229.xml" ContentType="application/vnd.openxmlformats-officedocument.presentationml.tags+xml"/>
  <Override PartName="/ppt/tags/tag415.xml" ContentType="application/vnd.openxmlformats-officedocument.presentationml.tags+xml"/>
  <Override PartName="/ppt/tags/tag907.xml" ContentType="application/vnd.openxmlformats-officedocument.presentationml.tags+xml"/>
  <Override PartName="/ppt/tags/tag98.xml" ContentType="application/vnd.openxmlformats-officedocument.presentationml.tags+xml"/>
  <Override PartName="/ppt/tags/tag254.xml" ContentType="application/vnd.openxmlformats-officedocument.presentationml.tags+xml"/>
  <Override PartName="/ppt/tags/tag399.xml" ContentType="application/vnd.openxmlformats-officedocument.presentationml.tags+xml"/>
  <Override PartName="/ppt/tags/tag601.xml" ContentType="application/vnd.openxmlformats-officedocument.presentationml.tags+xml"/>
  <Override PartName="/ppt/tags/tag746.xml" ContentType="application/vnd.openxmlformats-officedocument.presentationml.tags+xml"/>
  <Override PartName="/ppt/tags/tag932.xml" ContentType="application/vnd.openxmlformats-officedocument.presentationml.tags+xml"/>
  <Override PartName="/ppt/tags/tag1078.xml" ContentType="application/vnd.openxmlformats-officedocument.presentationml.tags+xml"/>
  <Override PartName="/ppt/slides/slide16.xml" ContentType="application/vnd.openxmlformats-officedocument.presentationml.slide+xml"/>
  <Override PartName="/ppt/slideLayouts/slideLayout15.xml" ContentType="application/vnd.openxmlformats-officedocument.presentationml.slideLayout+xml"/>
  <Override PartName="/ppt/tags/tag440.xml" ContentType="application/vnd.openxmlformats-officedocument.presentationml.tags+xml"/>
  <Override PartName="/ppt/tags/tag585.xml" ContentType="application/vnd.openxmlformats-officedocument.presentationml.tags+xml"/>
  <Override PartName="/ppt/tags/tag771.xml" ContentType="application/vnd.openxmlformats-officedocument.presentationml.tags+xml"/>
  <Override PartName="/ppt/slides/slide41.xml" ContentType="application/vnd.openxmlformats-officedocument.presentationml.slide+xml"/>
  <Override PartName="/ppt/tags/tag29.xml" ContentType="application/vnd.openxmlformats-officedocument.presentationml.tags+xml"/>
  <Override PartName="/ppt/tags/tag516.xml" ContentType="application/vnd.openxmlformats-officedocument.presentationml.tags+xml"/>
  <Override PartName="/ppt/tags/tag847.xml" ContentType="application/vnd.openxmlformats-officedocument.presentationml.tags+xml"/>
  <Override PartName="/ppt/tags/tag1009.xml" ContentType="application/vnd.openxmlformats-officedocument.presentationml.tags+xml"/>
  <Override PartName="/ppt/tags/tag54.xml" ContentType="application/vnd.openxmlformats-officedocument.presentationml.tags+xml"/>
  <Override PartName="/ppt/tags/tag169.xml" ContentType="application/vnd.openxmlformats-officedocument.presentationml.tags+xml"/>
  <Override PartName="/ppt/tags/tag210.xml" ContentType="application/vnd.openxmlformats-officedocument.presentationml.tags+xml"/>
  <Override PartName="/ppt/tags/tag355.xml" ContentType="application/vnd.openxmlformats-officedocument.presentationml.tags+xml"/>
  <Override PartName="/ppt/tags/tag686.xml" ContentType="application/vnd.openxmlformats-officedocument.presentationml.tags+xml"/>
  <Override PartName="/ppt/tags/tag702.xml" ContentType="application/vnd.openxmlformats-officedocument.presentationml.tags+xml"/>
  <Override PartName="/ppt/tags/tag1034.xml" ContentType="application/vnd.openxmlformats-officedocument.presentationml.tags+xml"/>
  <Override PartName="/ppt/tags/tag194.xml" ContentType="application/vnd.openxmlformats-officedocument.presentationml.tags+xml"/>
  <Override PartName="/ppt/tags/tag541.xml" ContentType="application/vnd.openxmlformats-officedocument.presentationml.tags+xml"/>
  <Override PartName="/ppt/tags/tag872.xml" ContentType="application/vnd.openxmlformats-officedocument.presentationml.tags+xml"/>
  <Override PartName="/ppt/tags/tag380.xml" ContentType="application/vnd.openxmlformats-officedocument.presentationml.tags+xml"/>
  <Override PartName="/ppt/tags/tag617.xml" ContentType="application/vnd.openxmlformats-officedocument.presentationml.tags+xml"/>
  <Override PartName="/ppt/tags/tag803.xml" ContentType="application/vnd.openxmlformats-officedocument.presentationml.tags+xml"/>
  <Override PartName="/ppt/tags/tag948.xml" ContentType="application/vnd.openxmlformats-officedocument.presentationml.tags+xml"/>
  <Override PartName="/ppt/slides/slide7.xml" ContentType="application/vnd.openxmlformats-officedocument.presentationml.slide+xml"/>
  <Override PartName="/ppt/slideLayouts/slideLayout9.xml" ContentType="application/vnd.openxmlformats-officedocument.presentationml.slideLayout+xml"/>
  <Override PartName="/ppt/tags/tag10.xml" ContentType="application/vnd.openxmlformats-officedocument.presentationml.tags+xml"/>
  <Override PartName="/ppt/tags/tag125.xml" ContentType="application/vnd.openxmlformats-officedocument.presentationml.tags+xml"/>
  <Override PartName="/ppt/tags/tag311.xml" ContentType="application/vnd.openxmlformats-officedocument.presentationml.tags+xml"/>
  <Override PartName="/ppt/tags/tag456.xml" ContentType="application/vnd.openxmlformats-officedocument.presentationml.tags+xml"/>
  <Override PartName="/ppt/tags/tag642.xml" ContentType="application/vnd.openxmlformats-officedocument.presentationml.tags+xml"/>
  <Override PartName="/ppt/tags/tag787.xml" ContentType="application/vnd.openxmlformats-officedocument.presentationml.tags+xml"/>
  <Override PartName="/ppt/slideMasters/slideMaster2.xml" ContentType="application/vnd.openxmlformats-officedocument.presentationml.slideMaster+xml"/>
  <Override PartName="/ppt/tags/tag150.xml" ContentType="application/vnd.openxmlformats-officedocument.presentationml.tags+xml"/>
  <Override PartName="/ppt/tags/tag295.xml" ContentType="application/vnd.openxmlformats-officedocument.presentationml.tags+xml"/>
  <Override PartName="/ppt/tags/tag481.xml" ContentType="application/vnd.openxmlformats-officedocument.presentationml.tags+xml"/>
  <Override PartName="/ppt/tags/tag973.xml" ContentType="application/vnd.openxmlformats-officedocument.presentationml.tags+xml"/>
  <Override PartName="/ppt/tags/tag226.xml" ContentType="application/vnd.openxmlformats-officedocument.presentationml.tags+xml"/>
  <Override PartName="/ppt/tags/tag718.xml" ContentType="application/vnd.openxmlformats-officedocument.presentationml.tags+xml"/>
  <Override PartName="/ppt/tags/tag904.xml" ContentType="application/vnd.openxmlformats-officedocument.presentationml.tags+xml"/>
  <Override PartName="/ppt/tags/tag412.xml" ContentType="application/vnd.openxmlformats-officedocument.presentationml.tags+xml"/>
  <Override PartName="/ppt/tags/tag557.xml" ContentType="application/vnd.openxmlformats-officedocument.presentationml.tags+xml"/>
  <Override PartName="/ppt/tags/tag743.xml" ContentType="application/vnd.openxmlformats-officedocument.presentationml.tags+xml"/>
  <Override PartName="/ppt/tags/tag888.xml" ContentType="application/vnd.openxmlformats-officedocument.presentationml.tags+xml"/>
  <Override PartName="/ppt/slides/slide13.xml" ContentType="application/vnd.openxmlformats-officedocument.presentationml.slide+xml"/>
  <Override PartName="/ppt/tags/tag95.xml" ContentType="application/vnd.openxmlformats-officedocument.presentationml.tags+xml"/>
  <Override PartName="/ppt/tags/tag251.xml" ContentType="application/vnd.openxmlformats-officedocument.presentationml.tags+xml"/>
  <Override PartName="/ppt/tags/tag396.xml" ContentType="application/vnd.openxmlformats-officedocument.presentationml.tags+xml"/>
  <Override PartName="/ppt/tags/tag582.xml" ContentType="application/vnd.openxmlformats-officedocument.presentationml.tags+xml"/>
  <Override PartName="/ppt/tags/tag819.xml" ContentType="application/vnd.openxmlformats-officedocument.presentationml.tags+xml"/>
  <Override PartName="/ppt/tags/tag1075.xml" ContentType="application/vnd.openxmlformats-officedocument.presentationml.tags+xml"/>
  <Override PartName="/ppt/slideLayouts/slideLayout12.xml" ContentType="application/vnd.openxmlformats-officedocument.presentationml.slideLayout+xml"/>
  <Override PartName="/ppt/tags/tag26.xml" ContentType="application/vnd.openxmlformats-officedocument.presentationml.tags+xml"/>
  <Override PartName="/ppt/tags/tag327.xml" ContentType="application/vnd.openxmlformats-officedocument.presentationml.tags+xml"/>
  <Override PartName="/ppt/tags/tag658.xml" ContentType="application/vnd.openxmlformats-officedocument.presentationml.tags+xml"/>
  <Override PartName="/ppt/tags/tag989.xml" ContentType="application/vnd.openxmlformats-officedocument.presentationml.tags+xml"/>
  <Override PartName="/ppt/tags/tag1006.xml" ContentType="application/vnd.openxmlformats-officedocument.presentationml.tags+xml"/>
  <Override PartName="/ppt/tags/tag166.xml" ContentType="application/vnd.openxmlformats-officedocument.presentationml.tags+xml"/>
  <Override PartName="/ppt/tags/tag497.xml" ContentType="application/vnd.openxmlformats-officedocument.presentationml.tags+xml"/>
  <Override PartName="/ppt/tags/tag513.xml" ContentType="application/vnd.openxmlformats-officedocument.presentationml.tags+xml"/>
  <Override PartName="/ppt/tags/tag844.xml" ContentType="application/vnd.openxmlformats-officedocument.presentationml.tags+xml"/>
  <Override PartName="/ppt/tags/tag51.xml" ContentType="application/vnd.openxmlformats-officedocument.presentationml.tags+xml"/>
  <Override PartName="/ppt/tags/tag352.xml" ContentType="application/vnd.openxmlformats-officedocument.presentationml.tags+xml"/>
  <Override PartName="/ppt/tags/tag683.xml" ContentType="application/vnd.openxmlformats-officedocument.presentationml.tags+xml"/>
  <Override PartName="/ppt/tags/tag1031.xml" ContentType="application/vnd.openxmlformats-officedocument.presentationml.tags+xml"/>
  <Override PartName="/ppt/tags/tag191.xml" ContentType="application/vnd.openxmlformats-officedocument.presentationml.tags+xml"/>
  <Override PartName="/ppt/tags/tag428.xml" ContentType="application/vnd.openxmlformats-officedocument.presentationml.tags+xml"/>
  <Override PartName="/ppt/tags/tag614.xml" ContentType="application/vnd.openxmlformats-officedocument.presentationml.tags+xml"/>
  <Override PartName="/ppt/tags/tag759.xml" ContentType="application/vnd.openxmlformats-officedocument.presentationml.tags+xml"/>
  <Override PartName="/ppt/tags/tag945.xml" ContentType="application/vnd.openxmlformats-officedocument.presentationml.tags+xml"/>
  <Override PartName="/ppt/slides/slide29.xml" ContentType="application/vnd.openxmlformats-officedocument.presentationml.slide+xml"/>
  <Override PartName="/ppt/tags/tag122.xml" ContentType="application/vnd.openxmlformats-officedocument.presentationml.tags+xml"/>
  <Override PartName="/ppt/tags/tag267.xml" ContentType="application/vnd.openxmlformats-officedocument.presentationml.tags+xml"/>
  <Override PartName="/ppt/tags/tag453.xml" ContentType="application/vnd.openxmlformats-officedocument.presentationml.tags+xml"/>
  <Override PartName="/ppt/tags/tag598.xml" ContentType="application/vnd.openxmlformats-officedocument.presentationml.tags+xml"/>
  <Override PartName="/ppt/tags/tag784.xml" ContentType="application/vnd.openxmlformats-officedocument.presentationml.tags+xml"/>
  <Override PartName="/ppt/tags/tag800.xml" ContentType="application/vnd.openxmlformats-officedocument.presentationml.tags+xml"/>
  <Override PartName="/ppt/slides/slide4.xml" ContentType="application/vnd.openxmlformats-officedocument.presentationml.slide+xml"/>
  <Override PartName="/ppt/slideLayouts/slideLayout6.xml" ContentType="application/vnd.openxmlformats-officedocument.presentationml.slideLayout+xml"/>
  <Override PartName="/ppt/slideLayouts/slideLayout28.xml" ContentType="application/vnd.openxmlformats-officedocument.presentationml.slideLayout+xml"/>
  <Override PartName="/ppt/tags/tag292.xml" ContentType="application/vnd.openxmlformats-officedocument.presentationml.tags+xml"/>
  <Override PartName="/ppt/tags/tag529.xml" ContentType="application/vnd.openxmlformats-officedocument.presentationml.tags+xml"/>
  <Override PartName="/ppt/tags/tag970.xml" ContentType="application/vnd.openxmlformats-officedocument.presentationml.tags+xml"/>
  <Override PartName="/ppt/tags/tag368.xml" ContentType="application/vnd.openxmlformats-officedocument.presentationml.tags+xml"/>
  <Override PartName="/ppt/tags/tag715.xml" ContentType="application/vnd.openxmlformats-officedocument.presentationml.tags+xml"/>
  <Override PartName="/ppt/tags/tag1047.xml" ContentType="application/vnd.openxmlformats-officedocument.presentationml.tags+xml"/>
  <Override PartName="/ppt/tags/tag67.xml" ContentType="application/vnd.openxmlformats-officedocument.presentationml.tags+xml"/>
  <Override PartName="/ppt/tags/tag223.xml" ContentType="application/vnd.openxmlformats-officedocument.presentationml.tags+xml"/>
  <Override PartName="/ppt/tags/tag554.xml" ContentType="application/vnd.openxmlformats-officedocument.presentationml.tags+xml"/>
  <Override PartName="/ppt/tags/tag699.xml" ContentType="application/vnd.openxmlformats-officedocument.presentationml.tags+xml"/>
  <Override PartName="/ppt/tags/tag885.xml" ContentType="application/vnd.openxmlformats-officedocument.presentationml.tags+xml"/>
  <Override PartName="/ppt/tags/tag901.xml" ContentType="application/vnd.openxmlformats-officedocument.presentationml.tags+xml"/>
  <Override PartName="/ppt/slides/slide10.xml" ContentType="application/vnd.openxmlformats-officedocument.presentationml.slide+xml"/>
  <Override PartName="/ppt/tags/tag92.xml" ContentType="application/vnd.openxmlformats-officedocument.presentationml.tags+xml"/>
  <Override PartName="/ppt/tags/tag393.xml" ContentType="application/vnd.openxmlformats-officedocument.presentationml.tags+xml"/>
  <Override PartName="/ppt/tags/tag740.xml" ContentType="application/vnd.openxmlformats-officedocument.presentationml.tags+xml"/>
  <Override PartName="/ppt/tags/tag1072.xml" ContentType="application/vnd.openxmlformats-officedocument.presentationml.tags+xml"/>
  <Override PartName="/ppt/tags/tag138.xml" ContentType="application/vnd.openxmlformats-officedocument.presentationml.tags+xml"/>
  <Override PartName="/ppt/tags/tag324.xml" ContentType="application/vnd.openxmlformats-officedocument.presentationml.tags+xml"/>
  <Override PartName="/ppt/tags/tag469.xml" ContentType="application/vnd.openxmlformats-officedocument.presentationml.tags+xml"/>
  <Override PartName="/ppt/tags/tag816.xml" ContentType="application/vnd.openxmlformats-officedocument.presentationml.tags+xml"/>
  <Override PartName="/ppt/tags/tag23.xml" ContentType="application/vnd.openxmlformats-officedocument.presentationml.tags+xml"/>
  <Override PartName="/ppt/tags/tag163.xml" ContentType="application/vnd.openxmlformats-officedocument.presentationml.tags+xml"/>
  <Override PartName="/ppt/tags/tag510.xml" ContentType="application/vnd.openxmlformats-officedocument.presentationml.tags+xml"/>
  <Override PartName="/ppt/tags/tag655.xml" ContentType="application/vnd.openxmlformats-officedocument.presentationml.tags+xml"/>
  <Override PartName="/ppt/tags/tag841.xml" ContentType="application/vnd.openxmlformats-officedocument.presentationml.tags+xml"/>
  <Override PartName="/ppt/tags/tag986.xml" ContentType="application/vnd.openxmlformats-officedocument.presentationml.tags+xml"/>
  <Override PartName="/ppt/tags/tag1003.xml" ContentType="application/vnd.openxmlformats-officedocument.presentationml.tags+xml"/>
  <Override PartName="/ppt/tags/tag9.xml" ContentType="application/vnd.openxmlformats-officedocument.presentationml.tags+xml"/>
  <Override PartName="/ppt/tags/tag494.xml" ContentType="application/vnd.openxmlformats-officedocument.presentationml.tags+xml"/>
  <Override PartName="/ppt/tags/tag680.xml" ContentType="application/vnd.openxmlformats-officedocument.presentationml.tags+xml"/>
  <Override PartName="/ppt/tags/tag917.xml" ContentType="application/vnd.openxmlformats-officedocument.presentationml.tags+xml"/>
  <Override PartName="/ppt/tags/tag239.xml" ContentType="application/vnd.openxmlformats-officedocument.presentationml.tags+xml"/>
  <Override PartName="/ppt/tags/tag425.xml" ContentType="application/vnd.openxmlformats-officedocument.presentationml.tags+xml"/>
  <Override PartName="/ppt/tags/tag756.xml" ContentType="application/vnd.openxmlformats-officedocument.presentationml.tags+xml"/>
  <Override PartName="/ppt/slides/slide26.xml" ContentType="application/vnd.openxmlformats-officedocument.presentationml.slide+xml"/>
  <Override PartName="/ppt/tags/tag264.xml" ContentType="application/vnd.openxmlformats-officedocument.presentationml.tags+xml"/>
  <Override PartName="/ppt/tags/tag595.xml" ContentType="application/vnd.openxmlformats-officedocument.presentationml.tags+xml"/>
  <Override PartName="/ppt/tags/tag611.xml" ContentType="application/vnd.openxmlformats-officedocument.presentationml.tags+xml"/>
  <Override PartName="/ppt/tags/tag942.xml" ContentType="application/vnd.openxmlformats-officedocument.presentationml.tags+xml"/>
  <Override PartName="/ppt/tags/tag1088.xml" ContentType="application/vnd.openxmlformats-officedocument.presentationml.tags+xml"/>
  <Override PartName="/ppt/slides/slide1.xml" ContentType="application/vnd.openxmlformats-officedocument.presentationml.slide+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tags/tag39.xml" ContentType="application/vnd.openxmlformats-officedocument.presentationml.tags+xml"/>
  <Override PartName="/ppt/tags/tag450.xml" ContentType="application/vnd.openxmlformats-officedocument.presentationml.tags+xml"/>
  <Override PartName="/ppt/tags/tag781.xml" ContentType="application/vnd.openxmlformats-officedocument.presentationml.tags+xml"/>
  <Override PartName="/ppt/tags/tag1019.xml" ContentType="application/vnd.openxmlformats-officedocument.presentationml.tags+xml"/>
  <Override PartName="/ppt/tags/tag179.xml" ContentType="application/vnd.openxmlformats-officedocument.presentationml.tags+xml"/>
  <Override PartName="/ppt/tags/tag526.xml" ContentType="application/vnd.openxmlformats-officedocument.presentationml.tags+xml"/>
  <Override PartName="/ppt/tags/tag712.xml" ContentType="application/vnd.openxmlformats-officedocument.presentationml.tags+xml"/>
  <Override PartName="/ppt/tags/tag857.xml" ContentType="application/vnd.openxmlformats-officedocument.presentationml.tags+xml"/>
  <Override PartName="/ppt/tags/tag64.xml" ContentType="application/vnd.openxmlformats-officedocument.presentationml.tags+xml"/>
  <Override PartName="/ppt/tags/tag220.xml" ContentType="application/vnd.openxmlformats-officedocument.presentationml.tags+xml"/>
  <Override PartName="/ppt/tags/tag365.xml" ContentType="application/vnd.openxmlformats-officedocument.presentationml.tags+xml"/>
  <Override PartName="/ppt/tags/tag551.xml" ContentType="application/vnd.openxmlformats-officedocument.presentationml.tags+xml"/>
  <Override PartName="/ppt/tags/tag696.xml" ContentType="application/vnd.openxmlformats-officedocument.presentationml.tags+xml"/>
  <Override PartName="/ppt/tags/tag1044.xml" ContentType="application/vnd.openxmlformats-officedocument.presentationml.tags+xml"/>
  <Override PartName="/ppt/tags/tag390.xml" ContentType="application/vnd.openxmlformats-officedocument.presentationml.tags+xml"/>
  <Override PartName="/ppt/tags/tag882.xml" ContentType="application/vnd.openxmlformats-officedocument.presentationml.tags+xml"/>
  <Override PartName="/ppt/notesSlides/notesSlide8.xml" ContentType="application/vnd.openxmlformats-officedocument.presentationml.notesSlide+xml"/>
  <Override PartName="/ppt/tags/tag135.xml" ContentType="application/vnd.openxmlformats-officedocument.presentationml.tags+xml"/>
  <Override PartName="/ppt/tags/tag627.xml" ContentType="application/vnd.openxmlformats-officedocument.presentationml.tags+xml"/>
  <Override PartName="/ppt/tags/tag813.xml" ContentType="application/vnd.openxmlformats-officedocument.presentationml.tags+xml"/>
  <Override PartName="/ppt/tags/tag958.xml" ContentType="application/vnd.openxmlformats-officedocument.presentationml.tags+xml"/>
  <Override PartName="/ppt/tags/tag20.xml" ContentType="application/vnd.openxmlformats-officedocument.presentationml.tags+xml"/>
  <Override PartName="/ppt/tags/tag321.xml" ContentType="application/vnd.openxmlformats-officedocument.presentationml.tags+xml"/>
  <Override PartName="/ppt/tags/tag466.xml" ContentType="application/vnd.openxmlformats-officedocument.presentationml.tags+xml"/>
  <Override PartName="/ppt/tags/tag652.xml" ContentType="application/vnd.openxmlformats-officedocument.presentationml.tags+xml"/>
  <Override PartName="/ppt/tags/tag797.xml" ContentType="application/vnd.openxmlformats-officedocument.presentationml.tags+xml"/>
  <Override PartName="/ppt/tags/tag983.xml" ContentType="application/vnd.openxmlformats-officedocument.presentationml.tags+xml"/>
  <Override PartName="/ppt/tags/tag1000.xml" ContentType="application/vnd.openxmlformats-officedocument.presentationml.tags+xml"/>
  <Override PartName="/ppt/tags/tag6.xml" ContentType="application/vnd.openxmlformats-officedocument.presentationml.tags+xml"/>
  <Override PartName="/ppt/tags/tag160.xml" ContentType="application/vnd.openxmlformats-officedocument.presentationml.tags+xml"/>
  <Override PartName="/ppt/tags/tag491.xml" ContentType="application/vnd.openxmlformats-officedocument.presentationml.tags+xml"/>
  <Override PartName="/ppt/tags/tag728.xml" ContentType="application/vnd.openxmlformats-officedocument.presentationml.tags+xml"/>
  <Override PartName="/ppt/tags/tag236.xml" ContentType="application/vnd.openxmlformats-officedocument.presentationml.tags+xml"/>
  <Override PartName="/ppt/tags/tag567.xml" ContentType="application/vnd.openxmlformats-officedocument.presentationml.tags+xml"/>
  <Override PartName="/ppt/tags/tag898.xml" ContentType="application/vnd.openxmlformats-officedocument.presentationml.tags+xml"/>
  <Override PartName="/ppt/tags/tag914.xml" ContentType="application/vnd.openxmlformats-officedocument.presentationml.tags+xml"/>
  <Override PartName="/ppt/tags/tag422.xml" ContentType="application/vnd.openxmlformats-officedocument.presentationml.tags+xml"/>
  <Override PartName="/ppt/tags/tag753.xml" ContentType="application/vnd.openxmlformats-officedocument.presentationml.tags+xml"/>
  <Override PartName="/ppt/tags/tag1085.xml" ContentType="application/vnd.openxmlformats-officedocument.presentationml.tags+xml"/>
  <Override PartName="/ppt/tags/tag1101.xml" ContentType="application/vnd.openxmlformats-officedocument.presentationml.tags+xml"/>
  <Override PartName="/ppt/slides/slide23.xml" ContentType="application/vnd.openxmlformats-officedocument.presentationml.slide+xml"/>
  <Override PartName="/ppt/slideLayouts/slideLayout22.xml" ContentType="application/vnd.openxmlformats-officedocument.presentationml.slideLayout+xml"/>
  <Override PartName="/ppt/tags/tag261.xml" ContentType="application/vnd.openxmlformats-officedocument.presentationml.tags+xml"/>
  <Override PartName="/ppt/tags/tag592.xml" ContentType="application/vnd.openxmlformats-officedocument.presentationml.tags+xml"/>
  <Override PartName="/ppt/tags/tag829.xml" ContentType="application/vnd.openxmlformats-officedocument.presentationml.tags+xml"/>
  <Override PartName="/ppt/tags/tag36.xml" ContentType="application/vnd.openxmlformats-officedocument.presentationml.tags+xml"/>
  <Override PartName="/ppt/tags/tag337.xml" ContentType="application/vnd.openxmlformats-officedocument.presentationml.tags+xml"/>
  <Override PartName="/ppt/tags/tag523.xml" ContentType="application/vnd.openxmlformats-officedocument.presentationml.tags+xml"/>
  <Override PartName="/ppt/tags/tag668.xml" ContentType="application/vnd.openxmlformats-officedocument.presentationml.tags+xml"/>
  <Override PartName="/ppt/tags/tag854.xml" ContentType="application/vnd.openxmlformats-officedocument.presentationml.tags+xml"/>
  <Override PartName="/ppt/tags/tag999.xml" ContentType="application/vnd.openxmlformats-officedocument.presentationml.tags+xml"/>
  <Override PartName="/ppt/tags/tag1016.xml" ContentType="application/vnd.openxmlformats-officedocument.presentationml.tags+xml"/>
  <Override PartName="/ppt/notesSlides/notesSlide14.xml" ContentType="application/vnd.openxmlformats-officedocument.presentationml.notesSlide+xml"/>
  <Override PartName="/ppt/tags/tag61.xml" ContentType="application/vnd.openxmlformats-officedocument.presentationml.tags+xml"/>
  <Override PartName="/ppt/tags/tag176.xml" ContentType="application/vnd.openxmlformats-officedocument.presentationml.tags+xml"/>
  <Override PartName="/ppt/tags/tag362.xml" ContentType="application/vnd.openxmlformats-officedocument.presentationml.tags+xml"/>
  <Override PartName="/ppt/tags/tag693.xml" ContentType="application/vnd.openxmlformats-officedocument.presentationml.tags+xml"/>
  <Override PartName="/ppt/tags/tag1041.xml" ContentType="application/vnd.openxmlformats-officedocument.presentationml.tags+xml"/>
  <Override PartName="/ppt/tags/tag107.xml" ContentType="application/vnd.openxmlformats-officedocument.presentationml.tags+xml"/>
  <Override PartName="/ppt/tags/tag438.xml" ContentType="application/vnd.openxmlformats-officedocument.presentationml.tags+xml"/>
  <Override PartName="/ppt/tags/tag277.xml" ContentType="application/vnd.openxmlformats-officedocument.presentationml.tags+xml"/>
  <Override PartName="/ppt/tags/tag624.xml" ContentType="application/vnd.openxmlformats-officedocument.presentationml.tags+xml"/>
  <Override PartName="/ppt/tags/tag769.xml" ContentType="application/vnd.openxmlformats-officedocument.presentationml.tags+xml"/>
  <Override PartName="/ppt/tags/tag955.xml" ContentType="application/vnd.openxmlformats-officedocument.presentationml.tags+xml"/>
  <Override PartName="/ppt/notesSlides/notesSlide5.xml" ContentType="application/vnd.openxmlformats-officedocument.presentationml.notesSlide+xml"/>
  <Override PartName="/ppt/slides/slide39.xml" ContentType="application/vnd.openxmlformats-officedocument.presentationml.slide+xml"/>
  <Override PartName="/ppt/tags/tag132.xml" ContentType="application/vnd.openxmlformats-officedocument.presentationml.tags+xml"/>
  <Override PartName="/ppt/tags/tag463.xml" ContentType="application/vnd.openxmlformats-officedocument.presentationml.tags+xml"/>
  <Override PartName="/ppt/tags/tag794.xml" ContentType="application/vnd.openxmlformats-officedocument.presentationml.tags+xml"/>
  <Override PartName="/ppt/tags/tag810.xml" ContentType="application/vnd.openxmlformats-officedocument.presentationml.tags+xml"/>
  <Override PartName="/ppt/tags/tag208.xml" ContentType="application/vnd.openxmlformats-officedocument.presentationml.tags+xml"/>
  <Override PartName="/ppt/tags/tag539.xml" ContentType="application/vnd.openxmlformats-officedocument.presentationml.tags+xml"/>
  <Override PartName="/ppt/tags/tag980.xml" ContentType="application/vnd.openxmlformats-officedocument.presentationml.tags+xml"/>
  <Override PartName="/ppt/tags/tag3.xml" ContentType="application/vnd.openxmlformats-officedocument.presentationml.tags+xml"/>
  <Override PartName="/ppt/tags/tag77.xml" ContentType="application/vnd.openxmlformats-officedocument.presentationml.tags+xml"/>
  <Override PartName="/ppt/tags/tag233.xml" ContentType="application/vnd.openxmlformats-officedocument.presentationml.tags+xml"/>
  <Override PartName="/ppt/tags/tag378.xml" ContentType="application/vnd.openxmlformats-officedocument.presentationml.tags+xml"/>
  <Override PartName="/ppt/tags/tag725.xml" ContentType="application/vnd.openxmlformats-officedocument.presentationml.tags+xml"/>
  <Override PartName="/ppt/tags/tag911.xml" ContentType="application/vnd.openxmlformats-officedocument.presentationml.tags+xml"/>
  <Override PartName="/ppt/tags/tag1057.xml" ContentType="application/vnd.openxmlformats-officedocument.presentationml.tags+xml"/>
  <Override PartName="/ppt/tags/tag564.xml" ContentType="application/vnd.openxmlformats-officedocument.presentationml.tags+xml"/>
  <Override PartName="/ppt/tags/tag750.xml" ContentType="application/vnd.openxmlformats-officedocument.presentationml.tags+xml"/>
  <Override PartName="/ppt/tags/tag895.xml" ContentType="application/vnd.openxmlformats-officedocument.presentationml.tags+xml"/>
  <Override PartName="/ppt/slides/slide20.xml" ContentType="application/vnd.openxmlformats-officedocument.presentationml.slide+xml"/>
  <Override PartName="/ppt/tags/tag309.xml" ContentType="application/vnd.openxmlformats-officedocument.presentationml.tags+xml"/>
  <Override PartName="/ppt/tags/tag826.xml" ContentType="application/vnd.openxmlformats-officedocument.presentationml.tags+xml"/>
  <Override PartName="/ppt/tags/tag1082.xml" ContentType="application/vnd.openxmlformats-officedocument.presentationml.tags+xml"/>
  <Override PartName="/ppt/tags/tag33.xml" ContentType="application/vnd.openxmlformats-officedocument.presentationml.tags+xml"/>
  <Override PartName="/ppt/tags/tag148.xml" ContentType="application/vnd.openxmlformats-officedocument.presentationml.tags+xml"/>
  <Override PartName="/ppt/tags/tag334.xml" ContentType="application/vnd.openxmlformats-officedocument.presentationml.tags+xml"/>
  <Override PartName="/ppt/tags/tag479.xml" ContentType="application/vnd.openxmlformats-officedocument.presentationml.tags+xml"/>
  <Override PartName="/ppt/tags/tag665.xml" ContentType="application/vnd.openxmlformats-officedocument.presentationml.tags+xml"/>
  <Override PartName="/ppt/tags/tag1013.xml" ContentType="application/vnd.openxmlformats-officedocument.presentationml.tags+xml"/>
  <Override PartName="/ppt/notesSlides/notesSlide11.xml" ContentType="application/vnd.openxmlformats-officedocument.presentationml.notesSlide+xml"/>
  <Override PartName="/ppt/tags/tag173.xml" ContentType="application/vnd.openxmlformats-officedocument.presentationml.tags+xml"/>
  <Override PartName="/ppt/tags/tag520.xml" ContentType="application/vnd.openxmlformats-officedocument.presentationml.tags+xml"/>
  <Override PartName="/ppt/tags/tag851.xml" ContentType="application/vnd.openxmlformats-officedocument.presentationml.tags+xml"/>
  <Override PartName="/ppt/tags/tag996.xml" ContentType="application/vnd.openxmlformats-officedocument.presentationml.tags+xml"/>
  <Override PartName="/ppt/tags/tag249.xml" ContentType="application/vnd.openxmlformats-officedocument.presentationml.tags+xml"/>
  <Override PartName="/ppt/tags/tag690.xml" ContentType="application/vnd.openxmlformats-officedocument.presentationml.tags+xml"/>
  <Override PartName="/ppt/tags/tag927.xml" ContentType="application/vnd.openxmlformats-officedocument.presentationml.tags+xml"/>
  <Override PartName="/ppt/tags/tag104.xml" ContentType="application/vnd.openxmlformats-officedocument.presentationml.tags+xml"/>
  <Override PartName="/ppt/tags/tag435.xml" ContentType="application/vnd.openxmlformats-officedocument.presentationml.tags+xml"/>
  <Override PartName="/ppt/tags/tag621.xml" ContentType="application/vnd.openxmlformats-officedocument.presentationml.tags+xml"/>
  <Override PartName="/ppt/tags/tag766.xml" ContentType="application/vnd.openxmlformats-officedocument.presentationml.tags+xml"/>
  <Override PartName="/ppt/notesSlides/notesSlide2.xml" ContentType="application/vnd.openxmlformats-officedocument.presentationml.notesSlide+xml"/>
  <Override PartName="/ppt/slides/slide36.xml" ContentType="application/vnd.openxmlformats-officedocument.presentationml.slide+xml"/>
  <Override PartName="/ppt/tags/tag274.xml" ContentType="application/vnd.openxmlformats-officedocument.presentationml.tags+xml"/>
  <Override PartName="/ppt/tags/tag460.xml" ContentType="application/vnd.openxmlformats-officedocument.presentationml.tags+xml"/>
  <Override PartName="/ppt/tags/tag952.xml" ContentType="application/vnd.openxmlformats-officedocument.presentationml.tags+xml"/>
  <Override PartName="/ppt/tags/tag1098.xml" ContentType="application/vnd.openxmlformats-officedocument.presentationml.tags+xml"/>
  <Override PartName="/ppt/slideLayouts/slideLayout35.xml" ContentType="application/vnd.openxmlformats-officedocument.presentationml.slideLayout+xml"/>
  <Override PartName="/ppt/tags/tag49.xml" ContentType="application/vnd.openxmlformats-officedocument.presentationml.tags+xml"/>
  <Override PartName="/ppt/tags/tag205.xml" ContentType="application/vnd.openxmlformats-officedocument.presentationml.tags+xml"/>
  <Override PartName="/ppt/tags/tag791.xml" ContentType="application/vnd.openxmlformats-officedocument.presentationml.tags+xml"/>
  <Override PartName="/ppt/tags/tag1029.xml" ContentType="application/vnd.openxmlformats-officedocument.presentationml.tags+xml"/>
  <Override PartName="/ppt/tags/tag189.xml" ContentType="application/vnd.openxmlformats-officedocument.presentationml.tags+xml"/>
  <Override PartName="/ppt/tags/tag536.xml" ContentType="application/vnd.openxmlformats-officedocument.presentationml.tags+xml"/>
  <Override PartName="/ppt/tags/tag722.xml" ContentType="application/vnd.openxmlformats-officedocument.presentationml.tags+xml"/>
  <Override PartName="/ppt/tags/tag867.xml" ContentType="application/vnd.openxmlformats-officedocument.presentationml.tags+xml"/>
  <Override PartName="/ppt/tableStyles.xml" ContentType="application/vnd.openxmlformats-officedocument.presentationml.tableStyles+xml"/>
  <Override PartName="/ppt/tags/tag74.xml" ContentType="application/vnd.openxmlformats-officedocument.presentationml.tags+xml"/>
  <Override PartName="/ppt/tags/tag230.xml" ContentType="application/vnd.openxmlformats-officedocument.presentationml.tags+xml"/>
  <Override PartName="/ppt/tags/tag375.xml" ContentType="application/vnd.openxmlformats-officedocument.presentationml.tags+xml"/>
  <Override PartName="/ppt/tags/tag561.xml" ContentType="application/vnd.openxmlformats-officedocument.presentationml.tags+xml"/>
  <Override PartName="/ppt/tags/tag892.xml" ContentType="application/vnd.openxmlformats-officedocument.presentationml.tags+xml"/>
  <Override PartName="/ppt/tags/tag1054.xml" ContentType="application/vnd.openxmlformats-officedocument.presentationml.tags+xml"/>
  <Override PartName="/ppt/tags/tag306.xml" ContentType="application/vnd.openxmlformats-officedocument.presentationml.tags+xml"/>
  <Override PartName="/ppt/tags/tag637.xml" ContentType="application/vnd.openxmlformats-officedocument.presentationml.tags+xml"/>
  <Override PartName="/ppt/tags/tag968.xml" ContentType="application/vnd.openxmlformats-officedocument.presentationml.tags+xml"/>
  <Override PartName="/ppt/tags/tag145.xml" ContentType="application/vnd.openxmlformats-officedocument.presentationml.tags+xml"/>
  <Override PartName="/ppt/tags/tag476.xml" ContentType="application/vnd.openxmlformats-officedocument.presentationml.tags+xml"/>
  <Override PartName="/ppt/tags/tag823.xml" ContentType="application/vnd.openxmlformats-officedocument.presentationml.tags+xml"/>
  <Override PartName="/ppt/tags/tag30.xml" ContentType="application/vnd.openxmlformats-officedocument.presentationml.tags+xml"/>
  <Override PartName="/ppt/tags/tag331.xml" ContentType="application/vnd.openxmlformats-officedocument.presentationml.tags+xml"/>
  <Override PartName="/ppt/tags/tag662.xml" ContentType="application/vnd.openxmlformats-officedocument.presentationml.tags+xml"/>
  <Override PartName="/ppt/tags/tag993.xml" ContentType="application/vnd.openxmlformats-officedocument.presentationml.tags+xml"/>
  <Override PartName="/ppt/tags/tag1010.xml" ContentType="application/vnd.openxmlformats-officedocument.presentationml.tags+xml"/>
  <Override PartName="/ppt/tags/tag170.xml" ContentType="application/vnd.openxmlformats-officedocument.presentationml.tags+xml"/>
  <Override PartName="/ppt/tags/tag407.xml" ContentType="application/vnd.openxmlformats-officedocument.presentationml.tags+xml"/>
  <Override PartName="/ppt/tags/tag738.xml" ContentType="application/vnd.openxmlformats-officedocument.presentationml.tags+xml"/>
  <Override PartName="/ppt/tags/tag101.xml" ContentType="application/vnd.openxmlformats-officedocument.presentationml.tags+xml"/>
  <Override PartName="/ppt/tags/tag246.xml" ContentType="application/vnd.openxmlformats-officedocument.presentationml.tags+xml"/>
  <Override PartName="/ppt/tags/tag432.xml" ContentType="application/vnd.openxmlformats-officedocument.presentationml.tags+xml"/>
  <Override PartName="/ppt/tags/tag577.xml" ContentType="application/vnd.openxmlformats-officedocument.presentationml.tags+xml"/>
  <Override PartName="/ppt/tags/tag924.xml" ContentType="application/vnd.openxmlformats-officedocument.presentationml.tags+xml"/>
  <Override PartName="/ppt/slides/slide33.xml" ContentType="application/vnd.openxmlformats-officedocument.presentationml.slide+xml"/>
  <Override PartName="/ppt/tags/tag271.xml" ContentType="application/vnd.openxmlformats-officedocument.presentationml.tags+xml"/>
  <Override PartName="/ppt/tags/tag508.xml" ContentType="application/vnd.openxmlformats-officedocument.presentationml.tags+xml"/>
  <Override PartName="/ppt/tags/tag763.xml" ContentType="application/vnd.openxmlformats-officedocument.presentationml.tags+xml"/>
  <Override PartName="/ppt/tags/tag1095.xml" ContentType="application/vnd.openxmlformats-officedocument.presentationml.tag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 id="2147483661" r:id="rId2"/>
    <p:sldMasterId id="2147483673" r:id="rId3"/>
  </p:sldMasterIdLst>
  <p:notesMasterIdLst>
    <p:notesMasterId r:id="rId46"/>
  </p:notesMasterIdLst>
  <p:sldIdLst>
    <p:sldId id="256" r:id="rId4"/>
    <p:sldId id="342" r:id="rId5"/>
    <p:sldId id="336" r:id="rId6"/>
    <p:sldId id="337" r:id="rId7"/>
    <p:sldId id="338" r:id="rId8"/>
    <p:sldId id="340" r:id="rId9"/>
    <p:sldId id="370" r:id="rId10"/>
    <p:sldId id="369" r:id="rId11"/>
    <p:sldId id="274" r:id="rId12"/>
    <p:sldId id="275" r:id="rId13"/>
    <p:sldId id="349" r:id="rId14"/>
    <p:sldId id="301" r:id="rId15"/>
    <p:sldId id="345" r:id="rId16"/>
    <p:sldId id="344" r:id="rId17"/>
    <p:sldId id="347" r:id="rId18"/>
    <p:sldId id="348" r:id="rId19"/>
    <p:sldId id="346" r:id="rId20"/>
    <p:sldId id="312" r:id="rId21"/>
    <p:sldId id="343" r:id="rId22"/>
    <p:sldId id="372" r:id="rId23"/>
    <p:sldId id="373" r:id="rId24"/>
    <p:sldId id="281" r:id="rId25"/>
    <p:sldId id="282" r:id="rId26"/>
    <p:sldId id="371" r:id="rId27"/>
    <p:sldId id="350" r:id="rId28"/>
    <p:sldId id="363" r:id="rId29"/>
    <p:sldId id="351" r:id="rId30"/>
    <p:sldId id="352" r:id="rId31"/>
    <p:sldId id="353" r:id="rId32"/>
    <p:sldId id="354" r:id="rId33"/>
    <p:sldId id="357" r:id="rId34"/>
    <p:sldId id="358" r:id="rId35"/>
    <p:sldId id="364" r:id="rId36"/>
    <p:sldId id="365" r:id="rId37"/>
    <p:sldId id="366" r:id="rId38"/>
    <p:sldId id="359" r:id="rId39"/>
    <p:sldId id="367" r:id="rId40"/>
    <p:sldId id="368" r:id="rId41"/>
    <p:sldId id="360" r:id="rId42"/>
    <p:sldId id="361" r:id="rId43"/>
    <p:sldId id="362" r:id="rId44"/>
    <p:sldId id="271" r:id="rId4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 xmlns:p14="http://schemas.microsoft.com/office/powerpoint/2010/main">
        <p14:section name="欢迎" id="{E75E278A-FF0E-49A4-B170-79828D63BBAD}">
          <p14:sldIdLst>
            <p14:sldId id="256"/>
            <p14:sldId id="342"/>
            <p14:sldId id="336"/>
            <p14:sldId id="337"/>
            <p14:sldId id="338"/>
            <p14:sldId id="340"/>
            <p14:sldId id="370"/>
            <p14:sldId id="369"/>
            <p14:sldId id="274"/>
            <p14:sldId id="275"/>
            <p14:sldId id="349"/>
            <p14:sldId id="301"/>
            <p14:sldId id="345"/>
            <p14:sldId id="344"/>
            <p14:sldId id="347"/>
            <p14:sldId id="348"/>
            <p14:sldId id="346"/>
            <p14:sldId id="312"/>
            <p14:sldId id="343"/>
            <p14:sldId id="281"/>
            <p14:sldId id="282"/>
            <p14:sldId id="371"/>
            <p14:sldId id="350"/>
            <p14:sldId id="363"/>
            <p14:sldId id="351"/>
            <p14:sldId id="352"/>
            <p14:sldId id="353"/>
            <p14:sldId id="354"/>
            <p14:sldId id="357"/>
            <p14:sldId id="358"/>
            <p14:sldId id="364"/>
            <p14:sldId id="365"/>
            <p14:sldId id="366"/>
            <p14:sldId id="359"/>
            <p14:sldId id="367"/>
            <p14:sldId id="368"/>
            <p14:sldId id="360"/>
            <p14:sldId id="361"/>
            <p14:sldId id="362"/>
            <p14:sldId id="271"/>
          </p14:sldIdLst>
        </p14:section>
      </p14:section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000000"/>
        </p14:laserClr>
      </p:ext>
      <p:ext uri="{2FDB2607-1784-4EEB-B798-7EB5836EED8A}">
        <p14:showMediaCtrls xmlns="" xmlns:p14="http://schemas.microsoft.com/office/powerpoint/2010/main" val="1"/>
      </p:ext>
    </p:extLst>
  </p:showPr>
  <p:clrMru>
    <a:srgbClr val="D24725"/>
    <a:srgbClr val="C00000"/>
    <a:srgbClr val="DD462F"/>
    <a:srgbClr val="D24726"/>
    <a:srgbClr val="EFD5A2"/>
    <a:srgbClr val="D2B4A6"/>
    <a:srgbClr val="734F29"/>
    <a:srgbClr val="AEB785"/>
    <a:srgbClr val="3B3026"/>
    <a:srgbClr val="ECE1CA"/>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321" autoAdjust="0"/>
    <p:restoredTop sz="94301" autoAdjust="0"/>
  </p:normalViewPr>
  <p:slideViewPr>
    <p:cSldViewPr snapToGrid="0">
      <p:cViewPr varScale="1">
        <p:scale>
          <a:sx n="60" d="100"/>
          <a:sy n="60" d="100"/>
        </p:scale>
        <p:origin x="-84" y="-672"/>
      </p:cViewPr>
      <p:guideLst>
        <p:guide orient="horz" pos="2125"/>
        <p:guide pos="2880"/>
      </p:guideLst>
    </p:cSldViewPr>
  </p:slideViewPr>
  <p:notesTextViewPr>
    <p:cViewPr>
      <p:scale>
        <a:sx n="1" d="1"/>
        <a:sy n="1" d="1"/>
      </p:scale>
      <p:origin x="0" y="0"/>
    </p:cViewPr>
  </p:notesTextViewPr>
  <p:sorterViewPr>
    <p:cViewPr>
      <p:scale>
        <a:sx n="100" d="100"/>
        <a:sy n="100" d="100"/>
      </p:scale>
      <p:origin x="0" y="0"/>
    </p:cViewPr>
  </p:sorter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presProps" Target="presProps.xml"/><Relationship Id="rId8" Type="http://schemas.openxmlformats.org/officeDocument/2006/relationships/slide" Target="slides/slide5.xml"/><Relationship Id="rId51" Type="http://schemas.openxmlformats.org/officeDocument/2006/relationships/tableStyles" Target="tableStyles.xml"/></Relationships>
</file>

<file path=ppt/media/image1.png>
</file>

<file path=ppt/media/image10.png>
</file>

<file path=ppt/media/image11.tiff>
</file>

<file path=ppt/media/image12.tiff>
</file>

<file path=ppt/media/image13.tiff>
</file>

<file path=ppt/media/image14.png>
</file>

<file path=ppt/media/image15.png>
</file>

<file path=ppt/media/image16.png>
</file>

<file path=ppt/media/image17.tiff>
</file>

<file path=ppt/media/image18.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latinLnBrk="0">
              <a:defRPr lang="zh-CN" sz="1200"/>
            </a:lvl1pPr>
          </a:lstStyle>
          <a:p>
            <a:endParaRPr lang="zh-CN"/>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latinLnBrk="0">
              <a:defRPr lang="zh-CN" sz="1200"/>
            </a:lvl1pPr>
          </a:lstStyle>
          <a:p>
            <a:fld id="{EC13577B-6902-467D-A26C-08A0DD5E4E03}" type="datetimeFigureOut">
              <a:rPr lang="zh-CN" altLang="en-US"/>
              <a:pPr/>
              <a:t>2019/5/8</a:t>
            </a:fld>
            <a:endParaRPr lang="zh-CN"/>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t>单击此处编辑母版文本样式</a:t>
            </a:r>
          </a:p>
          <a:p>
            <a:pPr lvl="1"/>
            <a:r>
              <a:rPr lang="zh-CN"/>
              <a:t>第二级</a:t>
            </a:r>
          </a:p>
          <a:p>
            <a:pPr lvl="2"/>
            <a:r>
              <a:rPr lang="zh-CN"/>
              <a:t>第三级</a:t>
            </a:r>
          </a:p>
          <a:p>
            <a:pPr lvl="3"/>
            <a:r>
              <a:rPr lang="zh-CN"/>
              <a:t>第四级</a:t>
            </a:r>
          </a:p>
          <a:p>
            <a:pPr lvl="4"/>
            <a:r>
              <a:rPr lang="zh-CN"/>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latinLnBrk="0">
              <a:defRPr lang="zh-CN" sz="1200"/>
            </a:lvl1pPr>
          </a:lstStyle>
          <a:p>
            <a:endParaRPr lang="zh-CN"/>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latinLnBrk="0">
              <a:defRPr lang="zh-CN" sz="1200"/>
            </a:lvl1pPr>
          </a:lstStyle>
          <a:p>
            <a:fld id="{DF61EA0F-A667-4B49-8422-0062BC55E249}" type="slidenum">
              <a:rPr/>
              <a:pPr/>
              <a:t>‹#›</a:t>
            </a:fld>
            <a:endParaRPr lang="zh-C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lang="zh-CN" sz="1200" kern="1200">
        <a:solidFill>
          <a:schemeClr val="tx1"/>
        </a:solidFill>
        <a:latin typeface="+mn-lt"/>
        <a:ea typeface="+mn-ea"/>
        <a:cs typeface="+mn-cs"/>
      </a:defRPr>
    </a:lvl1pPr>
    <a:lvl2pPr marL="457200" algn="l" defTabSz="914400" rtl="0" eaLnBrk="1" latinLnBrk="0" hangingPunct="1">
      <a:defRPr lang="zh-CN" sz="1200" kern="1200">
        <a:solidFill>
          <a:schemeClr val="tx1"/>
        </a:solidFill>
        <a:latin typeface="+mn-lt"/>
        <a:ea typeface="+mn-ea"/>
        <a:cs typeface="+mn-cs"/>
      </a:defRPr>
    </a:lvl2pPr>
    <a:lvl3pPr marL="914400" algn="l" defTabSz="914400" rtl="0" eaLnBrk="1" latinLnBrk="0" hangingPunct="1">
      <a:defRPr lang="zh-CN" sz="1200" kern="1200">
        <a:solidFill>
          <a:schemeClr val="tx1"/>
        </a:solidFill>
        <a:latin typeface="+mn-lt"/>
        <a:ea typeface="+mn-ea"/>
        <a:cs typeface="+mn-cs"/>
      </a:defRPr>
    </a:lvl3pPr>
    <a:lvl4pPr marL="1371600" algn="l" defTabSz="914400" rtl="0" eaLnBrk="1" latinLnBrk="0" hangingPunct="1">
      <a:defRPr lang="zh-CN" sz="1200" kern="1200">
        <a:solidFill>
          <a:schemeClr val="tx1"/>
        </a:solidFill>
        <a:latin typeface="+mn-lt"/>
        <a:ea typeface="+mn-ea"/>
        <a:cs typeface="+mn-cs"/>
      </a:defRPr>
    </a:lvl4pPr>
    <a:lvl5pPr marL="1828800" algn="l" defTabSz="914400" rtl="0" eaLnBrk="1" latinLnBrk="0" hangingPunct="1">
      <a:defRPr lang="zh-CN" sz="1200" kern="1200">
        <a:solidFill>
          <a:schemeClr val="tx1"/>
        </a:solidFill>
        <a:latin typeface="+mn-lt"/>
        <a:ea typeface="+mn-ea"/>
        <a:cs typeface="+mn-cs"/>
      </a:defRPr>
    </a:lvl5pPr>
    <a:lvl6pPr marL="2286000" algn="l" defTabSz="914400" rtl="0" eaLnBrk="1" latinLnBrk="0" hangingPunct="1">
      <a:defRPr lang="zh-CN" sz="1200" kern="1200">
        <a:solidFill>
          <a:schemeClr val="tx1"/>
        </a:solidFill>
        <a:latin typeface="+mn-lt"/>
        <a:ea typeface="+mn-ea"/>
        <a:cs typeface="+mn-cs"/>
      </a:defRPr>
    </a:lvl6pPr>
    <a:lvl7pPr marL="2743200" algn="l" defTabSz="914400" rtl="0" eaLnBrk="1" latinLnBrk="0" hangingPunct="1">
      <a:defRPr lang="zh-CN" sz="1200" kern="1200">
        <a:solidFill>
          <a:schemeClr val="tx1"/>
        </a:solidFill>
        <a:latin typeface="+mn-lt"/>
        <a:ea typeface="+mn-ea"/>
        <a:cs typeface="+mn-cs"/>
      </a:defRPr>
    </a:lvl7pPr>
    <a:lvl8pPr marL="3200400" algn="l" defTabSz="914400" rtl="0" eaLnBrk="1" latinLnBrk="0" hangingPunct="1">
      <a:defRPr lang="zh-CN" sz="1200" kern="1200">
        <a:solidFill>
          <a:schemeClr val="tx1"/>
        </a:solidFill>
        <a:latin typeface="+mn-lt"/>
        <a:ea typeface="+mn-ea"/>
        <a:cs typeface="+mn-cs"/>
      </a:defRPr>
    </a:lvl8pPr>
    <a:lvl9pPr marL="3657600" algn="l" defTabSz="914400" rtl="0" eaLnBrk="1" latinLnBrk="0" hangingPunct="1">
      <a:defRPr lang="zh-CN"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smtClean="0"/>
              <a:t>简单介绍需要实现的内容</a:t>
            </a:r>
            <a:endParaRPr lang="zh-CN" dirty="0"/>
          </a:p>
        </p:txBody>
      </p:sp>
      <p:sp>
        <p:nvSpPr>
          <p:cNvPr id="4" name="幻灯片编号占位符 3"/>
          <p:cNvSpPr>
            <a:spLocks noGrp="1"/>
          </p:cNvSpPr>
          <p:nvPr>
            <p:ph type="sldNum" sz="quarter" idx="10"/>
          </p:nvPr>
        </p:nvSpPr>
        <p:spPr/>
        <p:txBody>
          <a:bodyPr/>
          <a:lstStyle/>
          <a:p>
            <a:fld id="{DF61EA0F-A667-4B49-8422-0062BC55E249}" type="slidenum">
              <a:rPr lang="en-US" altLang="zh-CN" smtClean="0"/>
              <a:pPr/>
              <a:t>1</a:t>
            </a:fld>
            <a:endParaRPr 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F61EA0F-A667-4B49-8422-0062BC55E249}" type="slidenum">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defRPr/>
              </a:pPr>
              <a:t>33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F61EA0F-A667-4B49-8422-0062BC55E249}" type="slidenum">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defRPr/>
              </a:pPr>
              <a:t>34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F61EA0F-A667-4B49-8422-0062BC55E249}" type="slidenum">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defRPr/>
              </a:pPr>
              <a:t>35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F61EA0F-A667-4B49-8422-0062BC55E249}" type="slidenum">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defRPr/>
              </a:pPr>
              <a:t>37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F61EA0F-A667-4B49-8422-0062BC55E249}" type="slidenum">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defRPr/>
              </a:pPr>
              <a:t>38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F61EA0F-A667-4B49-8422-0062BC55E249}" type="slidenum">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defRPr/>
              </a:pPr>
              <a:t>25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F61EA0F-A667-4B49-8422-0062BC55E249}" type="slidenum">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defRPr/>
              </a:pPr>
              <a:t>26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F61EA0F-A667-4B49-8422-0062BC55E249}" type="slidenum">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defRPr/>
              </a:pPr>
              <a:t>27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F61EA0F-A667-4B49-8422-0062BC55E249}" type="slidenum">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defRPr/>
              </a:pPr>
              <a:t>28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F61EA0F-A667-4B49-8422-0062BC55E249}" type="slidenum">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defRPr/>
              </a:pPr>
              <a:t>29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F61EA0F-A667-4B49-8422-0062BC55E249}" type="slidenum">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defRPr/>
              </a:pPr>
              <a:t>30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F61EA0F-A667-4B49-8422-0062BC55E249}" type="slidenum">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defRPr/>
              </a:pPr>
              <a:t>31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F61EA0F-A667-4B49-8422-0062BC55E249}" type="slidenum">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defRPr/>
              </a:pPr>
              <a:t>32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17" Type="http://schemas.openxmlformats.org/officeDocument/2006/relationships/tags" Target="../tags/tag123.xml"/><Relationship Id="rId21" Type="http://schemas.openxmlformats.org/officeDocument/2006/relationships/tags" Target="../tags/tag27.xml"/><Relationship Id="rId42" Type="http://schemas.openxmlformats.org/officeDocument/2006/relationships/tags" Target="../tags/tag48.xml"/><Relationship Id="rId63" Type="http://schemas.openxmlformats.org/officeDocument/2006/relationships/tags" Target="../tags/tag69.xml"/><Relationship Id="rId84" Type="http://schemas.openxmlformats.org/officeDocument/2006/relationships/tags" Target="../tags/tag90.xml"/><Relationship Id="rId138" Type="http://schemas.openxmlformats.org/officeDocument/2006/relationships/tags" Target="../tags/tag144.xml"/><Relationship Id="rId159" Type="http://schemas.openxmlformats.org/officeDocument/2006/relationships/tags" Target="../tags/tag165.xml"/><Relationship Id="rId170" Type="http://schemas.openxmlformats.org/officeDocument/2006/relationships/tags" Target="../tags/tag176.xml"/><Relationship Id="rId191" Type="http://schemas.openxmlformats.org/officeDocument/2006/relationships/tags" Target="../tags/tag197.xml"/><Relationship Id="rId205" Type="http://schemas.openxmlformats.org/officeDocument/2006/relationships/tags" Target="../tags/tag211.xml"/><Relationship Id="rId226" Type="http://schemas.openxmlformats.org/officeDocument/2006/relationships/tags" Target="../tags/tag232.xml"/><Relationship Id="rId247" Type="http://schemas.openxmlformats.org/officeDocument/2006/relationships/tags" Target="../tags/tag253.xml"/><Relationship Id="rId107" Type="http://schemas.openxmlformats.org/officeDocument/2006/relationships/tags" Target="../tags/tag113.xml"/><Relationship Id="rId11" Type="http://schemas.openxmlformats.org/officeDocument/2006/relationships/tags" Target="../tags/tag17.xml"/><Relationship Id="rId32" Type="http://schemas.openxmlformats.org/officeDocument/2006/relationships/tags" Target="../tags/tag38.xml"/><Relationship Id="rId53" Type="http://schemas.openxmlformats.org/officeDocument/2006/relationships/tags" Target="../tags/tag59.xml"/><Relationship Id="rId74" Type="http://schemas.openxmlformats.org/officeDocument/2006/relationships/tags" Target="../tags/tag80.xml"/><Relationship Id="rId128" Type="http://schemas.openxmlformats.org/officeDocument/2006/relationships/tags" Target="../tags/tag134.xml"/><Relationship Id="rId149" Type="http://schemas.openxmlformats.org/officeDocument/2006/relationships/tags" Target="../tags/tag155.xml"/><Relationship Id="rId5" Type="http://schemas.openxmlformats.org/officeDocument/2006/relationships/tags" Target="../tags/tag11.xml"/><Relationship Id="rId95" Type="http://schemas.openxmlformats.org/officeDocument/2006/relationships/tags" Target="../tags/tag101.xml"/><Relationship Id="rId160" Type="http://schemas.openxmlformats.org/officeDocument/2006/relationships/tags" Target="../tags/tag166.xml"/><Relationship Id="rId181" Type="http://schemas.openxmlformats.org/officeDocument/2006/relationships/tags" Target="../tags/tag187.xml"/><Relationship Id="rId216" Type="http://schemas.openxmlformats.org/officeDocument/2006/relationships/tags" Target="../tags/tag222.xml"/><Relationship Id="rId237" Type="http://schemas.openxmlformats.org/officeDocument/2006/relationships/tags" Target="../tags/tag243.xml"/><Relationship Id="rId258" Type="http://schemas.openxmlformats.org/officeDocument/2006/relationships/tags" Target="../tags/tag264.xml"/><Relationship Id="rId22" Type="http://schemas.openxmlformats.org/officeDocument/2006/relationships/tags" Target="../tags/tag28.xml"/><Relationship Id="rId43" Type="http://schemas.openxmlformats.org/officeDocument/2006/relationships/tags" Target="../tags/tag49.xml"/><Relationship Id="rId64" Type="http://schemas.openxmlformats.org/officeDocument/2006/relationships/tags" Target="../tags/tag70.xml"/><Relationship Id="rId118" Type="http://schemas.openxmlformats.org/officeDocument/2006/relationships/tags" Target="../tags/tag124.xml"/><Relationship Id="rId139" Type="http://schemas.openxmlformats.org/officeDocument/2006/relationships/tags" Target="../tags/tag145.xml"/><Relationship Id="rId85" Type="http://schemas.openxmlformats.org/officeDocument/2006/relationships/tags" Target="../tags/tag91.xml"/><Relationship Id="rId150" Type="http://schemas.openxmlformats.org/officeDocument/2006/relationships/tags" Target="../tags/tag156.xml"/><Relationship Id="rId171" Type="http://schemas.openxmlformats.org/officeDocument/2006/relationships/tags" Target="../tags/tag177.xml"/><Relationship Id="rId192" Type="http://schemas.openxmlformats.org/officeDocument/2006/relationships/tags" Target="../tags/tag198.xml"/><Relationship Id="rId206" Type="http://schemas.openxmlformats.org/officeDocument/2006/relationships/tags" Target="../tags/tag212.xml"/><Relationship Id="rId227" Type="http://schemas.openxmlformats.org/officeDocument/2006/relationships/tags" Target="../tags/tag233.xml"/><Relationship Id="rId248" Type="http://schemas.openxmlformats.org/officeDocument/2006/relationships/tags" Target="../tags/tag254.xml"/><Relationship Id="rId12" Type="http://schemas.openxmlformats.org/officeDocument/2006/relationships/tags" Target="../tags/tag18.xml"/><Relationship Id="rId33" Type="http://schemas.openxmlformats.org/officeDocument/2006/relationships/tags" Target="../tags/tag39.xml"/><Relationship Id="rId108" Type="http://schemas.openxmlformats.org/officeDocument/2006/relationships/tags" Target="../tags/tag114.xml"/><Relationship Id="rId129" Type="http://schemas.openxmlformats.org/officeDocument/2006/relationships/tags" Target="../tags/tag135.xml"/><Relationship Id="rId54" Type="http://schemas.openxmlformats.org/officeDocument/2006/relationships/tags" Target="../tags/tag60.xml"/><Relationship Id="rId75" Type="http://schemas.openxmlformats.org/officeDocument/2006/relationships/tags" Target="../tags/tag81.xml"/><Relationship Id="rId96" Type="http://schemas.openxmlformats.org/officeDocument/2006/relationships/tags" Target="../tags/tag102.xml"/><Relationship Id="rId140" Type="http://schemas.openxmlformats.org/officeDocument/2006/relationships/tags" Target="../tags/tag146.xml"/><Relationship Id="rId161" Type="http://schemas.openxmlformats.org/officeDocument/2006/relationships/tags" Target="../tags/tag167.xml"/><Relationship Id="rId182" Type="http://schemas.openxmlformats.org/officeDocument/2006/relationships/tags" Target="../tags/tag188.xml"/><Relationship Id="rId217" Type="http://schemas.openxmlformats.org/officeDocument/2006/relationships/tags" Target="../tags/tag223.xml"/><Relationship Id="rId6" Type="http://schemas.openxmlformats.org/officeDocument/2006/relationships/tags" Target="../tags/tag12.xml"/><Relationship Id="rId238" Type="http://schemas.openxmlformats.org/officeDocument/2006/relationships/tags" Target="../tags/tag244.xml"/><Relationship Id="rId259" Type="http://schemas.openxmlformats.org/officeDocument/2006/relationships/tags" Target="../tags/tag265.xml"/><Relationship Id="rId23" Type="http://schemas.openxmlformats.org/officeDocument/2006/relationships/tags" Target="../tags/tag29.xml"/><Relationship Id="rId28" Type="http://schemas.openxmlformats.org/officeDocument/2006/relationships/tags" Target="../tags/tag34.xml"/><Relationship Id="rId49" Type="http://schemas.openxmlformats.org/officeDocument/2006/relationships/tags" Target="../tags/tag55.xml"/><Relationship Id="rId114" Type="http://schemas.openxmlformats.org/officeDocument/2006/relationships/tags" Target="../tags/tag120.xml"/><Relationship Id="rId119" Type="http://schemas.openxmlformats.org/officeDocument/2006/relationships/tags" Target="../tags/tag125.xml"/><Relationship Id="rId44" Type="http://schemas.openxmlformats.org/officeDocument/2006/relationships/tags" Target="../tags/tag50.xml"/><Relationship Id="rId60" Type="http://schemas.openxmlformats.org/officeDocument/2006/relationships/tags" Target="../tags/tag66.xml"/><Relationship Id="rId65" Type="http://schemas.openxmlformats.org/officeDocument/2006/relationships/tags" Target="../tags/tag71.xml"/><Relationship Id="rId81" Type="http://schemas.openxmlformats.org/officeDocument/2006/relationships/tags" Target="../tags/tag87.xml"/><Relationship Id="rId86" Type="http://schemas.openxmlformats.org/officeDocument/2006/relationships/tags" Target="../tags/tag92.xml"/><Relationship Id="rId130" Type="http://schemas.openxmlformats.org/officeDocument/2006/relationships/tags" Target="../tags/tag136.xml"/><Relationship Id="rId135" Type="http://schemas.openxmlformats.org/officeDocument/2006/relationships/tags" Target="../tags/tag141.xml"/><Relationship Id="rId151" Type="http://schemas.openxmlformats.org/officeDocument/2006/relationships/tags" Target="../tags/tag157.xml"/><Relationship Id="rId156" Type="http://schemas.openxmlformats.org/officeDocument/2006/relationships/tags" Target="../tags/tag162.xml"/><Relationship Id="rId177" Type="http://schemas.openxmlformats.org/officeDocument/2006/relationships/tags" Target="../tags/tag183.xml"/><Relationship Id="rId198" Type="http://schemas.openxmlformats.org/officeDocument/2006/relationships/tags" Target="../tags/tag204.xml"/><Relationship Id="rId172" Type="http://schemas.openxmlformats.org/officeDocument/2006/relationships/tags" Target="../tags/tag178.xml"/><Relationship Id="rId193" Type="http://schemas.openxmlformats.org/officeDocument/2006/relationships/tags" Target="../tags/tag199.xml"/><Relationship Id="rId202" Type="http://schemas.openxmlformats.org/officeDocument/2006/relationships/tags" Target="../tags/tag208.xml"/><Relationship Id="rId207" Type="http://schemas.openxmlformats.org/officeDocument/2006/relationships/tags" Target="../tags/tag213.xml"/><Relationship Id="rId223" Type="http://schemas.openxmlformats.org/officeDocument/2006/relationships/tags" Target="../tags/tag229.xml"/><Relationship Id="rId228" Type="http://schemas.openxmlformats.org/officeDocument/2006/relationships/tags" Target="../tags/tag234.xml"/><Relationship Id="rId244" Type="http://schemas.openxmlformats.org/officeDocument/2006/relationships/tags" Target="../tags/tag250.xml"/><Relationship Id="rId249" Type="http://schemas.openxmlformats.org/officeDocument/2006/relationships/tags" Target="../tags/tag255.xml"/><Relationship Id="rId13" Type="http://schemas.openxmlformats.org/officeDocument/2006/relationships/tags" Target="../tags/tag19.xml"/><Relationship Id="rId18" Type="http://schemas.openxmlformats.org/officeDocument/2006/relationships/tags" Target="../tags/tag24.xml"/><Relationship Id="rId39" Type="http://schemas.openxmlformats.org/officeDocument/2006/relationships/tags" Target="../tags/tag45.xml"/><Relationship Id="rId109" Type="http://schemas.openxmlformats.org/officeDocument/2006/relationships/tags" Target="../tags/tag115.xml"/><Relationship Id="rId260" Type="http://schemas.openxmlformats.org/officeDocument/2006/relationships/tags" Target="../tags/tag266.xml"/><Relationship Id="rId265" Type="http://schemas.openxmlformats.org/officeDocument/2006/relationships/slideMaster" Target="../slideMasters/slideMaster3.xml"/><Relationship Id="rId34" Type="http://schemas.openxmlformats.org/officeDocument/2006/relationships/tags" Target="../tags/tag40.xml"/><Relationship Id="rId50" Type="http://schemas.openxmlformats.org/officeDocument/2006/relationships/tags" Target="../tags/tag56.xml"/><Relationship Id="rId55" Type="http://schemas.openxmlformats.org/officeDocument/2006/relationships/tags" Target="../tags/tag61.xml"/><Relationship Id="rId76" Type="http://schemas.openxmlformats.org/officeDocument/2006/relationships/tags" Target="../tags/tag82.xml"/><Relationship Id="rId97" Type="http://schemas.openxmlformats.org/officeDocument/2006/relationships/tags" Target="../tags/tag103.xml"/><Relationship Id="rId104" Type="http://schemas.openxmlformats.org/officeDocument/2006/relationships/tags" Target="../tags/tag110.xml"/><Relationship Id="rId120" Type="http://schemas.openxmlformats.org/officeDocument/2006/relationships/tags" Target="../tags/tag126.xml"/><Relationship Id="rId125" Type="http://schemas.openxmlformats.org/officeDocument/2006/relationships/tags" Target="../tags/tag131.xml"/><Relationship Id="rId141" Type="http://schemas.openxmlformats.org/officeDocument/2006/relationships/tags" Target="../tags/tag147.xml"/><Relationship Id="rId146" Type="http://schemas.openxmlformats.org/officeDocument/2006/relationships/tags" Target="../tags/tag152.xml"/><Relationship Id="rId167" Type="http://schemas.openxmlformats.org/officeDocument/2006/relationships/tags" Target="../tags/tag173.xml"/><Relationship Id="rId188" Type="http://schemas.openxmlformats.org/officeDocument/2006/relationships/tags" Target="../tags/tag194.xml"/><Relationship Id="rId7" Type="http://schemas.openxmlformats.org/officeDocument/2006/relationships/tags" Target="../tags/tag13.xml"/><Relationship Id="rId71" Type="http://schemas.openxmlformats.org/officeDocument/2006/relationships/tags" Target="../tags/tag77.xml"/><Relationship Id="rId92" Type="http://schemas.openxmlformats.org/officeDocument/2006/relationships/tags" Target="../tags/tag98.xml"/><Relationship Id="rId162" Type="http://schemas.openxmlformats.org/officeDocument/2006/relationships/tags" Target="../tags/tag168.xml"/><Relationship Id="rId183" Type="http://schemas.openxmlformats.org/officeDocument/2006/relationships/tags" Target="../tags/tag189.xml"/><Relationship Id="rId213" Type="http://schemas.openxmlformats.org/officeDocument/2006/relationships/tags" Target="../tags/tag219.xml"/><Relationship Id="rId218" Type="http://schemas.openxmlformats.org/officeDocument/2006/relationships/tags" Target="../tags/tag224.xml"/><Relationship Id="rId234" Type="http://schemas.openxmlformats.org/officeDocument/2006/relationships/tags" Target="../tags/tag240.xml"/><Relationship Id="rId239" Type="http://schemas.openxmlformats.org/officeDocument/2006/relationships/tags" Target="../tags/tag245.xml"/><Relationship Id="rId2" Type="http://schemas.openxmlformats.org/officeDocument/2006/relationships/tags" Target="../tags/tag8.xml"/><Relationship Id="rId29" Type="http://schemas.openxmlformats.org/officeDocument/2006/relationships/tags" Target="../tags/tag35.xml"/><Relationship Id="rId250" Type="http://schemas.openxmlformats.org/officeDocument/2006/relationships/tags" Target="../tags/tag256.xml"/><Relationship Id="rId255" Type="http://schemas.openxmlformats.org/officeDocument/2006/relationships/tags" Target="../tags/tag261.xml"/><Relationship Id="rId24" Type="http://schemas.openxmlformats.org/officeDocument/2006/relationships/tags" Target="../tags/tag30.xml"/><Relationship Id="rId40" Type="http://schemas.openxmlformats.org/officeDocument/2006/relationships/tags" Target="../tags/tag46.xml"/><Relationship Id="rId45" Type="http://schemas.openxmlformats.org/officeDocument/2006/relationships/tags" Target="../tags/tag51.xml"/><Relationship Id="rId66" Type="http://schemas.openxmlformats.org/officeDocument/2006/relationships/tags" Target="../tags/tag72.xml"/><Relationship Id="rId87" Type="http://schemas.openxmlformats.org/officeDocument/2006/relationships/tags" Target="../tags/tag93.xml"/><Relationship Id="rId110" Type="http://schemas.openxmlformats.org/officeDocument/2006/relationships/tags" Target="../tags/tag116.xml"/><Relationship Id="rId115" Type="http://schemas.openxmlformats.org/officeDocument/2006/relationships/tags" Target="../tags/tag121.xml"/><Relationship Id="rId131" Type="http://schemas.openxmlformats.org/officeDocument/2006/relationships/tags" Target="../tags/tag137.xml"/><Relationship Id="rId136" Type="http://schemas.openxmlformats.org/officeDocument/2006/relationships/tags" Target="../tags/tag142.xml"/><Relationship Id="rId157" Type="http://schemas.openxmlformats.org/officeDocument/2006/relationships/tags" Target="../tags/tag163.xml"/><Relationship Id="rId178" Type="http://schemas.openxmlformats.org/officeDocument/2006/relationships/tags" Target="../tags/tag184.xml"/><Relationship Id="rId61" Type="http://schemas.openxmlformats.org/officeDocument/2006/relationships/tags" Target="../tags/tag67.xml"/><Relationship Id="rId82" Type="http://schemas.openxmlformats.org/officeDocument/2006/relationships/tags" Target="../tags/tag88.xml"/><Relationship Id="rId152" Type="http://schemas.openxmlformats.org/officeDocument/2006/relationships/tags" Target="../tags/tag158.xml"/><Relationship Id="rId173" Type="http://schemas.openxmlformats.org/officeDocument/2006/relationships/tags" Target="../tags/tag179.xml"/><Relationship Id="rId194" Type="http://schemas.openxmlformats.org/officeDocument/2006/relationships/tags" Target="../tags/tag200.xml"/><Relationship Id="rId199" Type="http://schemas.openxmlformats.org/officeDocument/2006/relationships/tags" Target="../tags/tag205.xml"/><Relationship Id="rId203" Type="http://schemas.openxmlformats.org/officeDocument/2006/relationships/tags" Target="../tags/tag209.xml"/><Relationship Id="rId208" Type="http://schemas.openxmlformats.org/officeDocument/2006/relationships/tags" Target="../tags/tag214.xml"/><Relationship Id="rId229" Type="http://schemas.openxmlformats.org/officeDocument/2006/relationships/tags" Target="../tags/tag235.xml"/><Relationship Id="rId19" Type="http://schemas.openxmlformats.org/officeDocument/2006/relationships/tags" Target="../tags/tag25.xml"/><Relationship Id="rId224" Type="http://schemas.openxmlformats.org/officeDocument/2006/relationships/tags" Target="../tags/tag230.xml"/><Relationship Id="rId240" Type="http://schemas.openxmlformats.org/officeDocument/2006/relationships/tags" Target="../tags/tag246.xml"/><Relationship Id="rId245" Type="http://schemas.openxmlformats.org/officeDocument/2006/relationships/tags" Target="../tags/tag251.xml"/><Relationship Id="rId261" Type="http://schemas.openxmlformats.org/officeDocument/2006/relationships/tags" Target="../tags/tag267.xml"/><Relationship Id="rId14" Type="http://schemas.openxmlformats.org/officeDocument/2006/relationships/tags" Target="../tags/tag20.xml"/><Relationship Id="rId30" Type="http://schemas.openxmlformats.org/officeDocument/2006/relationships/tags" Target="../tags/tag36.xml"/><Relationship Id="rId35" Type="http://schemas.openxmlformats.org/officeDocument/2006/relationships/tags" Target="../tags/tag41.xml"/><Relationship Id="rId56" Type="http://schemas.openxmlformats.org/officeDocument/2006/relationships/tags" Target="../tags/tag62.xml"/><Relationship Id="rId77" Type="http://schemas.openxmlformats.org/officeDocument/2006/relationships/tags" Target="../tags/tag83.xml"/><Relationship Id="rId100" Type="http://schemas.openxmlformats.org/officeDocument/2006/relationships/tags" Target="../tags/tag106.xml"/><Relationship Id="rId105" Type="http://schemas.openxmlformats.org/officeDocument/2006/relationships/tags" Target="../tags/tag111.xml"/><Relationship Id="rId126" Type="http://schemas.openxmlformats.org/officeDocument/2006/relationships/tags" Target="../tags/tag132.xml"/><Relationship Id="rId147" Type="http://schemas.openxmlformats.org/officeDocument/2006/relationships/tags" Target="../tags/tag153.xml"/><Relationship Id="rId168" Type="http://schemas.openxmlformats.org/officeDocument/2006/relationships/tags" Target="../tags/tag174.xml"/><Relationship Id="rId8" Type="http://schemas.openxmlformats.org/officeDocument/2006/relationships/tags" Target="../tags/tag14.xml"/><Relationship Id="rId51" Type="http://schemas.openxmlformats.org/officeDocument/2006/relationships/tags" Target="../tags/tag57.xml"/><Relationship Id="rId72" Type="http://schemas.openxmlformats.org/officeDocument/2006/relationships/tags" Target="../tags/tag78.xml"/><Relationship Id="rId93" Type="http://schemas.openxmlformats.org/officeDocument/2006/relationships/tags" Target="../tags/tag99.xml"/><Relationship Id="rId98" Type="http://schemas.openxmlformats.org/officeDocument/2006/relationships/tags" Target="../tags/tag104.xml"/><Relationship Id="rId121" Type="http://schemas.openxmlformats.org/officeDocument/2006/relationships/tags" Target="../tags/tag127.xml"/><Relationship Id="rId142" Type="http://schemas.openxmlformats.org/officeDocument/2006/relationships/tags" Target="../tags/tag148.xml"/><Relationship Id="rId163" Type="http://schemas.openxmlformats.org/officeDocument/2006/relationships/tags" Target="../tags/tag169.xml"/><Relationship Id="rId184" Type="http://schemas.openxmlformats.org/officeDocument/2006/relationships/tags" Target="../tags/tag190.xml"/><Relationship Id="rId189" Type="http://schemas.openxmlformats.org/officeDocument/2006/relationships/tags" Target="../tags/tag195.xml"/><Relationship Id="rId219" Type="http://schemas.openxmlformats.org/officeDocument/2006/relationships/tags" Target="../tags/tag225.xml"/><Relationship Id="rId3" Type="http://schemas.openxmlformats.org/officeDocument/2006/relationships/tags" Target="../tags/tag9.xml"/><Relationship Id="rId214" Type="http://schemas.openxmlformats.org/officeDocument/2006/relationships/tags" Target="../tags/tag220.xml"/><Relationship Id="rId230" Type="http://schemas.openxmlformats.org/officeDocument/2006/relationships/tags" Target="../tags/tag236.xml"/><Relationship Id="rId235" Type="http://schemas.openxmlformats.org/officeDocument/2006/relationships/tags" Target="../tags/tag241.xml"/><Relationship Id="rId251" Type="http://schemas.openxmlformats.org/officeDocument/2006/relationships/tags" Target="../tags/tag257.xml"/><Relationship Id="rId256" Type="http://schemas.openxmlformats.org/officeDocument/2006/relationships/tags" Target="../tags/tag262.xml"/><Relationship Id="rId25" Type="http://schemas.openxmlformats.org/officeDocument/2006/relationships/tags" Target="../tags/tag31.xml"/><Relationship Id="rId46" Type="http://schemas.openxmlformats.org/officeDocument/2006/relationships/tags" Target="../tags/tag52.xml"/><Relationship Id="rId67" Type="http://schemas.openxmlformats.org/officeDocument/2006/relationships/tags" Target="../tags/tag73.xml"/><Relationship Id="rId116" Type="http://schemas.openxmlformats.org/officeDocument/2006/relationships/tags" Target="../tags/tag122.xml"/><Relationship Id="rId137" Type="http://schemas.openxmlformats.org/officeDocument/2006/relationships/tags" Target="../tags/tag143.xml"/><Relationship Id="rId158" Type="http://schemas.openxmlformats.org/officeDocument/2006/relationships/tags" Target="../tags/tag164.xml"/><Relationship Id="rId20" Type="http://schemas.openxmlformats.org/officeDocument/2006/relationships/tags" Target="../tags/tag26.xml"/><Relationship Id="rId41" Type="http://schemas.openxmlformats.org/officeDocument/2006/relationships/tags" Target="../tags/tag47.xml"/><Relationship Id="rId62" Type="http://schemas.openxmlformats.org/officeDocument/2006/relationships/tags" Target="../tags/tag68.xml"/><Relationship Id="rId83" Type="http://schemas.openxmlformats.org/officeDocument/2006/relationships/tags" Target="../tags/tag89.xml"/><Relationship Id="rId88" Type="http://schemas.openxmlformats.org/officeDocument/2006/relationships/tags" Target="../tags/tag94.xml"/><Relationship Id="rId111" Type="http://schemas.openxmlformats.org/officeDocument/2006/relationships/tags" Target="../tags/tag117.xml"/><Relationship Id="rId132" Type="http://schemas.openxmlformats.org/officeDocument/2006/relationships/tags" Target="../tags/tag138.xml"/><Relationship Id="rId153" Type="http://schemas.openxmlformats.org/officeDocument/2006/relationships/tags" Target="../tags/tag159.xml"/><Relationship Id="rId174" Type="http://schemas.openxmlformats.org/officeDocument/2006/relationships/tags" Target="../tags/tag180.xml"/><Relationship Id="rId179" Type="http://schemas.openxmlformats.org/officeDocument/2006/relationships/tags" Target="../tags/tag185.xml"/><Relationship Id="rId195" Type="http://schemas.openxmlformats.org/officeDocument/2006/relationships/tags" Target="../tags/tag201.xml"/><Relationship Id="rId209" Type="http://schemas.openxmlformats.org/officeDocument/2006/relationships/tags" Target="../tags/tag215.xml"/><Relationship Id="rId190" Type="http://schemas.openxmlformats.org/officeDocument/2006/relationships/tags" Target="../tags/tag196.xml"/><Relationship Id="rId204" Type="http://schemas.openxmlformats.org/officeDocument/2006/relationships/tags" Target="../tags/tag210.xml"/><Relationship Id="rId220" Type="http://schemas.openxmlformats.org/officeDocument/2006/relationships/tags" Target="../tags/tag226.xml"/><Relationship Id="rId225" Type="http://schemas.openxmlformats.org/officeDocument/2006/relationships/tags" Target="../tags/tag231.xml"/><Relationship Id="rId241" Type="http://schemas.openxmlformats.org/officeDocument/2006/relationships/tags" Target="../tags/tag247.xml"/><Relationship Id="rId246" Type="http://schemas.openxmlformats.org/officeDocument/2006/relationships/tags" Target="../tags/tag252.xml"/><Relationship Id="rId15" Type="http://schemas.openxmlformats.org/officeDocument/2006/relationships/tags" Target="../tags/tag21.xml"/><Relationship Id="rId36" Type="http://schemas.openxmlformats.org/officeDocument/2006/relationships/tags" Target="../tags/tag42.xml"/><Relationship Id="rId57" Type="http://schemas.openxmlformats.org/officeDocument/2006/relationships/tags" Target="../tags/tag63.xml"/><Relationship Id="rId106" Type="http://schemas.openxmlformats.org/officeDocument/2006/relationships/tags" Target="../tags/tag112.xml"/><Relationship Id="rId127" Type="http://schemas.openxmlformats.org/officeDocument/2006/relationships/tags" Target="../tags/tag133.xml"/><Relationship Id="rId262" Type="http://schemas.openxmlformats.org/officeDocument/2006/relationships/tags" Target="../tags/tag268.xml"/><Relationship Id="rId10" Type="http://schemas.openxmlformats.org/officeDocument/2006/relationships/tags" Target="../tags/tag16.xml"/><Relationship Id="rId31" Type="http://schemas.openxmlformats.org/officeDocument/2006/relationships/tags" Target="../tags/tag37.xml"/><Relationship Id="rId52" Type="http://schemas.openxmlformats.org/officeDocument/2006/relationships/tags" Target="../tags/tag58.xml"/><Relationship Id="rId73" Type="http://schemas.openxmlformats.org/officeDocument/2006/relationships/tags" Target="../tags/tag79.xml"/><Relationship Id="rId78" Type="http://schemas.openxmlformats.org/officeDocument/2006/relationships/tags" Target="../tags/tag84.xml"/><Relationship Id="rId94" Type="http://schemas.openxmlformats.org/officeDocument/2006/relationships/tags" Target="../tags/tag100.xml"/><Relationship Id="rId99" Type="http://schemas.openxmlformats.org/officeDocument/2006/relationships/tags" Target="../tags/tag105.xml"/><Relationship Id="rId101" Type="http://schemas.openxmlformats.org/officeDocument/2006/relationships/tags" Target="../tags/tag107.xml"/><Relationship Id="rId122" Type="http://schemas.openxmlformats.org/officeDocument/2006/relationships/tags" Target="../tags/tag128.xml"/><Relationship Id="rId143" Type="http://schemas.openxmlformats.org/officeDocument/2006/relationships/tags" Target="../tags/tag149.xml"/><Relationship Id="rId148" Type="http://schemas.openxmlformats.org/officeDocument/2006/relationships/tags" Target="../tags/tag154.xml"/><Relationship Id="rId164" Type="http://schemas.openxmlformats.org/officeDocument/2006/relationships/tags" Target="../tags/tag170.xml"/><Relationship Id="rId169" Type="http://schemas.openxmlformats.org/officeDocument/2006/relationships/tags" Target="../tags/tag175.xml"/><Relationship Id="rId185" Type="http://schemas.openxmlformats.org/officeDocument/2006/relationships/tags" Target="../tags/tag191.xml"/><Relationship Id="rId4" Type="http://schemas.openxmlformats.org/officeDocument/2006/relationships/tags" Target="../tags/tag10.xml"/><Relationship Id="rId9" Type="http://schemas.openxmlformats.org/officeDocument/2006/relationships/tags" Target="../tags/tag15.xml"/><Relationship Id="rId180" Type="http://schemas.openxmlformats.org/officeDocument/2006/relationships/tags" Target="../tags/tag186.xml"/><Relationship Id="rId210" Type="http://schemas.openxmlformats.org/officeDocument/2006/relationships/tags" Target="../tags/tag216.xml"/><Relationship Id="rId215" Type="http://schemas.openxmlformats.org/officeDocument/2006/relationships/tags" Target="../tags/tag221.xml"/><Relationship Id="rId236" Type="http://schemas.openxmlformats.org/officeDocument/2006/relationships/tags" Target="../tags/tag242.xml"/><Relationship Id="rId257" Type="http://schemas.openxmlformats.org/officeDocument/2006/relationships/tags" Target="../tags/tag263.xml"/><Relationship Id="rId26" Type="http://schemas.openxmlformats.org/officeDocument/2006/relationships/tags" Target="../tags/tag32.xml"/><Relationship Id="rId231" Type="http://schemas.openxmlformats.org/officeDocument/2006/relationships/tags" Target="../tags/tag237.xml"/><Relationship Id="rId252" Type="http://schemas.openxmlformats.org/officeDocument/2006/relationships/tags" Target="../tags/tag258.xml"/><Relationship Id="rId47" Type="http://schemas.openxmlformats.org/officeDocument/2006/relationships/tags" Target="../tags/tag53.xml"/><Relationship Id="rId68" Type="http://schemas.openxmlformats.org/officeDocument/2006/relationships/tags" Target="../tags/tag74.xml"/><Relationship Id="rId89" Type="http://schemas.openxmlformats.org/officeDocument/2006/relationships/tags" Target="../tags/tag95.xml"/><Relationship Id="rId112" Type="http://schemas.openxmlformats.org/officeDocument/2006/relationships/tags" Target="../tags/tag118.xml"/><Relationship Id="rId133" Type="http://schemas.openxmlformats.org/officeDocument/2006/relationships/tags" Target="../tags/tag139.xml"/><Relationship Id="rId154" Type="http://schemas.openxmlformats.org/officeDocument/2006/relationships/tags" Target="../tags/tag160.xml"/><Relationship Id="rId175" Type="http://schemas.openxmlformats.org/officeDocument/2006/relationships/tags" Target="../tags/tag181.xml"/><Relationship Id="rId196" Type="http://schemas.openxmlformats.org/officeDocument/2006/relationships/tags" Target="../tags/tag202.xml"/><Relationship Id="rId200" Type="http://schemas.openxmlformats.org/officeDocument/2006/relationships/tags" Target="../tags/tag206.xml"/><Relationship Id="rId16" Type="http://schemas.openxmlformats.org/officeDocument/2006/relationships/tags" Target="../tags/tag22.xml"/><Relationship Id="rId221" Type="http://schemas.openxmlformats.org/officeDocument/2006/relationships/tags" Target="../tags/tag227.xml"/><Relationship Id="rId242" Type="http://schemas.openxmlformats.org/officeDocument/2006/relationships/tags" Target="../tags/tag248.xml"/><Relationship Id="rId263" Type="http://schemas.openxmlformats.org/officeDocument/2006/relationships/tags" Target="../tags/tag269.xml"/><Relationship Id="rId37" Type="http://schemas.openxmlformats.org/officeDocument/2006/relationships/tags" Target="../tags/tag43.xml"/><Relationship Id="rId58" Type="http://schemas.openxmlformats.org/officeDocument/2006/relationships/tags" Target="../tags/tag64.xml"/><Relationship Id="rId79" Type="http://schemas.openxmlformats.org/officeDocument/2006/relationships/tags" Target="../tags/tag85.xml"/><Relationship Id="rId102" Type="http://schemas.openxmlformats.org/officeDocument/2006/relationships/tags" Target="../tags/tag108.xml"/><Relationship Id="rId123" Type="http://schemas.openxmlformats.org/officeDocument/2006/relationships/tags" Target="../tags/tag129.xml"/><Relationship Id="rId144" Type="http://schemas.openxmlformats.org/officeDocument/2006/relationships/tags" Target="../tags/tag150.xml"/><Relationship Id="rId90" Type="http://schemas.openxmlformats.org/officeDocument/2006/relationships/tags" Target="../tags/tag96.xml"/><Relationship Id="rId165" Type="http://schemas.openxmlformats.org/officeDocument/2006/relationships/tags" Target="../tags/tag171.xml"/><Relationship Id="rId186" Type="http://schemas.openxmlformats.org/officeDocument/2006/relationships/tags" Target="../tags/tag192.xml"/><Relationship Id="rId211" Type="http://schemas.openxmlformats.org/officeDocument/2006/relationships/tags" Target="../tags/tag217.xml"/><Relationship Id="rId232" Type="http://schemas.openxmlformats.org/officeDocument/2006/relationships/tags" Target="../tags/tag238.xml"/><Relationship Id="rId253" Type="http://schemas.openxmlformats.org/officeDocument/2006/relationships/tags" Target="../tags/tag259.xml"/><Relationship Id="rId27" Type="http://schemas.openxmlformats.org/officeDocument/2006/relationships/tags" Target="../tags/tag33.xml"/><Relationship Id="rId48" Type="http://schemas.openxmlformats.org/officeDocument/2006/relationships/tags" Target="../tags/tag54.xml"/><Relationship Id="rId69" Type="http://schemas.openxmlformats.org/officeDocument/2006/relationships/tags" Target="../tags/tag75.xml"/><Relationship Id="rId113" Type="http://schemas.openxmlformats.org/officeDocument/2006/relationships/tags" Target="../tags/tag119.xml"/><Relationship Id="rId134" Type="http://schemas.openxmlformats.org/officeDocument/2006/relationships/tags" Target="../tags/tag140.xml"/><Relationship Id="rId80" Type="http://schemas.openxmlformats.org/officeDocument/2006/relationships/tags" Target="../tags/tag86.xml"/><Relationship Id="rId155" Type="http://schemas.openxmlformats.org/officeDocument/2006/relationships/tags" Target="../tags/tag161.xml"/><Relationship Id="rId176" Type="http://schemas.openxmlformats.org/officeDocument/2006/relationships/tags" Target="../tags/tag182.xml"/><Relationship Id="rId197" Type="http://schemas.openxmlformats.org/officeDocument/2006/relationships/tags" Target="../tags/tag203.xml"/><Relationship Id="rId201" Type="http://schemas.openxmlformats.org/officeDocument/2006/relationships/tags" Target="../tags/tag207.xml"/><Relationship Id="rId222" Type="http://schemas.openxmlformats.org/officeDocument/2006/relationships/tags" Target="../tags/tag228.xml"/><Relationship Id="rId243" Type="http://schemas.openxmlformats.org/officeDocument/2006/relationships/tags" Target="../tags/tag249.xml"/><Relationship Id="rId264" Type="http://schemas.openxmlformats.org/officeDocument/2006/relationships/tags" Target="../tags/tag270.xml"/><Relationship Id="rId17" Type="http://schemas.openxmlformats.org/officeDocument/2006/relationships/tags" Target="../tags/tag23.xml"/><Relationship Id="rId38" Type="http://schemas.openxmlformats.org/officeDocument/2006/relationships/tags" Target="../tags/tag44.xml"/><Relationship Id="rId59" Type="http://schemas.openxmlformats.org/officeDocument/2006/relationships/tags" Target="../tags/tag65.xml"/><Relationship Id="rId103" Type="http://schemas.openxmlformats.org/officeDocument/2006/relationships/tags" Target="../tags/tag109.xml"/><Relationship Id="rId124" Type="http://schemas.openxmlformats.org/officeDocument/2006/relationships/tags" Target="../tags/tag130.xml"/><Relationship Id="rId70" Type="http://schemas.openxmlformats.org/officeDocument/2006/relationships/tags" Target="../tags/tag76.xml"/><Relationship Id="rId91" Type="http://schemas.openxmlformats.org/officeDocument/2006/relationships/tags" Target="../tags/tag97.xml"/><Relationship Id="rId145" Type="http://schemas.openxmlformats.org/officeDocument/2006/relationships/tags" Target="../tags/tag151.xml"/><Relationship Id="rId166" Type="http://schemas.openxmlformats.org/officeDocument/2006/relationships/tags" Target="../tags/tag172.xml"/><Relationship Id="rId187" Type="http://schemas.openxmlformats.org/officeDocument/2006/relationships/tags" Target="../tags/tag193.xml"/><Relationship Id="rId1" Type="http://schemas.openxmlformats.org/officeDocument/2006/relationships/tags" Target="../tags/tag7.xml"/><Relationship Id="rId212" Type="http://schemas.openxmlformats.org/officeDocument/2006/relationships/tags" Target="../tags/tag218.xml"/><Relationship Id="rId233" Type="http://schemas.openxmlformats.org/officeDocument/2006/relationships/tags" Target="../tags/tag239.xml"/><Relationship Id="rId254" Type="http://schemas.openxmlformats.org/officeDocument/2006/relationships/tags" Target="../tags/tag260.xml"/></Relationships>
</file>

<file path=ppt/slideLayouts/_rels/slideLayout25.xml.rels><?xml version="1.0" encoding="UTF-8" standalone="yes"?>
<Relationships xmlns="http://schemas.openxmlformats.org/package/2006/relationships"><Relationship Id="rId117" Type="http://schemas.openxmlformats.org/officeDocument/2006/relationships/tags" Target="../tags/tag387.xml"/><Relationship Id="rId21" Type="http://schemas.openxmlformats.org/officeDocument/2006/relationships/tags" Target="../tags/tag291.xml"/><Relationship Id="rId42" Type="http://schemas.openxmlformats.org/officeDocument/2006/relationships/tags" Target="../tags/tag312.xml"/><Relationship Id="rId63" Type="http://schemas.openxmlformats.org/officeDocument/2006/relationships/tags" Target="../tags/tag333.xml"/><Relationship Id="rId84" Type="http://schemas.openxmlformats.org/officeDocument/2006/relationships/tags" Target="../tags/tag354.xml"/><Relationship Id="rId138" Type="http://schemas.openxmlformats.org/officeDocument/2006/relationships/tags" Target="../tags/tag408.xml"/><Relationship Id="rId159" Type="http://schemas.openxmlformats.org/officeDocument/2006/relationships/tags" Target="../tags/tag429.xml"/><Relationship Id="rId170" Type="http://schemas.openxmlformats.org/officeDocument/2006/relationships/tags" Target="../tags/tag440.xml"/><Relationship Id="rId191" Type="http://schemas.openxmlformats.org/officeDocument/2006/relationships/tags" Target="../tags/tag461.xml"/><Relationship Id="rId205" Type="http://schemas.openxmlformats.org/officeDocument/2006/relationships/tags" Target="../tags/tag475.xml"/><Relationship Id="rId226" Type="http://schemas.openxmlformats.org/officeDocument/2006/relationships/tags" Target="../tags/tag496.xml"/><Relationship Id="rId247" Type="http://schemas.openxmlformats.org/officeDocument/2006/relationships/tags" Target="../tags/tag517.xml"/><Relationship Id="rId107" Type="http://schemas.openxmlformats.org/officeDocument/2006/relationships/tags" Target="../tags/tag377.xml"/><Relationship Id="rId11" Type="http://schemas.openxmlformats.org/officeDocument/2006/relationships/tags" Target="../tags/tag281.xml"/><Relationship Id="rId32" Type="http://schemas.openxmlformats.org/officeDocument/2006/relationships/tags" Target="../tags/tag302.xml"/><Relationship Id="rId53" Type="http://schemas.openxmlformats.org/officeDocument/2006/relationships/tags" Target="../tags/tag323.xml"/><Relationship Id="rId74" Type="http://schemas.openxmlformats.org/officeDocument/2006/relationships/tags" Target="../tags/tag344.xml"/><Relationship Id="rId128" Type="http://schemas.openxmlformats.org/officeDocument/2006/relationships/tags" Target="../tags/tag398.xml"/><Relationship Id="rId149" Type="http://schemas.openxmlformats.org/officeDocument/2006/relationships/tags" Target="../tags/tag419.xml"/><Relationship Id="rId5" Type="http://schemas.openxmlformats.org/officeDocument/2006/relationships/tags" Target="../tags/tag275.xml"/><Relationship Id="rId95" Type="http://schemas.openxmlformats.org/officeDocument/2006/relationships/tags" Target="../tags/tag365.xml"/><Relationship Id="rId160" Type="http://schemas.openxmlformats.org/officeDocument/2006/relationships/tags" Target="../tags/tag430.xml"/><Relationship Id="rId181" Type="http://schemas.openxmlformats.org/officeDocument/2006/relationships/tags" Target="../tags/tag451.xml"/><Relationship Id="rId216" Type="http://schemas.openxmlformats.org/officeDocument/2006/relationships/tags" Target="../tags/tag486.xml"/><Relationship Id="rId237" Type="http://schemas.openxmlformats.org/officeDocument/2006/relationships/tags" Target="../tags/tag507.xml"/><Relationship Id="rId258" Type="http://schemas.openxmlformats.org/officeDocument/2006/relationships/tags" Target="../tags/tag528.xml"/><Relationship Id="rId22" Type="http://schemas.openxmlformats.org/officeDocument/2006/relationships/tags" Target="../tags/tag292.xml"/><Relationship Id="rId43" Type="http://schemas.openxmlformats.org/officeDocument/2006/relationships/tags" Target="../tags/tag313.xml"/><Relationship Id="rId64" Type="http://schemas.openxmlformats.org/officeDocument/2006/relationships/tags" Target="../tags/tag334.xml"/><Relationship Id="rId118" Type="http://schemas.openxmlformats.org/officeDocument/2006/relationships/tags" Target="../tags/tag388.xml"/><Relationship Id="rId139" Type="http://schemas.openxmlformats.org/officeDocument/2006/relationships/tags" Target="../tags/tag409.xml"/><Relationship Id="rId85" Type="http://schemas.openxmlformats.org/officeDocument/2006/relationships/tags" Target="../tags/tag355.xml"/><Relationship Id="rId150" Type="http://schemas.openxmlformats.org/officeDocument/2006/relationships/tags" Target="../tags/tag420.xml"/><Relationship Id="rId171" Type="http://schemas.openxmlformats.org/officeDocument/2006/relationships/tags" Target="../tags/tag441.xml"/><Relationship Id="rId192" Type="http://schemas.openxmlformats.org/officeDocument/2006/relationships/tags" Target="../tags/tag462.xml"/><Relationship Id="rId206" Type="http://schemas.openxmlformats.org/officeDocument/2006/relationships/tags" Target="../tags/tag476.xml"/><Relationship Id="rId227" Type="http://schemas.openxmlformats.org/officeDocument/2006/relationships/tags" Target="../tags/tag497.xml"/><Relationship Id="rId248" Type="http://schemas.openxmlformats.org/officeDocument/2006/relationships/tags" Target="../tags/tag518.xml"/><Relationship Id="rId12" Type="http://schemas.openxmlformats.org/officeDocument/2006/relationships/tags" Target="../tags/tag282.xml"/><Relationship Id="rId33" Type="http://schemas.openxmlformats.org/officeDocument/2006/relationships/tags" Target="../tags/tag303.xml"/><Relationship Id="rId108" Type="http://schemas.openxmlformats.org/officeDocument/2006/relationships/tags" Target="../tags/tag378.xml"/><Relationship Id="rId129" Type="http://schemas.openxmlformats.org/officeDocument/2006/relationships/tags" Target="../tags/tag399.xml"/><Relationship Id="rId54" Type="http://schemas.openxmlformats.org/officeDocument/2006/relationships/tags" Target="../tags/tag324.xml"/><Relationship Id="rId75" Type="http://schemas.openxmlformats.org/officeDocument/2006/relationships/tags" Target="../tags/tag345.xml"/><Relationship Id="rId96" Type="http://schemas.openxmlformats.org/officeDocument/2006/relationships/tags" Target="../tags/tag366.xml"/><Relationship Id="rId140" Type="http://schemas.openxmlformats.org/officeDocument/2006/relationships/tags" Target="../tags/tag410.xml"/><Relationship Id="rId161" Type="http://schemas.openxmlformats.org/officeDocument/2006/relationships/tags" Target="../tags/tag431.xml"/><Relationship Id="rId182" Type="http://schemas.openxmlformats.org/officeDocument/2006/relationships/tags" Target="../tags/tag452.xml"/><Relationship Id="rId217" Type="http://schemas.openxmlformats.org/officeDocument/2006/relationships/tags" Target="../tags/tag487.xml"/><Relationship Id="rId1" Type="http://schemas.openxmlformats.org/officeDocument/2006/relationships/tags" Target="../tags/tag271.xml"/><Relationship Id="rId6" Type="http://schemas.openxmlformats.org/officeDocument/2006/relationships/tags" Target="../tags/tag276.xml"/><Relationship Id="rId212" Type="http://schemas.openxmlformats.org/officeDocument/2006/relationships/tags" Target="../tags/tag482.xml"/><Relationship Id="rId233" Type="http://schemas.openxmlformats.org/officeDocument/2006/relationships/tags" Target="../tags/tag503.xml"/><Relationship Id="rId238" Type="http://schemas.openxmlformats.org/officeDocument/2006/relationships/tags" Target="../tags/tag508.xml"/><Relationship Id="rId254" Type="http://schemas.openxmlformats.org/officeDocument/2006/relationships/tags" Target="../tags/tag524.xml"/><Relationship Id="rId259" Type="http://schemas.openxmlformats.org/officeDocument/2006/relationships/tags" Target="../tags/tag529.xml"/><Relationship Id="rId23" Type="http://schemas.openxmlformats.org/officeDocument/2006/relationships/tags" Target="../tags/tag293.xml"/><Relationship Id="rId28" Type="http://schemas.openxmlformats.org/officeDocument/2006/relationships/tags" Target="../tags/tag298.xml"/><Relationship Id="rId49" Type="http://schemas.openxmlformats.org/officeDocument/2006/relationships/tags" Target="../tags/tag319.xml"/><Relationship Id="rId114" Type="http://schemas.openxmlformats.org/officeDocument/2006/relationships/tags" Target="../tags/tag384.xml"/><Relationship Id="rId119" Type="http://schemas.openxmlformats.org/officeDocument/2006/relationships/tags" Target="../tags/tag389.xml"/><Relationship Id="rId44" Type="http://schemas.openxmlformats.org/officeDocument/2006/relationships/tags" Target="../tags/tag314.xml"/><Relationship Id="rId60" Type="http://schemas.openxmlformats.org/officeDocument/2006/relationships/tags" Target="../tags/tag330.xml"/><Relationship Id="rId65" Type="http://schemas.openxmlformats.org/officeDocument/2006/relationships/tags" Target="../tags/tag335.xml"/><Relationship Id="rId81" Type="http://schemas.openxmlformats.org/officeDocument/2006/relationships/tags" Target="../tags/tag351.xml"/><Relationship Id="rId86" Type="http://schemas.openxmlformats.org/officeDocument/2006/relationships/tags" Target="../tags/tag356.xml"/><Relationship Id="rId130" Type="http://schemas.openxmlformats.org/officeDocument/2006/relationships/tags" Target="../tags/tag400.xml"/><Relationship Id="rId135" Type="http://schemas.openxmlformats.org/officeDocument/2006/relationships/tags" Target="../tags/tag405.xml"/><Relationship Id="rId151" Type="http://schemas.openxmlformats.org/officeDocument/2006/relationships/tags" Target="../tags/tag421.xml"/><Relationship Id="rId156" Type="http://schemas.openxmlformats.org/officeDocument/2006/relationships/tags" Target="../tags/tag426.xml"/><Relationship Id="rId177" Type="http://schemas.openxmlformats.org/officeDocument/2006/relationships/tags" Target="../tags/tag447.xml"/><Relationship Id="rId198" Type="http://schemas.openxmlformats.org/officeDocument/2006/relationships/tags" Target="../tags/tag468.xml"/><Relationship Id="rId172" Type="http://schemas.openxmlformats.org/officeDocument/2006/relationships/tags" Target="../tags/tag442.xml"/><Relationship Id="rId193" Type="http://schemas.openxmlformats.org/officeDocument/2006/relationships/tags" Target="../tags/tag463.xml"/><Relationship Id="rId202" Type="http://schemas.openxmlformats.org/officeDocument/2006/relationships/tags" Target="../tags/tag472.xml"/><Relationship Id="rId207" Type="http://schemas.openxmlformats.org/officeDocument/2006/relationships/tags" Target="../tags/tag477.xml"/><Relationship Id="rId223" Type="http://schemas.openxmlformats.org/officeDocument/2006/relationships/tags" Target="../tags/tag493.xml"/><Relationship Id="rId228" Type="http://schemas.openxmlformats.org/officeDocument/2006/relationships/tags" Target="../tags/tag498.xml"/><Relationship Id="rId244" Type="http://schemas.openxmlformats.org/officeDocument/2006/relationships/tags" Target="../tags/tag514.xml"/><Relationship Id="rId249" Type="http://schemas.openxmlformats.org/officeDocument/2006/relationships/tags" Target="../tags/tag519.xml"/><Relationship Id="rId13" Type="http://schemas.openxmlformats.org/officeDocument/2006/relationships/tags" Target="../tags/tag283.xml"/><Relationship Id="rId18" Type="http://schemas.openxmlformats.org/officeDocument/2006/relationships/tags" Target="../tags/tag288.xml"/><Relationship Id="rId39" Type="http://schemas.openxmlformats.org/officeDocument/2006/relationships/tags" Target="../tags/tag309.xml"/><Relationship Id="rId109" Type="http://schemas.openxmlformats.org/officeDocument/2006/relationships/tags" Target="../tags/tag379.xml"/><Relationship Id="rId260" Type="http://schemas.openxmlformats.org/officeDocument/2006/relationships/tags" Target="../tags/tag530.xml"/><Relationship Id="rId34" Type="http://schemas.openxmlformats.org/officeDocument/2006/relationships/tags" Target="../tags/tag304.xml"/><Relationship Id="rId50" Type="http://schemas.openxmlformats.org/officeDocument/2006/relationships/tags" Target="../tags/tag320.xml"/><Relationship Id="rId55" Type="http://schemas.openxmlformats.org/officeDocument/2006/relationships/tags" Target="../tags/tag325.xml"/><Relationship Id="rId76" Type="http://schemas.openxmlformats.org/officeDocument/2006/relationships/tags" Target="../tags/tag346.xml"/><Relationship Id="rId97" Type="http://schemas.openxmlformats.org/officeDocument/2006/relationships/tags" Target="../tags/tag367.xml"/><Relationship Id="rId104" Type="http://schemas.openxmlformats.org/officeDocument/2006/relationships/tags" Target="../tags/tag374.xml"/><Relationship Id="rId120" Type="http://schemas.openxmlformats.org/officeDocument/2006/relationships/tags" Target="../tags/tag390.xml"/><Relationship Id="rId125" Type="http://schemas.openxmlformats.org/officeDocument/2006/relationships/tags" Target="../tags/tag395.xml"/><Relationship Id="rId141" Type="http://schemas.openxmlformats.org/officeDocument/2006/relationships/tags" Target="../tags/tag411.xml"/><Relationship Id="rId146" Type="http://schemas.openxmlformats.org/officeDocument/2006/relationships/tags" Target="../tags/tag416.xml"/><Relationship Id="rId167" Type="http://schemas.openxmlformats.org/officeDocument/2006/relationships/tags" Target="../tags/tag437.xml"/><Relationship Id="rId188" Type="http://schemas.openxmlformats.org/officeDocument/2006/relationships/tags" Target="../tags/tag458.xml"/><Relationship Id="rId7" Type="http://schemas.openxmlformats.org/officeDocument/2006/relationships/tags" Target="../tags/tag277.xml"/><Relationship Id="rId71" Type="http://schemas.openxmlformats.org/officeDocument/2006/relationships/tags" Target="../tags/tag341.xml"/><Relationship Id="rId92" Type="http://schemas.openxmlformats.org/officeDocument/2006/relationships/tags" Target="../tags/tag362.xml"/><Relationship Id="rId162" Type="http://schemas.openxmlformats.org/officeDocument/2006/relationships/tags" Target="../tags/tag432.xml"/><Relationship Id="rId183" Type="http://schemas.openxmlformats.org/officeDocument/2006/relationships/tags" Target="../tags/tag453.xml"/><Relationship Id="rId213" Type="http://schemas.openxmlformats.org/officeDocument/2006/relationships/tags" Target="../tags/tag483.xml"/><Relationship Id="rId218" Type="http://schemas.openxmlformats.org/officeDocument/2006/relationships/tags" Target="../tags/tag488.xml"/><Relationship Id="rId234" Type="http://schemas.openxmlformats.org/officeDocument/2006/relationships/tags" Target="../tags/tag504.xml"/><Relationship Id="rId239" Type="http://schemas.openxmlformats.org/officeDocument/2006/relationships/tags" Target="../tags/tag509.xml"/><Relationship Id="rId2" Type="http://schemas.openxmlformats.org/officeDocument/2006/relationships/tags" Target="../tags/tag272.xml"/><Relationship Id="rId29" Type="http://schemas.openxmlformats.org/officeDocument/2006/relationships/tags" Target="../tags/tag299.xml"/><Relationship Id="rId250" Type="http://schemas.openxmlformats.org/officeDocument/2006/relationships/tags" Target="../tags/tag520.xml"/><Relationship Id="rId255" Type="http://schemas.openxmlformats.org/officeDocument/2006/relationships/tags" Target="../tags/tag525.xml"/><Relationship Id="rId24" Type="http://schemas.openxmlformats.org/officeDocument/2006/relationships/tags" Target="../tags/tag294.xml"/><Relationship Id="rId40" Type="http://schemas.openxmlformats.org/officeDocument/2006/relationships/tags" Target="../tags/tag310.xml"/><Relationship Id="rId45" Type="http://schemas.openxmlformats.org/officeDocument/2006/relationships/tags" Target="../tags/tag315.xml"/><Relationship Id="rId66" Type="http://schemas.openxmlformats.org/officeDocument/2006/relationships/tags" Target="../tags/tag336.xml"/><Relationship Id="rId87" Type="http://schemas.openxmlformats.org/officeDocument/2006/relationships/tags" Target="../tags/tag357.xml"/><Relationship Id="rId110" Type="http://schemas.openxmlformats.org/officeDocument/2006/relationships/tags" Target="../tags/tag380.xml"/><Relationship Id="rId115" Type="http://schemas.openxmlformats.org/officeDocument/2006/relationships/tags" Target="../tags/tag385.xml"/><Relationship Id="rId131" Type="http://schemas.openxmlformats.org/officeDocument/2006/relationships/tags" Target="../tags/tag401.xml"/><Relationship Id="rId136" Type="http://schemas.openxmlformats.org/officeDocument/2006/relationships/tags" Target="../tags/tag406.xml"/><Relationship Id="rId157" Type="http://schemas.openxmlformats.org/officeDocument/2006/relationships/tags" Target="../tags/tag427.xml"/><Relationship Id="rId178" Type="http://schemas.openxmlformats.org/officeDocument/2006/relationships/tags" Target="../tags/tag448.xml"/><Relationship Id="rId61" Type="http://schemas.openxmlformats.org/officeDocument/2006/relationships/tags" Target="../tags/tag331.xml"/><Relationship Id="rId82" Type="http://schemas.openxmlformats.org/officeDocument/2006/relationships/tags" Target="../tags/tag352.xml"/><Relationship Id="rId152" Type="http://schemas.openxmlformats.org/officeDocument/2006/relationships/tags" Target="../tags/tag422.xml"/><Relationship Id="rId173" Type="http://schemas.openxmlformats.org/officeDocument/2006/relationships/tags" Target="../tags/tag443.xml"/><Relationship Id="rId194" Type="http://schemas.openxmlformats.org/officeDocument/2006/relationships/tags" Target="../tags/tag464.xml"/><Relationship Id="rId199" Type="http://schemas.openxmlformats.org/officeDocument/2006/relationships/tags" Target="../tags/tag469.xml"/><Relationship Id="rId203" Type="http://schemas.openxmlformats.org/officeDocument/2006/relationships/tags" Target="../tags/tag473.xml"/><Relationship Id="rId208" Type="http://schemas.openxmlformats.org/officeDocument/2006/relationships/tags" Target="../tags/tag478.xml"/><Relationship Id="rId229" Type="http://schemas.openxmlformats.org/officeDocument/2006/relationships/tags" Target="../tags/tag499.xml"/><Relationship Id="rId19" Type="http://schemas.openxmlformats.org/officeDocument/2006/relationships/tags" Target="../tags/tag289.xml"/><Relationship Id="rId224" Type="http://schemas.openxmlformats.org/officeDocument/2006/relationships/tags" Target="../tags/tag494.xml"/><Relationship Id="rId240" Type="http://schemas.openxmlformats.org/officeDocument/2006/relationships/tags" Target="../tags/tag510.xml"/><Relationship Id="rId245" Type="http://schemas.openxmlformats.org/officeDocument/2006/relationships/tags" Target="../tags/tag515.xml"/><Relationship Id="rId261" Type="http://schemas.openxmlformats.org/officeDocument/2006/relationships/tags" Target="../tags/tag531.xml"/><Relationship Id="rId14" Type="http://schemas.openxmlformats.org/officeDocument/2006/relationships/tags" Target="../tags/tag284.xml"/><Relationship Id="rId30" Type="http://schemas.openxmlformats.org/officeDocument/2006/relationships/tags" Target="../tags/tag300.xml"/><Relationship Id="rId35" Type="http://schemas.openxmlformats.org/officeDocument/2006/relationships/tags" Target="../tags/tag305.xml"/><Relationship Id="rId56" Type="http://schemas.openxmlformats.org/officeDocument/2006/relationships/tags" Target="../tags/tag326.xml"/><Relationship Id="rId77" Type="http://schemas.openxmlformats.org/officeDocument/2006/relationships/tags" Target="../tags/tag347.xml"/><Relationship Id="rId100" Type="http://schemas.openxmlformats.org/officeDocument/2006/relationships/tags" Target="../tags/tag370.xml"/><Relationship Id="rId105" Type="http://schemas.openxmlformats.org/officeDocument/2006/relationships/tags" Target="../tags/tag375.xml"/><Relationship Id="rId126" Type="http://schemas.openxmlformats.org/officeDocument/2006/relationships/tags" Target="../tags/tag396.xml"/><Relationship Id="rId147" Type="http://schemas.openxmlformats.org/officeDocument/2006/relationships/tags" Target="../tags/tag417.xml"/><Relationship Id="rId168" Type="http://schemas.openxmlformats.org/officeDocument/2006/relationships/tags" Target="../tags/tag438.xml"/><Relationship Id="rId8" Type="http://schemas.openxmlformats.org/officeDocument/2006/relationships/tags" Target="../tags/tag278.xml"/><Relationship Id="rId51" Type="http://schemas.openxmlformats.org/officeDocument/2006/relationships/tags" Target="../tags/tag321.xml"/><Relationship Id="rId72" Type="http://schemas.openxmlformats.org/officeDocument/2006/relationships/tags" Target="../tags/tag342.xml"/><Relationship Id="rId93" Type="http://schemas.openxmlformats.org/officeDocument/2006/relationships/tags" Target="../tags/tag363.xml"/><Relationship Id="rId98" Type="http://schemas.openxmlformats.org/officeDocument/2006/relationships/tags" Target="../tags/tag368.xml"/><Relationship Id="rId121" Type="http://schemas.openxmlformats.org/officeDocument/2006/relationships/tags" Target="../tags/tag391.xml"/><Relationship Id="rId142" Type="http://schemas.openxmlformats.org/officeDocument/2006/relationships/tags" Target="../tags/tag412.xml"/><Relationship Id="rId163" Type="http://schemas.openxmlformats.org/officeDocument/2006/relationships/tags" Target="../tags/tag433.xml"/><Relationship Id="rId184" Type="http://schemas.openxmlformats.org/officeDocument/2006/relationships/tags" Target="../tags/tag454.xml"/><Relationship Id="rId189" Type="http://schemas.openxmlformats.org/officeDocument/2006/relationships/tags" Target="../tags/tag459.xml"/><Relationship Id="rId219" Type="http://schemas.openxmlformats.org/officeDocument/2006/relationships/tags" Target="../tags/tag489.xml"/><Relationship Id="rId3" Type="http://schemas.openxmlformats.org/officeDocument/2006/relationships/tags" Target="../tags/tag273.xml"/><Relationship Id="rId214" Type="http://schemas.openxmlformats.org/officeDocument/2006/relationships/tags" Target="../tags/tag484.xml"/><Relationship Id="rId230" Type="http://schemas.openxmlformats.org/officeDocument/2006/relationships/tags" Target="../tags/tag500.xml"/><Relationship Id="rId235" Type="http://schemas.openxmlformats.org/officeDocument/2006/relationships/tags" Target="../tags/tag505.xml"/><Relationship Id="rId251" Type="http://schemas.openxmlformats.org/officeDocument/2006/relationships/tags" Target="../tags/tag521.xml"/><Relationship Id="rId256" Type="http://schemas.openxmlformats.org/officeDocument/2006/relationships/tags" Target="../tags/tag526.xml"/><Relationship Id="rId25" Type="http://schemas.openxmlformats.org/officeDocument/2006/relationships/tags" Target="../tags/tag295.xml"/><Relationship Id="rId46" Type="http://schemas.openxmlformats.org/officeDocument/2006/relationships/tags" Target="../tags/tag316.xml"/><Relationship Id="rId67" Type="http://schemas.openxmlformats.org/officeDocument/2006/relationships/tags" Target="../tags/tag337.xml"/><Relationship Id="rId116" Type="http://schemas.openxmlformats.org/officeDocument/2006/relationships/tags" Target="../tags/tag386.xml"/><Relationship Id="rId137" Type="http://schemas.openxmlformats.org/officeDocument/2006/relationships/tags" Target="../tags/tag407.xml"/><Relationship Id="rId158" Type="http://schemas.openxmlformats.org/officeDocument/2006/relationships/tags" Target="../tags/tag428.xml"/><Relationship Id="rId20" Type="http://schemas.openxmlformats.org/officeDocument/2006/relationships/tags" Target="../tags/tag290.xml"/><Relationship Id="rId41" Type="http://schemas.openxmlformats.org/officeDocument/2006/relationships/tags" Target="../tags/tag311.xml"/><Relationship Id="rId62" Type="http://schemas.openxmlformats.org/officeDocument/2006/relationships/tags" Target="../tags/tag332.xml"/><Relationship Id="rId83" Type="http://schemas.openxmlformats.org/officeDocument/2006/relationships/tags" Target="../tags/tag353.xml"/><Relationship Id="rId88" Type="http://schemas.openxmlformats.org/officeDocument/2006/relationships/tags" Target="../tags/tag358.xml"/><Relationship Id="rId111" Type="http://schemas.openxmlformats.org/officeDocument/2006/relationships/tags" Target="../tags/tag381.xml"/><Relationship Id="rId132" Type="http://schemas.openxmlformats.org/officeDocument/2006/relationships/tags" Target="../tags/tag402.xml"/><Relationship Id="rId153" Type="http://schemas.openxmlformats.org/officeDocument/2006/relationships/tags" Target="../tags/tag423.xml"/><Relationship Id="rId174" Type="http://schemas.openxmlformats.org/officeDocument/2006/relationships/tags" Target="../tags/tag444.xml"/><Relationship Id="rId179" Type="http://schemas.openxmlformats.org/officeDocument/2006/relationships/tags" Target="../tags/tag449.xml"/><Relationship Id="rId195" Type="http://schemas.openxmlformats.org/officeDocument/2006/relationships/tags" Target="../tags/tag465.xml"/><Relationship Id="rId209" Type="http://schemas.openxmlformats.org/officeDocument/2006/relationships/tags" Target="../tags/tag479.xml"/><Relationship Id="rId190" Type="http://schemas.openxmlformats.org/officeDocument/2006/relationships/tags" Target="../tags/tag460.xml"/><Relationship Id="rId204" Type="http://schemas.openxmlformats.org/officeDocument/2006/relationships/tags" Target="../tags/tag474.xml"/><Relationship Id="rId220" Type="http://schemas.openxmlformats.org/officeDocument/2006/relationships/tags" Target="../tags/tag490.xml"/><Relationship Id="rId225" Type="http://schemas.openxmlformats.org/officeDocument/2006/relationships/tags" Target="../tags/tag495.xml"/><Relationship Id="rId241" Type="http://schemas.openxmlformats.org/officeDocument/2006/relationships/tags" Target="../tags/tag511.xml"/><Relationship Id="rId246" Type="http://schemas.openxmlformats.org/officeDocument/2006/relationships/tags" Target="../tags/tag516.xml"/><Relationship Id="rId15" Type="http://schemas.openxmlformats.org/officeDocument/2006/relationships/tags" Target="../tags/tag285.xml"/><Relationship Id="rId36" Type="http://schemas.openxmlformats.org/officeDocument/2006/relationships/tags" Target="../tags/tag306.xml"/><Relationship Id="rId57" Type="http://schemas.openxmlformats.org/officeDocument/2006/relationships/tags" Target="../tags/tag327.xml"/><Relationship Id="rId106" Type="http://schemas.openxmlformats.org/officeDocument/2006/relationships/tags" Target="../tags/tag376.xml"/><Relationship Id="rId127" Type="http://schemas.openxmlformats.org/officeDocument/2006/relationships/tags" Target="../tags/tag397.xml"/><Relationship Id="rId262" Type="http://schemas.openxmlformats.org/officeDocument/2006/relationships/tags" Target="../tags/tag532.xml"/><Relationship Id="rId10" Type="http://schemas.openxmlformats.org/officeDocument/2006/relationships/tags" Target="../tags/tag280.xml"/><Relationship Id="rId31" Type="http://schemas.openxmlformats.org/officeDocument/2006/relationships/tags" Target="../tags/tag301.xml"/><Relationship Id="rId52" Type="http://schemas.openxmlformats.org/officeDocument/2006/relationships/tags" Target="../tags/tag322.xml"/><Relationship Id="rId73" Type="http://schemas.openxmlformats.org/officeDocument/2006/relationships/tags" Target="../tags/tag343.xml"/><Relationship Id="rId78" Type="http://schemas.openxmlformats.org/officeDocument/2006/relationships/tags" Target="../tags/tag348.xml"/><Relationship Id="rId94" Type="http://schemas.openxmlformats.org/officeDocument/2006/relationships/tags" Target="../tags/tag364.xml"/><Relationship Id="rId99" Type="http://schemas.openxmlformats.org/officeDocument/2006/relationships/tags" Target="../tags/tag369.xml"/><Relationship Id="rId101" Type="http://schemas.openxmlformats.org/officeDocument/2006/relationships/tags" Target="../tags/tag371.xml"/><Relationship Id="rId122" Type="http://schemas.openxmlformats.org/officeDocument/2006/relationships/tags" Target="../tags/tag392.xml"/><Relationship Id="rId143" Type="http://schemas.openxmlformats.org/officeDocument/2006/relationships/tags" Target="../tags/tag413.xml"/><Relationship Id="rId148" Type="http://schemas.openxmlformats.org/officeDocument/2006/relationships/tags" Target="../tags/tag418.xml"/><Relationship Id="rId164" Type="http://schemas.openxmlformats.org/officeDocument/2006/relationships/tags" Target="../tags/tag434.xml"/><Relationship Id="rId169" Type="http://schemas.openxmlformats.org/officeDocument/2006/relationships/tags" Target="../tags/tag439.xml"/><Relationship Id="rId185" Type="http://schemas.openxmlformats.org/officeDocument/2006/relationships/tags" Target="../tags/tag455.xml"/><Relationship Id="rId4" Type="http://schemas.openxmlformats.org/officeDocument/2006/relationships/tags" Target="../tags/tag274.xml"/><Relationship Id="rId9" Type="http://schemas.openxmlformats.org/officeDocument/2006/relationships/tags" Target="../tags/tag279.xml"/><Relationship Id="rId180" Type="http://schemas.openxmlformats.org/officeDocument/2006/relationships/tags" Target="../tags/tag450.xml"/><Relationship Id="rId210" Type="http://schemas.openxmlformats.org/officeDocument/2006/relationships/tags" Target="../tags/tag480.xml"/><Relationship Id="rId215" Type="http://schemas.openxmlformats.org/officeDocument/2006/relationships/tags" Target="../tags/tag485.xml"/><Relationship Id="rId236" Type="http://schemas.openxmlformats.org/officeDocument/2006/relationships/tags" Target="../tags/tag506.xml"/><Relationship Id="rId257" Type="http://schemas.openxmlformats.org/officeDocument/2006/relationships/tags" Target="../tags/tag527.xml"/><Relationship Id="rId26" Type="http://schemas.openxmlformats.org/officeDocument/2006/relationships/tags" Target="../tags/tag296.xml"/><Relationship Id="rId231" Type="http://schemas.openxmlformats.org/officeDocument/2006/relationships/tags" Target="../tags/tag501.xml"/><Relationship Id="rId252" Type="http://schemas.openxmlformats.org/officeDocument/2006/relationships/tags" Target="../tags/tag522.xml"/><Relationship Id="rId47" Type="http://schemas.openxmlformats.org/officeDocument/2006/relationships/tags" Target="../tags/tag317.xml"/><Relationship Id="rId68" Type="http://schemas.openxmlformats.org/officeDocument/2006/relationships/tags" Target="../tags/tag338.xml"/><Relationship Id="rId89" Type="http://schemas.openxmlformats.org/officeDocument/2006/relationships/tags" Target="../tags/tag359.xml"/><Relationship Id="rId112" Type="http://schemas.openxmlformats.org/officeDocument/2006/relationships/tags" Target="../tags/tag382.xml"/><Relationship Id="rId133" Type="http://schemas.openxmlformats.org/officeDocument/2006/relationships/tags" Target="../tags/tag403.xml"/><Relationship Id="rId154" Type="http://schemas.openxmlformats.org/officeDocument/2006/relationships/tags" Target="../tags/tag424.xml"/><Relationship Id="rId175" Type="http://schemas.openxmlformats.org/officeDocument/2006/relationships/tags" Target="../tags/tag445.xml"/><Relationship Id="rId196" Type="http://schemas.openxmlformats.org/officeDocument/2006/relationships/tags" Target="../tags/tag466.xml"/><Relationship Id="rId200" Type="http://schemas.openxmlformats.org/officeDocument/2006/relationships/tags" Target="../tags/tag470.xml"/><Relationship Id="rId16" Type="http://schemas.openxmlformats.org/officeDocument/2006/relationships/tags" Target="../tags/tag286.xml"/><Relationship Id="rId221" Type="http://schemas.openxmlformats.org/officeDocument/2006/relationships/tags" Target="../tags/tag491.xml"/><Relationship Id="rId242" Type="http://schemas.openxmlformats.org/officeDocument/2006/relationships/tags" Target="../tags/tag512.xml"/><Relationship Id="rId263" Type="http://schemas.openxmlformats.org/officeDocument/2006/relationships/tags" Target="../tags/tag533.xml"/><Relationship Id="rId37" Type="http://schemas.openxmlformats.org/officeDocument/2006/relationships/tags" Target="../tags/tag307.xml"/><Relationship Id="rId58" Type="http://schemas.openxmlformats.org/officeDocument/2006/relationships/tags" Target="../tags/tag328.xml"/><Relationship Id="rId79" Type="http://schemas.openxmlformats.org/officeDocument/2006/relationships/tags" Target="../tags/tag349.xml"/><Relationship Id="rId102" Type="http://schemas.openxmlformats.org/officeDocument/2006/relationships/tags" Target="../tags/tag372.xml"/><Relationship Id="rId123" Type="http://schemas.openxmlformats.org/officeDocument/2006/relationships/tags" Target="../tags/tag393.xml"/><Relationship Id="rId144" Type="http://schemas.openxmlformats.org/officeDocument/2006/relationships/tags" Target="../tags/tag414.xml"/><Relationship Id="rId90" Type="http://schemas.openxmlformats.org/officeDocument/2006/relationships/tags" Target="../tags/tag360.xml"/><Relationship Id="rId165" Type="http://schemas.openxmlformats.org/officeDocument/2006/relationships/tags" Target="../tags/tag435.xml"/><Relationship Id="rId186" Type="http://schemas.openxmlformats.org/officeDocument/2006/relationships/tags" Target="../tags/tag456.xml"/><Relationship Id="rId211" Type="http://schemas.openxmlformats.org/officeDocument/2006/relationships/tags" Target="../tags/tag481.xml"/><Relationship Id="rId232" Type="http://schemas.openxmlformats.org/officeDocument/2006/relationships/tags" Target="../tags/tag502.xml"/><Relationship Id="rId253" Type="http://schemas.openxmlformats.org/officeDocument/2006/relationships/tags" Target="../tags/tag523.xml"/><Relationship Id="rId27" Type="http://schemas.openxmlformats.org/officeDocument/2006/relationships/tags" Target="../tags/tag297.xml"/><Relationship Id="rId48" Type="http://schemas.openxmlformats.org/officeDocument/2006/relationships/tags" Target="../tags/tag318.xml"/><Relationship Id="rId69" Type="http://schemas.openxmlformats.org/officeDocument/2006/relationships/tags" Target="../tags/tag339.xml"/><Relationship Id="rId113" Type="http://schemas.openxmlformats.org/officeDocument/2006/relationships/tags" Target="../tags/tag383.xml"/><Relationship Id="rId134" Type="http://schemas.openxmlformats.org/officeDocument/2006/relationships/tags" Target="../tags/tag404.xml"/><Relationship Id="rId80" Type="http://schemas.openxmlformats.org/officeDocument/2006/relationships/tags" Target="../tags/tag350.xml"/><Relationship Id="rId155" Type="http://schemas.openxmlformats.org/officeDocument/2006/relationships/tags" Target="../tags/tag425.xml"/><Relationship Id="rId176" Type="http://schemas.openxmlformats.org/officeDocument/2006/relationships/tags" Target="../tags/tag446.xml"/><Relationship Id="rId197" Type="http://schemas.openxmlformats.org/officeDocument/2006/relationships/tags" Target="../tags/tag467.xml"/><Relationship Id="rId201" Type="http://schemas.openxmlformats.org/officeDocument/2006/relationships/tags" Target="../tags/tag471.xml"/><Relationship Id="rId222" Type="http://schemas.openxmlformats.org/officeDocument/2006/relationships/tags" Target="../tags/tag492.xml"/><Relationship Id="rId243" Type="http://schemas.openxmlformats.org/officeDocument/2006/relationships/tags" Target="../tags/tag513.xml"/><Relationship Id="rId264" Type="http://schemas.openxmlformats.org/officeDocument/2006/relationships/slideMaster" Target="../slideMasters/slideMaster3.xml"/><Relationship Id="rId17" Type="http://schemas.openxmlformats.org/officeDocument/2006/relationships/tags" Target="../tags/tag287.xml"/><Relationship Id="rId38" Type="http://schemas.openxmlformats.org/officeDocument/2006/relationships/tags" Target="../tags/tag308.xml"/><Relationship Id="rId59" Type="http://schemas.openxmlformats.org/officeDocument/2006/relationships/tags" Target="../tags/tag329.xml"/><Relationship Id="rId103" Type="http://schemas.openxmlformats.org/officeDocument/2006/relationships/tags" Target="../tags/tag373.xml"/><Relationship Id="rId124" Type="http://schemas.openxmlformats.org/officeDocument/2006/relationships/tags" Target="../tags/tag394.xml"/><Relationship Id="rId70" Type="http://schemas.openxmlformats.org/officeDocument/2006/relationships/tags" Target="../tags/tag340.xml"/><Relationship Id="rId91" Type="http://schemas.openxmlformats.org/officeDocument/2006/relationships/tags" Target="../tags/tag361.xml"/><Relationship Id="rId145" Type="http://schemas.openxmlformats.org/officeDocument/2006/relationships/tags" Target="../tags/tag415.xml"/><Relationship Id="rId166" Type="http://schemas.openxmlformats.org/officeDocument/2006/relationships/tags" Target="../tags/tag436.xml"/><Relationship Id="rId187" Type="http://schemas.openxmlformats.org/officeDocument/2006/relationships/tags" Target="../tags/tag457.xml"/></Relationships>
</file>

<file path=ppt/slideLayouts/_rels/slideLayout26.xml.rels><?xml version="1.0" encoding="UTF-8" standalone="yes"?>
<Relationships xmlns="http://schemas.openxmlformats.org/package/2006/relationships"><Relationship Id="rId117" Type="http://schemas.openxmlformats.org/officeDocument/2006/relationships/tags" Target="../tags/tag650.xml"/><Relationship Id="rId21" Type="http://schemas.openxmlformats.org/officeDocument/2006/relationships/tags" Target="../tags/tag554.xml"/><Relationship Id="rId42" Type="http://schemas.openxmlformats.org/officeDocument/2006/relationships/tags" Target="../tags/tag575.xml"/><Relationship Id="rId63" Type="http://schemas.openxmlformats.org/officeDocument/2006/relationships/tags" Target="../tags/tag596.xml"/><Relationship Id="rId84" Type="http://schemas.openxmlformats.org/officeDocument/2006/relationships/tags" Target="../tags/tag617.xml"/><Relationship Id="rId138" Type="http://schemas.openxmlformats.org/officeDocument/2006/relationships/tags" Target="../tags/tag671.xml"/><Relationship Id="rId159" Type="http://schemas.openxmlformats.org/officeDocument/2006/relationships/tags" Target="../tags/tag692.xml"/><Relationship Id="rId170" Type="http://schemas.openxmlformats.org/officeDocument/2006/relationships/tags" Target="../tags/tag703.xml"/><Relationship Id="rId191" Type="http://schemas.openxmlformats.org/officeDocument/2006/relationships/tags" Target="../tags/tag724.xml"/><Relationship Id="rId205" Type="http://schemas.openxmlformats.org/officeDocument/2006/relationships/tags" Target="../tags/tag738.xml"/><Relationship Id="rId226" Type="http://schemas.openxmlformats.org/officeDocument/2006/relationships/tags" Target="../tags/tag759.xml"/><Relationship Id="rId247" Type="http://schemas.openxmlformats.org/officeDocument/2006/relationships/tags" Target="../tags/tag780.xml"/><Relationship Id="rId107" Type="http://schemas.openxmlformats.org/officeDocument/2006/relationships/tags" Target="../tags/tag640.xml"/><Relationship Id="rId11" Type="http://schemas.openxmlformats.org/officeDocument/2006/relationships/tags" Target="../tags/tag544.xml"/><Relationship Id="rId32" Type="http://schemas.openxmlformats.org/officeDocument/2006/relationships/tags" Target="../tags/tag565.xml"/><Relationship Id="rId53" Type="http://schemas.openxmlformats.org/officeDocument/2006/relationships/tags" Target="../tags/tag586.xml"/><Relationship Id="rId74" Type="http://schemas.openxmlformats.org/officeDocument/2006/relationships/tags" Target="../tags/tag607.xml"/><Relationship Id="rId128" Type="http://schemas.openxmlformats.org/officeDocument/2006/relationships/tags" Target="../tags/tag661.xml"/><Relationship Id="rId149" Type="http://schemas.openxmlformats.org/officeDocument/2006/relationships/tags" Target="../tags/tag682.xml"/><Relationship Id="rId5" Type="http://schemas.openxmlformats.org/officeDocument/2006/relationships/tags" Target="../tags/tag538.xml"/><Relationship Id="rId95" Type="http://schemas.openxmlformats.org/officeDocument/2006/relationships/tags" Target="../tags/tag628.xml"/><Relationship Id="rId160" Type="http://schemas.openxmlformats.org/officeDocument/2006/relationships/tags" Target="../tags/tag693.xml"/><Relationship Id="rId181" Type="http://schemas.openxmlformats.org/officeDocument/2006/relationships/tags" Target="../tags/tag714.xml"/><Relationship Id="rId216" Type="http://schemas.openxmlformats.org/officeDocument/2006/relationships/tags" Target="../tags/tag749.xml"/><Relationship Id="rId237" Type="http://schemas.openxmlformats.org/officeDocument/2006/relationships/tags" Target="../tags/tag770.xml"/><Relationship Id="rId258" Type="http://schemas.openxmlformats.org/officeDocument/2006/relationships/tags" Target="../tags/tag791.xml"/><Relationship Id="rId22" Type="http://schemas.openxmlformats.org/officeDocument/2006/relationships/tags" Target="../tags/tag555.xml"/><Relationship Id="rId43" Type="http://schemas.openxmlformats.org/officeDocument/2006/relationships/tags" Target="../tags/tag576.xml"/><Relationship Id="rId64" Type="http://schemas.openxmlformats.org/officeDocument/2006/relationships/tags" Target="../tags/tag597.xml"/><Relationship Id="rId118" Type="http://schemas.openxmlformats.org/officeDocument/2006/relationships/tags" Target="../tags/tag651.xml"/><Relationship Id="rId139" Type="http://schemas.openxmlformats.org/officeDocument/2006/relationships/tags" Target="../tags/tag672.xml"/><Relationship Id="rId85" Type="http://schemas.openxmlformats.org/officeDocument/2006/relationships/tags" Target="../tags/tag618.xml"/><Relationship Id="rId150" Type="http://schemas.openxmlformats.org/officeDocument/2006/relationships/tags" Target="../tags/tag683.xml"/><Relationship Id="rId171" Type="http://schemas.openxmlformats.org/officeDocument/2006/relationships/tags" Target="../tags/tag704.xml"/><Relationship Id="rId192" Type="http://schemas.openxmlformats.org/officeDocument/2006/relationships/tags" Target="../tags/tag725.xml"/><Relationship Id="rId206" Type="http://schemas.openxmlformats.org/officeDocument/2006/relationships/tags" Target="../tags/tag739.xml"/><Relationship Id="rId227" Type="http://schemas.openxmlformats.org/officeDocument/2006/relationships/tags" Target="../tags/tag760.xml"/><Relationship Id="rId248" Type="http://schemas.openxmlformats.org/officeDocument/2006/relationships/tags" Target="../tags/tag781.xml"/><Relationship Id="rId12" Type="http://schemas.openxmlformats.org/officeDocument/2006/relationships/tags" Target="../tags/tag545.xml"/><Relationship Id="rId33" Type="http://schemas.openxmlformats.org/officeDocument/2006/relationships/tags" Target="../tags/tag566.xml"/><Relationship Id="rId108" Type="http://schemas.openxmlformats.org/officeDocument/2006/relationships/tags" Target="../tags/tag641.xml"/><Relationship Id="rId129" Type="http://schemas.openxmlformats.org/officeDocument/2006/relationships/tags" Target="../tags/tag662.xml"/><Relationship Id="rId54" Type="http://schemas.openxmlformats.org/officeDocument/2006/relationships/tags" Target="../tags/tag587.xml"/><Relationship Id="rId75" Type="http://schemas.openxmlformats.org/officeDocument/2006/relationships/tags" Target="../tags/tag608.xml"/><Relationship Id="rId96" Type="http://schemas.openxmlformats.org/officeDocument/2006/relationships/tags" Target="../tags/tag629.xml"/><Relationship Id="rId140" Type="http://schemas.openxmlformats.org/officeDocument/2006/relationships/tags" Target="../tags/tag673.xml"/><Relationship Id="rId161" Type="http://schemas.openxmlformats.org/officeDocument/2006/relationships/tags" Target="../tags/tag694.xml"/><Relationship Id="rId182" Type="http://schemas.openxmlformats.org/officeDocument/2006/relationships/tags" Target="../tags/tag715.xml"/><Relationship Id="rId217" Type="http://schemas.openxmlformats.org/officeDocument/2006/relationships/tags" Target="../tags/tag750.xml"/><Relationship Id="rId1" Type="http://schemas.openxmlformats.org/officeDocument/2006/relationships/tags" Target="../tags/tag534.xml"/><Relationship Id="rId6" Type="http://schemas.openxmlformats.org/officeDocument/2006/relationships/tags" Target="../tags/tag539.xml"/><Relationship Id="rId212" Type="http://schemas.openxmlformats.org/officeDocument/2006/relationships/tags" Target="../tags/tag745.xml"/><Relationship Id="rId233" Type="http://schemas.openxmlformats.org/officeDocument/2006/relationships/tags" Target="../tags/tag766.xml"/><Relationship Id="rId238" Type="http://schemas.openxmlformats.org/officeDocument/2006/relationships/tags" Target="../tags/tag771.xml"/><Relationship Id="rId254" Type="http://schemas.openxmlformats.org/officeDocument/2006/relationships/tags" Target="../tags/tag787.xml"/><Relationship Id="rId259" Type="http://schemas.openxmlformats.org/officeDocument/2006/relationships/tags" Target="../tags/tag792.xml"/><Relationship Id="rId23" Type="http://schemas.openxmlformats.org/officeDocument/2006/relationships/tags" Target="../tags/tag556.xml"/><Relationship Id="rId28" Type="http://schemas.openxmlformats.org/officeDocument/2006/relationships/tags" Target="../tags/tag561.xml"/><Relationship Id="rId49" Type="http://schemas.openxmlformats.org/officeDocument/2006/relationships/tags" Target="../tags/tag582.xml"/><Relationship Id="rId114" Type="http://schemas.openxmlformats.org/officeDocument/2006/relationships/tags" Target="../tags/tag647.xml"/><Relationship Id="rId119" Type="http://schemas.openxmlformats.org/officeDocument/2006/relationships/tags" Target="../tags/tag652.xml"/><Relationship Id="rId44" Type="http://schemas.openxmlformats.org/officeDocument/2006/relationships/tags" Target="../tags/tag577.xml"/><Relationship Id="rId60" Type="http://schemas.openxmlformats.org/officeDocument/2006/relationships/tags" Target="../tags/tag593.xml"/><Relationship Id="rId65" Type="http://schemas.openxmlformats.org/officeDocument/2006/relationships/tags" Target="../tags/tag598.xml"/><Relationship Id="rId81" Type="http://schemas.openxmlformats.org/officeDocument/2006/relationships/tags" Target="../tags/tag614.xml"/><Relationship Id="rId86" Type="http://schemas.openxmlformats.org/officeDocument/2006/relationships/tags" Target="../tags/tag619.xml"/><Relationship Id="rId130" Type="http://schemas.openxmlformats.org/officeDocument/2006/relationships/tags" Target="../tags/tag663.xml"/><Relationship Id="rId135" Type="http://schemas.openxmlformats.org/officeDocument/2006/relationships/tags" Target="../tags/tag668.xml"/><Relationship Id="rId151" Type="http://schemas.openxmlformats.org/officeDocument/2006/relationships/tags" Target="../tags/tag684.xml"/><Relationship Id="rId156" Type="http://schemas.openxmlformats.org/officeDocument/2006/relationships/tags" Target="../tags/tag689.xml"/><Relationship Id="rId177" Type="http://schemas.openxmlformats.org/officeDocument/2006/relationships/tags" Target="../tags/tag710.xml"/><Relationship Id="rId198" Type="http://schemas.openxmlformats.org/officeDocument/2006/relationships/tags" Target="../tags/tag731.xml"/><Relationship Id="rId172" Type="http://schemas.openxmlformats.org/officeDocument/2006/relationships/tags" Target="../tags/tag705.xml"/><Relationship Id="rId193" Type="http://schemas.openxmlformats.org/officeDocument/2006/relationships/tags" Target="../tags/tag726.xml"/><Relationship Id="rId202" Type="http://schemas.openxmlformats.org/officeDocument/2006/relationships/tags" Target="../tags/tag735.xml"/><Relationship Id="rId207" Type="http://schemas.openxmlformats.org/officeDocument/2006/relationships/tags" Target="../tags/tag740.xml"/><Relationship Id="rId223" Type="http://schemas.openxmlformats.org/officeDocument/2006/relationships/tags" Target="../tags/tag756.xml"/><Relationship Id="rId228" Type="http://schemas.openxmlformats.org/officeDocument/2006/relationships/tags" Target="../tags/tag761.xml"/><Relationship Id="rId244" Type="http://schemas.openxmlformats.org/officeDocument/2006/relationships/tags" Target="../tags/tag777.xml"/><Relationship Id="rId249" Type="http://schemas.openxmlformats.org/officeDocument/2006/relationships/tags" Target="../tags/tag782.xml"/><Relationship Id="rId13" Type="http://schemas.openxmlformats.org/officeDocument/2006/relationships/tags" Target="../tags/tag546.xml"/><Relationship Id="rId18" Type="http://schemas.openxmlformats.org/officeDocument/2006/relationships/tags" Target="../tags/tag551.xml"/><Relationship Id="rId39" Type="http://schemas.openxmlformats.org/officeDocument/2006/relationships/tags" Target="../tags/tag572.xml"/><Relationship Id="rId109" Type="http://schemas.openxmlformats.org/officeDocument/2006/relationships/tags" Target="../tags/tag642.xml"/><Relationship Id="rId260" Type="http://schemas.openxmlformats.org/officeDocument/2006/relationships/tags" Target="../tags/tag793.xml"/><Relationship Id="rId34" Type="http://schemas.openxmlformats.org/officeDocument/2006/relationships/tags" Target="../tags/tag567.xml"/><Relationship Id="rId50" Type="http://schemas.openxmlformats.org/officeDocument/2006/relationships/tags" Target="../tags/tag583.xml"/><Relationship Id="rId55" Type="http://schemas.openxmlformats.org/officeDocument/2006/relationships/tags" Target="../tags/tag588.xml"/><Relationship Id="rId76" Type="http://schemas.openxmlformats.org/officeDocument/2006/relationships/tags" Target="../tags/tag609.xml"/><Relationship Id="rId97" Type="http://schemas.openxmlformats.org/officeDocument/2006/relationships/tags" Target="../tags/tag630.xml"/><Relationship Id="rId104" Type="http://schemas.openxmlformats.org/officeDocument/2006/relationships/tags" Target="../tags/tag637.xml"/><Relationship Id="rId120" Type="http://schemas.openxmlformats.org/officeDocument/2006/relationships/tags" Target="../tags/tag653.xml"/><Relationship Id="rId125" Type="http://schemas.openxmlformats.org/officeDocument/2006/relationships/tags" Target="../tags/tag658.xml"/><Relationship Id="rId141" Type="http://schemas.openxmlformats.org/officeDocument/2006/relationships/tags" Target="../tags/tag674.xml"/><Relationship Id="rId146" Type="http://schemas.openxmlformats.org/officeDocument/2006/relationships/tags" Target="../tags/tag679.xml"/><Relationship Id="rId167" Type="http://schemas.openxmlformats.org/officeDocument/2006/relationships/tags" Target="../tags/tag700.xml"/><Relationship Id="rId188" Type="http://schemas.openxmlformats.org/officeDocument/2006/relationships/tags" Target="../tags/tag721.xml"/><Relationship Id="rId7" Type="http://schemas.openxmlformats.org/officeDocument/2006/relationships/tags" Target="../tags/tag540.xml"/><Relationship Id="rId71" Type="http://schemas.openxmlformats.org/officeDocument/2006/relationships/tags" Target="../tags/tag604.xml"/><Relationship Id="rId92" Type="http://schemas.openxmlformats.org/officeDocument/2006/relationships/tags" Target="../tags/tag625.xml"/><Relationship Id="rId162" Type="http://schemas.openxmlformats.org/officeDocument/2006/relationships/tags" Target="../tags/tag695.xml"/><Relationship Id="rId183" Type="http://schemas.openxmlformats.org/officeDocument/2006/relationships/tags" Target="../tags/tag716.xml"/><Relationship Id="rId213" Type="http://schemas.openxmlformats.org/officeDocument/2006/relationships/tags" Target="../tags/tag746.xml"/><Relationship Id="rId218" Type="http://schemas.openxmlformats.org/officeDocument/2006/relationships/tags" Target="../tags/tag751.xml"/><Relationship Id="rId234" Type="http://schemas.openxmlformats.org/officeDocument/2006/relationships/tags" Target="../tags/tag767.xml"/><Relationship Id="rId239" Type="http://schemas.openxmlformats.org/officeDocument/2006/relationships/tags" Target="../tags/tag772.xml"/><Relationship Id="rId2" Type="http://schemas.openxmlformats.org/officeDocument/2006/relationships/tags" Target="../tags/tag535.xml"/><Relationship Id="rId29" Type="http://schemas.openxmlformats.org/officeDocument/2006/relationships/tags" Target="../tags/tag562.xml"/><Relationship Id="rId250" Type="http://schemas.openxmlformats.org/officeDocument/2006/relationships/tags" Target="../tags/tag783.xml"/><Relationship Id="rId255" Type="http://schemas.openxmlformats.org/officeDocument/2006/relationships/tags" Target="../tags/tag788.xml"/><Relationship Id="rId24" Type="http://schemas.openxmlformats.org/officeDocument/2006/relationships/tags" Target="../tags/tag557.xml"/><Relationship Id="rId40" Type="http://schemas.openxmlformats.org/officeDocument/2006/relationships/tags" Target="../tags/tag573.xml"/><Relationship Id="rId45" Type="http://schemas.openxmlformats.org/officeDocument/2006/relationships/tags" Target="../tags/tag578.xml"/><Relationship Id="rId66" Type="http://schemas.openxmlformats.org/officeDocument/2006/relationships/tags" Target="../tags/tag599.xml"/><Relationship Id="rId87" Type="http://schemas.openxmlformats.org/officeDocument/2006/relationships/tags" Target="../tags/tag620.xml"/><Relationship Id="rId110" Type="http://schemas.openxmlformats.org/officeDocument/2006/relationships/tags" Target="../tags/tag643.xml"/><Relationship Id="rId115" Type="http://schemas.openxmlformats.org/officeDocument/2006/relationships/tags" Target="../tags/tag648.xml"/><Relationship Id="rId131" Type="http://schemas.openxmlformats.org/officeDocument/2006/relationships/tags" Target="../tags/tag664.xml"/><Relationship Id="rId136" Type="http://schemas.openxmlformats.org/officeDocument/2006/relationships/tags" Target="../tags/tag669.xml"/><Relationship Id="rId157" Type="http://schemas.openxmlformats.org/officeDocument/2006/relationships/tags" Target="../tags/tag690.xml"/><Relationship Id="rId178" Type="http://schemas.openxmlformats.org/officeDocument/2006/relationships/tags" Target="../tags/tag711.xml"/><Relationship Id="rId61" Type="http://schemas.openxmlformats.org/officeDocument/2006/relationships/tags" Target="../tags/tag594.xml"/><Relationship Id="rId82" Type="http://schemas.openxmlformats.org/officeDocument/2006/relationships/tags" Target="../tags/tag615.xml"/><Relationship Id="rId152" Type="http://schemas.openxmlformats.org/officeDocument/2006/relationships/tags" Target="../tags/tag685.xml"/><Relationship Id="rId173" Type="http://schemas.openxmlformats.org/officeDocument/2006/relationships/tags" Target="../tags/tag706.xml"/><Relationship Id="rId194" Type="http://schemas.openxmlformats.org/officeDocument/2006/relationships/tags" Target="../tags/tag727.xml"/><Relationship Id="rId199" Type="http://schemas.openxmlformats.org/officeDocument/2006/relationships/tags" Target="../tags/tag732.xml"/><Relationship Id="rId203" Type="http://schemas.openxmlformats.org/officeDocument/2006/relationships/tags" Target="../tags/tag736.xml"/><Relationship Id="rId208" Type="http://schemas.openxmlformats.org/officeDocument/2006/relationships/tags" Target="../tags/tag741.xml"/><Relationship Id="rId229" Type="http://schemas.openxmlformats.org/officeDocument/2006/relationships/tags" Target="../tags/tag762.xml"/><Relationship Id="rId19" Type="http://schemas.openxmlformats.org/officeDocument/2006/relationships/tags" Target="../tags/tag552.xml"/><Relationship Id="rId224" Type="http://schemas.openxmlformats.org/officeDocument/2006/relationships/tags" Target="../tags/tag757.xml"/><Relationship Id="rId240" Type="http://schemas.openxmlformats.org/officeDocument/2006/relationships/tags" Target="../tags/tag773.xml"/><Relationship Id="rId245" Type="http://schemas.openxmlformats.org/officeDocument/2006/relationships/tags" Target="../tags/tag778.xml"/><Relationship Id="rId261" Type="http://schemas.openxmlformats.org/officeDocument/2006/relationships/tags" Target="../tags/tag794.xml"/><Relationship Id="rId14" Type="http://schemas.openxmlformats.org/officeDocument/2006/relationships/tags" Target="../tags/tag547.xml"/><Relationship Id="rId30" Type="http://schemas.openxmlformats.org/officeDocument/2006/relationships/tags" Target="../tags/tag563.xml"/><Relationship Id="rId35" Type="http://schemas.openxmlformats.org/officeDocument/2006/relationships/tags" Target="../tags/tag568.xml"/><Relationship Id="rId56" Type="http://schemas.openxmlformats.org/officeDocument/2006/relationships/tags" Target="../tags/tag589.xml"/><Relationship Id="rId77" Type="http://schemas.openxmlformats.org/officeDocument/2006/relationships/tags" Target="../tags/tag610.xml"/><Relationship Id="rId100" Type="http://schemas.openxmlformats.org/officeDocument/2006/relationships/tags" Target="../tags/tag633.xml"/><Relationship Id="rId105" Type="http://schemas.openxmlformats.org/officeDocument/2006/relationships/tags" Target="../tags/tag638.xml"/><Relationship Id="rId126" Type="http://schemas.openxmlformats.org/officeDocument/2006/relationships/tags" Target="../tags/tag659.xml"/><Relationship Id="rId147" Type="http://schemas.openxmlformats.org/officeDocument/2006/relationships/tags" Target="../tags/tag680.xml"/><Relationship Id="rId168" Type="http://schemas.openxmlformats.org/officeDocument/2006/relationships/tags" Target="../tags/tag701.xml"/><Relationship Id="rId8" Type="http://schemas.openxmlformats.org/officeDocument/2006/relationships/tags" Target="../tags/tag541.xml"/><Relationship Id="rId51" Type="http://schemas.openxmlformats.org/officeDocument/2006/relationships/tags" Target="../tags/tag584.xml"/><Relationship Id="rId72" Type="http://schemas.openxmlformats.org/officeDocument/2006/relationships/tags" Target="../tags/tag605.xml"/><Relationship Id="rId93" Type="http://schemas.openxmlformats.org/officeDocument/2006/relationships/tags" Target="../tags/tag626.xml"/><Relationship Id="rId98" Type="http://schemas.openxmlformats.org/officeDocument/2006/relationships/tags" Target="../tags/tag631.xml"/><Relationship Id="rId121" Type="http://schemas.openxmlformats.org/officeDocument/2006/relationships/tags" Target="../tags/tag654.xml"/><Relationship Id="rId142" Type="http://schemas.openxmlformats.org/officeDocument/2006/relationships/tags" Target="../tags/tag675.xml"/><Relationship Id="rId163" Type="http://schemas.openxmlformats.org/officeDocument/2006/relationships/tags" Target="../tags/tag696.xml"/><Relationship Id="rId184" Type="http://schemas.openxmlformats.org/officeDocument/2006/relationships/tags" Target="../tags/tag717.xml"/><Relationship Id="rId189" Type="http://schemas.openxmlformats.org/officeDocument/2006/relationships/tags" Target="../tags/tag722.xml"/><Relationship Id="rId219" Type="http://schemas.openxmlformats.org/officeDocument/2006/relationships/tags" Target="../tags/tag752.xml"/><Relationship Id="rId3" Type="http://schemas.openxmlformats.org/officeDocument/2006/relationships/tags" Target="../tags/tag536.xml"/><Relationship Id="rId214" Type="http://schemas.openxmlformats.org/officeDocument/2006/relationships/tags" Target="../tags/tag747.xml"/><Relationship Id="rId230" Type="http://schemas.openxmlformats.org/officeDocument/2006/relationships/tags" Target="../tags/tag763.xml"/><Relationship Id="rId235" Type="http://schemas.openxmlformats.org/officeDocument/2006/relationships/tags" Target="../tags/tag768.xml"/><Relationship Id="rId251" Type="http://schemas.openxmlformats.org/officeDocument/2006/relationships/tags" Target="../tags/tag784.xml"/><Relationship Id="rId256" Type="http://schemas.openxmlformats.org/officeDocument/2006/relationships/tags" Target="../tags/tag789.xml"/><Relationship Id="rId25" Type="http://schemas.openxmlformats.org/officeDocument/2006/relationships/tags" Target="../tags/tag558.xml"/><Relationship Id="rId46" Type="http://schemas.openxmlformats.org/officeDocument/2006/relationships/tags" Target="../tags/tag579.xml"/><Relationship Id="rId67" Type="http://schemas.openxmlformats.org/officeDocument/2006/relationships/tags" Target="../tags/tag600.xml"/><Relationship Id="rId116" Type="http://schemas.openxmlformats.org/officeDocument/2006/relationships/tags" Target="../tags/tag649.xml"/><Relationship Id="rId137" Type="http://schemas.openxmlformats.org/officeDocument/2006/relationships/tags" Target="../tags/tag670.xml"/><Relationship Id="rId158" Type="http://schemas.openxmlformats.org/officeDocument/2006/relationships/tags" Target="../tags/tag691.xml"/><Relationship Id="rId20" Type="http://schemas.openxmlformats.org/officeDocument/2006/relationships/tags" Target="../tags/tag553.xml"/><Relationship Id="rId41" Type="http://schemas.openxmlformats.org/officeDocument/2006/relationships/tags" Target="../tags/tag574.xml"/><Relationship Id="rId62" Type="http://schemas.openxmlformats.org/officeDocument/2006/relationships/tags" Target="../tags/tag595.xml"/><Relationship Id="rId83" Type="http://schemas.openxmlformats.org/officeDocument/2006/relationships/tags" Target="../tags/tag616.xml"/><Relationship Id="rId88" Type="http://schemas.openxmlformats.org/officeDocument/2006/relationships/tags" Target="../tags/tag621.xml"/><Relationship Id="rId111" Type="http://schemas.openxmlformats.org/officeDocument/2006/relationships/tags" Target="../tags/tag644.xml"/><Relationship Id="rId132" Type="http://schemas.openxmlformats.org/officeDocument/2006/relationships/tags" Target="../tags/tag665.xml"/><Relationship Id="rId153" Type="http://schemas.openxmlformats.org/officeDocument/2006/relationships/tags" Target="../tags/tag686.xml"/><Relationship Id="rId174" Type="http://schemas.openxmlformats.org/officeDocument/2006/relationships/tags" Target="../tags/tag707.xml"/><Relationship Id="rId179" Type="http://schemas.openxmlformats.org/officeDocument/2006/relationships/tags" Target="../tags/tag712.xml"/><Relationship Id="rId195" Type="http://schemas.openxmlformats.org/officeDocument/2006/relationships/tags" Target="../tags/tag728.xml"/><Relationship Id="rId209" Type="http://schemas.openxmlformats.org/officeDocument/2006/relationships/tags" Target="../tags/tag742.xml"/><Relationship Id="rId190" Type="http://schemas.openxmlformats.org/officeDocument/2006/relationships/tags" Target="../tags/tag723.xml"/><Relationship Id="rId204" Type="http://schemas.openxmlformats.org/officeDocument/2006/relationships/tags" Target="../tags/tag737.xml"/><Relationship Id="rId220" Type="http://schemas.openxmlformats.org/officeDocument/2006/relationships/tags" Target="../tags/tag753.xml"/><Relationship Id="rId225" Type="http://schemas.openxmlformats.org/officeDocument/2006/relationships/tags" Target="../tags/tag758.xml"/><Relationship Id="rId241" Type="http://schemas.openxmlformats.org/officeDocument/2006/relationships/tags" Target="../tags/tag774.xml"/><Relationship Id="rId246" Type="http://schemas.openxmlformats.org/officeDocument/2006/relationships/tags" Target="../tags/tag779.xml"/><Relationship Id="rId15" Type="http://schemas.openxmlformats.org/officeDocument/2006/relationships/tags" Target="../tags/tag548.xml"/><Relationship Id="rId36" Type="http://schemas.openxmlformats.org/officeDocument/2006/relationships/tags" Target="../tags/tag569.xml"/><Relationship Id="rId57" Type="http://schemas.openxmlformats.org/officeDocument/2006/relationships/tags" Target="../tags/tag590.xml"/><Relationship Id="rId106" Type="http://schemas.openxmlformats.org/officeDocument/2006/relationships/tags" Target="../tags/tag639.xml"/><Relationship Id="rId127" Type="http://schemas.openxmlformats.org/officeDocument/2006/relationships/tags" Target="../tags/tag660.xml"/><Relationship Id="rId262" Type="http://schemas.openxmlformats.org/officeDocument/2006/relationships/tags" Target="../tags/tag795.xml"/><Relationship Id="rId10" Type="http://schemas.openxmlformats.org/officeDocument/2006/relationships/tags" Target="../tags/tag543.xml"/><Relationship Id="rId31" Type="http://schemas.openxmlformats.org/officeDocument/2006/relationships/tags" Target="../tags/tag564.xml"/><Relationship Id="rId52" Type="http://schemas.openxmlformats.org/officeDocument/2006/relationships/tags" Target="../tags/tag585.xml"/><Relationship Id="rId73" Type="http://schemas.openxmlformats.org/officeDocument/2006/relationships/tags" Target="../tags/tag606.xml"/><Relationship Id="rId78" Type="http://schemas.openxmlformats.org/officeDocument/2006/relationships/tags" Target="../tags/tag611.xml"/><Relationship Id="rId94" Type="http://schemas.openxmlformats.org/officeDocument/2006/relationships/tags" Target="../tags/tag627.xml"/><Relationship Id="rId99" Type="http://schemas.openxmlformats.org/officeDocument/2006/relationships/tags" Target="../tags/tag632.xml"/><Relationship Id="rId101" Type="http://schemas.openxmlformats.org/officeDocument/2006/relationships/tags" Target="../tags/tag634.xml"/><Relationship Id="rId122" Type="http://schemas.openxmlformats.org/officeDocument/2006/relationships/tags" Target="../tags/tag655.xml"/><Relationship Id="rId143" Type="http://schemas.openxmlformats.org/officeDocument/2006/relationships/tags" Target="../tags/tag676.xml"/><Relationship Id="rId148" Type="http://schemas.openxmlformats.org/officeDocument/2006/relationships/tags" Target="../tags/tag681.xml"/><Relationship Id="rId164" Type="http://schemas.openxmlformats.org/officeDocument/2006/relationships/tags" Target="../tags/tag697.xml"/><Relationship Id="rId169" Type="http://schemas.openxmlformats.org/officeDocument/2006/relationships/tags" Target="../tags/tag702.xml"/><Relationship Id="rId185" Type="http://schemas.openxmlformats.org/officeDocument/2006/relationships/tags" Target="../tags/tag718.xml"/><Relationship Id="rId4" Type="http://schemas.openxmlformats.org/officeDocument/2006/relationships/tags" Target="../tags/tag537.xml"/><Relationship Id="rId9" Type="http://schemas.openxmlformats.org/officeDocument/2006/relationships/tags" Target="../tags/tag542.xml"/><Relationship Id="rId180" Type="http://schemas.openxmlformats.org/officeDocument/2006/relationships/tags" Target="../tags/tag713.xml"/><Relationship Id="rId210" Type="http://schemas.openxmlformats.org/officeDocument/2006/relationships/tags" Target="../tags/tag743.xml"/><Relationship Id="rId215" Type="http://schemas.openxmlformats.org/officeDocument/2006/relationships/tags" Target="../tags/tag748.xml"/><Relationship Id="rId236" Type="http://schemas.openxmlformats.org/officeDocument/2006/relationships/tags" Target="../tags/tag769.xml"/><Relationship Id="rId257" Type="http://schemas.openxmlformats.org/officeDocument/2006/relationships/tags" Target="../tags/tag790.xml"/><Relationship Id="rId26" Type="http://schemas.openxmlformats.org/officeDocument/2006/relationships/tags" Target="../tags/tag559.xml"/><Relationship Id="rId231" Type="http://schemas.openxmlformats.org/officeDocument/2006/relationships/tags" Target="../tags/tag764.xml"/><Relationship Id="rId252" Type="http://schemas.openxmlformats.org/officeDocument/2006/relationships/tags" Target="../tags/tag785.xml"/><Relationship Id="rId47" Type="http://schemas.openxmlformats.org/officeDocument/2006/relationships/tags" Target="../tags/tag580.xml"/><Relationship Id="rId68" Type="http://schemas.openxmlformats.org/officeDocument/2006/relationships/tags" Target="../tags/tag601.xml"/><Relationship Id="rId89" Type="http://schemas.openxmlformats.org/officeDocument/2006/relationships/tags" Target="../tags/tag622.xml"/><Relationship Id="rId112" Type="http://schemas.openxmlformats.org/officeDocument/2006/relationships/tags" Target="../tags/tag645.xml"/><Relationship Id="rId133" Type="http://schemas.openxmlformats.org/officeDocument/2006/relationships/tags" Target="../tags/tag666.xml"/><Relationship Id="rId154" Type="http://schemas.openxmlformats.org/officeDocument/2006/relationships/tags" Target="../tags/tag687.xml"/><Relationship Id="rId175" Type="http://schemas.openxmlformats.org/officeDocument/2006/relationships/tags" Target="../tags/tag708.xml"/><Relationship Id="rId196" Type="http://schemas.openxmlformats.org/officeDocument/2006/relationships/tags" Target="../tags/tag729.xml"/><Relationship Id="rId200" Type="http://schemas.openxmlformats.org/officeDocument/2006/relationships/tags" Target="../tags/tag733.xml"/><Relationship Id="rId16" Type="http://schemas.openxmlformats.org/officeDocument/2006/relationships/tags" Target="../tags/tag549.xml"/><Relationship Id="rId221" Type="http://schemas.openxmlformats.org/officeDocument/2006/relationships/tags" Target="../tags/tag754.xml"/><Relationship Id="rId242" Type="http://schemas.openxmlformats.org/officeDocument/2006/relationships/tags" Target="../tags/tag775.xml"/><Relationship Id="rId263" Type="http://schemas.openxmlformats.org/officeDocument/2006/relationships/tags" Target="../tags/tag796.xml"/><Relationship Id="rId37" Type="http://schemas.openxmlformats.org/officeDocument/2006/relationships/tags" Target="../tags/tag570.xml"/><Relationship Id="rId58" Type="http://schemas.openxmlformats.org/officeDocument/2006/relationships/tags" Target="../tags/tag591.xml"/><Relationship Id="rId79" Type="http://schemas.openxmlformats.org/officeDocument/2006/relationships/tags" Target="../tags/tag612.xml"/><Relationship Id="rId102" Type="http://schemas.openxmlformats.org/officeDocument/2006/relationships/tags" Target="../tags/tag635.xml"/><Relationship Id="rId123" Type="http://schemas.openxmlformats.org/officeDocument/2006/relationships/tags" Target="../tags/tag656.xml"/><Relationship Id="rId144" Type="http://schemas.openxmlformats.org/officeDocument/2006/relationships/tags" Target="../tags/tag677.xml"/><Relationship Id="rId90" Type="http://schemas.openxmlformats.org/officeDocument/2006/relationships/tags" Target="../tags/tag623.xml"/><Relationship Id="rId165" Type="http://schemas.openxmlformats.org/officeDocument/2006/relationships/tags" Target="../tags/tag698.xml"/><Relationship Id="rId186" Type="http://schemas.openxmlformats.org/officeDocument/2006/relationships/tags" Target="../tags/tag719.xml"/><Relationship Id="rId211" Type="http://schemas.openxmlformats.org/officeDocument/2006/relationships/tags" Target="../tags/tag744.xml"/><Relationship Id="rId232" Type="http://schemas.openxmlformats.org/officeDocument/2006/relationships/tags" Target="../tags/tag765.xml"/><Relationship Id="rId253" Type="http://schemas.openxmlformats.org/officeDocument/2006/relationships/tags" Target="../tags/tag786.xml"/><Relationship Id="rId27" Type="http://schemas.openxmlformats.org/officeDocument/2006/relationships/tags" Target="../tags/tag560.xml"/><Relationship Id="rId48" Type="http://schemas.openxmlformats.org/officeDocument/2006/relationships/tags" Target="../tags/tag581.xml"/><Relationship Id="rId69" Type="http://schemas.openxmlformats.org/officeDocument/2006/relationships/tags" Target="../tags/tag602.xml"/><Relationship Id="rId113" Type="http://schemas.openxmlformats.org/officeDocument/2006/relationships/tags" Target="../tags/tag646.xml"/><Relationship Id="rId134" Type="http://schemas.openxmlformats.org/officeDocument/2006/relationships/tags" Target="../tags/tag667.xml"/><Relationship Id="rId80" Type="http://schemas.openxmlformats.org/officeDocument/2006/relationships/tags" Target="../tags/tag613.xml"/><Relationship Id="rId155" Type="http://schemas.openxmlformats.org/officeDocument/2006/relationships/tags" Target="../tags/tag688.xml"/><Relationship Id="rId176" Type="http://schemas.openxmlformats.org/officeDocument/2006/relationships/tags" Target="../tags/tag709.xml"/><Relationship Id="rId197" Type="http://schemas.openxmlformats.org/officeDocument/2006/relationships/tags" Target="../tags/tag730.xml"/><Relationship Id="rId201" Type="http://schemas.openxmlformats.org/officeDocument/2006/relationships/tags" Target="../tags/tag734.xml"/><Relationship Id="rId222" Type="http://schemas.openxmlformats.org/officeDocument/2006/relationships/tags" Target="../tags/tag755.xml"/><Relationship Id="rId243" Type="http://schemas.openxmlformats.org/officeDocument/2006/relationships/tags" Target="../tags/tag776.xml"/><Relationship Id="rId264" Type="http://schemas.openxmlformats.org/officeDocument/2006/relationships/slideMaster" Target="../slideMasters/slideMaster3.xml"/><Relationship Id="rId17" Type="http://schemas.openxmlformats.org/officeDocument/2006/relationships/tags" Target="../tags/tag550.xml"/><Relationship Id="rId38" Type="http://schemas.openxmlformats.org/officeDocument/2006/relationships/tags" Target="../tags/tag571.xml"/><Relationship Id="rId59" Type="http://schemas.openxmlformats.org/officeDocument/2006/relationships/tags" Target="../tags/tag592.xml"/><Relationship Id="rId103" Type="http://schemas.openxmlformats.org/officeDocument/2006/relationships/tags" Target="../tags/tag636.xml"/><Relationship Id="rId124" Type="http://schemas.openxmlformats.org/officeDocument/2006/relationships/tags" Target="../tags/tag657.xml"/><Relationship Id="rId70" Type="http://schemas.openxmlformats.org/officeDocument/2006/relationships/tags" Target="../tags/tag603.xml"/><Relationship Id="rId91" Type="http://schemas.openxmlformats.org/officeDocument/2006/relationships/tags" Target="../tags/tag624.xml"/><Relationship Id="rId145" Type="http://schemas.openxmlformats.org/officeDocument/2006/relationships/tags" Target="../tags/tag678.xml"/><Relationship Id="rId166" Type="http://schemas.openxmlformats.org/officeDocument/2006/relationships/tags" Target="../tags/tag699.xml"/><Relationship Id="rId187" Type="http://schemas.openxmlformats.org/officeDocument/2006/relationships/tags" Target="../tags/tag720.xml"/></Relationships>
</file>

<file path=ppt/slideLayouts/_rels/slideLayout27.xml.rels><?xml version="1.0" encoding="UTF-8" standalone="yes"?>
<Relationships xmlns="http://schemas.openxmlformats.org/package/2006/relationships"><Relationship Id="rId8" Type="http://schemas.openxmlformats.org/officeDocument/2006/relationships/slideMaster" Target="../slideMasters/slideMaster3.xml"/><Relationship Id="rId3" Type="http://schemas.openxmlformats.org/officeDocument/2006/relationships/tags" Target="../tags/tag799.xml"/><Relationship Id="rId7" Type="http://schemas.openxmlformats.org/officeDocument/2006/relationships/tags" Target="../tags/tag803.xml"/><Relationship Id="rId2" Type="http://schemas.openxmlformats.org/officeDocument/2006/relationships/tags" Target="../tags/tag798.xml"/><Relationship Id="rId1" Type="http://schemas.openxmlformats.org/officeDocument/2006/relationships/tags" Target="../tags/tag797.xml"/><Relationship Id="rId6" Type="http://schemas.openxmlformats.org/officeDocument/2006/relationships/tags" Target="../tags/tag802.xml"/><Relationship Id="rId5" Type="http://schemas.openxmlformats.org/officeDocument/2006/relationships/tags" Target="../tags/tag801.xml"/><Relationship Id="rId4" Type="http://schemas.openxmlformats.org/officeDocument/2006/relationships/tags" Target="../tags/tag800.xml"/></Relationships>
</file>

<file path=ppt/slideLayouts/_rels/slideLayout28.xml.rels><?xml version="1.0" encoding="UTF-8" standalone="yes"?>
<Relationships xmlns="http://schemas.openxmlformats.org/package/2006/relationships"><Relationship Id="rId8" Type="http://schemas.openxmlformats.org/officeDocument/2006/relationships/tags" Target="../tags/tag811.xml"/><Relationship Id="rId3" Type="http://schemas.openxmlformats.org/officeDocument/2006/relationships/tags" Target="../tags/tag806.xml"/><Relationship Id="rId7" Type="http://schemas.openxmlformats.org/officeDocument/2006/relationships/tags" Target="../tags/tag810.xml"/><Relationship Id="rId2" Type="http://schemas.openxmlformats.org/officeDocument/2006/relationships/tags" Target="../tags/tag805.xml"/><Relationship Id="rId1" Type="http://schemas.openxmlformats.org/officeDocument/2006/relationships/tags" Target="../tags/tag804.xml"/><Relationship Id="rId6" Type="http://schemas.openxmlformats.org/officeDocument/2006/relationships/tags" Target="../tags/tag809.xml"/><Relationship Id="rId5" Type="http://schemas.openxmlformats.org/officeDocument/2006/relationships/tags" Target="../tags/tag808.xml"/><Relationship Id="rId10" Type="http://schemas.openxmlformats.org/officeDocument/2006/relationships/slideMaster" Target="../slideMasters/slideMaster3.xml"/><Relationship Id="rId4" Type="http://schemas.openxmlformats.org/officeDocument/2006/relationships/tags" Target="../tags/tag807.xml"/><Relationship Id="rId9" Type="http://schemas.openxmlformats.org/officeDocument/2006/relationships/tags" Target="../tags/tag812.xml"/></Relationships>
</file>

<file path=ppt/slideLayouts/_rels/slideLayout29.xml.rels><?xml version="1.0" encoding="UTF-8" standalone="yes"?>
<Relationships xmlns="http://schemas.openxmlformats.org/package/2006/relationships"><Relationship Id="rId3" Type="http://schemas.openxmlformats.org/officeDocument/2006/relationships/tags" Target="../tags/tag815.xml"/><Relationship Id="rId2" Type="http://schemas.openxmlformats.org/officeDocument/2006/relationships/tags" Target="../tags/tag814.xml"/><Relationship Id="rId1" Type="http://schemas.openxmlformats.org/officeDocument/2006/relationships/tags" Target="../tags/tag813.xml"/><Relationship Id="rId6" Type="http://schemas.openxmlformats.org/officeDocument/2006/relationships/slideMaster" Target="../slideMasters/slideMaster3.xml"/><Relationship Id="rId5" Type="http://schemas.openxmlformats.org/officeDocument/2006/relationships/tags" Target="../tags/tag817.xml"/><Relationship Id="rId4" Type="http://schemas.openxmlformats.org/officeDocument/2006/relationships/tags" Target="../tags/tag816.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tags" Target="../tags/tag820.xml"/><Relationship Id="rId2" Type="http://schemas.openxmlformats.org/officeDocument/2006/relationships/tags" Target="../tags/tag819.xml"/><Relationship Id="rId1" Type="http://schemas.openxmlformats.org/officeDocument/2006/relationships/tags" Target="../tags/tag818.xml"/><Relationship Id="rId5" Type="http://schemas.openxmlformats.org/officeDocument/2006/relationships/slideMaster" Target="../slideMasters/slideMaster3.xml"/><Relationship Id="rId4" Type="http://schemas.openxmlformats.org/officeDocument/2006/relationships/tags" Target="../tags/tag821.xml"/></Relationships>
</file>

<file path=ppt/slideLayouts/_rels/slideLayout31.xml.rels><?xml version="1.0" encoding="UTF-8" standalone="yes"?>
<Relationships xmlns="http://schemas.openxmlformats.org/package/2006/relationships"><Relationship Id="rId8" Type="http://schemas.openxmlformats.org/officeDocument/2006/relationships/slideMaster" Target="../slideMasters/slideMaster3.xml"/><Relationship Id="rId3" Type="http://schemas.openxmlformats.org/officeDocument/2006/relationships/tags" Target="../tags/tag824.xml"/><Relationship Id="rId7" Type="http://schemas.openxmlformats.org/officeDocument/2006/relationships/tags" Target="../tags/tag828.xml"/><Relationship Id="rId2" Type="http://schemas.openxmlformats.org/officeDocument/2006/relationships/tags" Target="../tags/tag823.xml"/><Relationship Id="rId1" Type="http://schemas.openxmlformats.org/officeDocument/2006/relationships/tags" Target="../tags/tag822.xml"/><Relationship Id="rId6" Type="http://schemas.openxmlformats.org/officeDocument/2006/relationships/tags" Target="../tags/tag827.xml"/><Relationship Id="rId5" Type="http://schemas.openxmlformats.org/officeDocument/2006/relationships/tags" Target="../tags/tag826.xml"/><Relationship Id="rId4" Type="http://schemas.openxmlformats.org/officeDocument/2006/relationships/tags" Target="../tags/tag825.xml"/></Relationships>
</file>

<file path=ppt/slideLayouts/_rels/slideLayout32.xml.rels><?xml version="1.0" encoding="UTF-8" standalone="yes"?>
<Relationships xmlns="http://schemas.openxmlformats.org/package/2006/relationships"><Relationship Id="rId3" Type="http://schemas.openxmlformats.org/officeDocument/2006/relationships/tags" Target="../tags/tag831.xml"/><Relationship Id="rId7" Type="http://schemas.openxmlformats.org/officeDocument/2006/relationships/slideMaster" Target="../slideMasters/slideMaster3.xml"/><Relationship Id="rId2" Type="http://schemas.openxmlformats.org/officeDocument/2006/relationships/tags" Target="../tags/tag830.xml"/><Relationship Id="rId1" Type="http://schemas.openxmlformats.org/officeDocument/2006/relationships/tags" Target="../tags/tag829.xml"/><Relationship Id="rId6" Type="http://schemas.openxmlformats.org/officeDocument/2006/relationships/tags" Target="../tags/tag834.xml"/><Relationship Id="rId5" Type="http://schemas.openxmlformats.org/officeDocument/2006/relationships/tags" Target="../tags/tag833.xml"/><Relationship Id="rId4" Type="http://schemas.openxmlformats.org/officeDocument/2006/relationships/tags" Target="../tags/tag832.xml"/></Relationships>
</file>

<file path=ppt/slideLayouts/_rels/slideLayout33.xml.rels><?xml version="1.0" encoding="UTF-8" standalone="yes"?>
<Relationships xmlns="http://schemas.openxmlformats.org/package/2006/relationships"><Relationship Id="rId3" Type="http://schemas.openxmlformats.org/officeDocument/2006/relationships/tags" Target="../tags/tag837.xml"/><Relationship Id="rId2" Type="http://schemas.openxmlformats.org/officeDocument/2006/relationships/tags" Target="../tags/tag836.xml"/><Relationship Id="rId1" Type="http://schemas.openxmlformats.org/officeDocument/2006/relationships/tags" Target="../tags/tag835.xml"/><Relationship Id="rId6" Type="http://schemas.openxmlformats.org/officeDocument/2006/relationships/slideMaster" Target="../slideMasters/slideMaster3.xml"/><Relationship Id="rId5" Type="http://schemas.openxmlformats.org/officeDocument/2006/relationships/tags" Target="../tags/tag839.xml"/><Relationship Id="rId4" Type="http://schemas.openxmlformats.org/officeDocument/2006/relationships/tags" Target="../tags/tag838.xml"/></Relationships>
</file>

<file path=ppt/slideLayouts/_rels/slideLayout34.xml.rels><?xml version="1.0" encoding="UTF-8" standalone="yes"?>
<Relationships xmlns="http://schemas.openxmlformats.org/package/2006/relationships"><Relationship Id="rId117" Type="http://schemas.openxmlformats.org/officeDocument/2006/relationships/tags" Target="../tags/tag956.xml"/><Relationship Id="rId21" Type="http://schemas.openxmlformats.org/officeDocument/2006/relationships/tags" Target="../tags/tag860.xml"/><Relationship Id="rId42" Type="http://schemas.openxmlformats.org/officeDocument/2006/relationships/tags" Target="../tags/tag881.xml"/><Relationship Id="rId63" Type="http://schemas.openxmlformats.org/officeDocument/2006/relationships/tags" Target="../tags/tag902.xml"/><Relationship Id="rId84" Type="http://schemas.openxmlformats.org/officeDocument/2006/relationships/tags" Target="../tags/tag923.xml"/><Relationship Id="rId138" Type="http://schemas.openxmlformats.org/officeDocument/2006/relationships/tags" Target="../tags/tag977.xml"/><Relationship Id="rId159" Type="http://schemas.openxmlformats.org/officeDocument/2006/relationships/tags" Target="../tags/tag998.xml"/><Relationship Id="rId170" Type="http://schemas.openxmlformats.org/officeDocument/2006/relationships/tags" Target="../tags/tag1009.xml"/><Relationship Id="rId191" Type="http://schemas.openxmlformats.org/officeDocument/2006/relationships/tags" Target="../tags/tag1030.xml"/><Relationship Id="rId205" Type="http://schemas.openxmlformats.org/officeDocument/2006/relationships/tags" Target="../tags/tag1044.xml"/><Relationship Id="rId226" Type="http://schemas.openxmlformats.org/officeDocument/2006/relationships/tags" Target="../tags/tag1065.xml"/><Relationship Id="rId247" Type="http://schemas.openxmlformats.org/officeDocument/2006/relationships/tags" Target="../tags/tag1086.xml"/><Relationship Id="rId107" Type="http://schemas.openxmlformats.org/officeDocument/2006/relationships/tags" Target="../tags/tag946.xml"/><Relationship Id="rId11" Type="http://schemas.openxmlformats.org/officeDocument/2006/relationships/tags" Target="../tags/tag850.xml"/><Relationship Id="rId32" Type="http://schemas.openxmlformats.org/officeDocument/2006/relationships/tags" Target="../tags/tag871.xml"/><Relationship Id="rId53" Type="http://schemas.openxmlformats.org/officeDocument/2006/relationships/tags" Target="../tags/tag892.xml"/><Relationship Id="rId74" Type="http://schemas.openxmlformats.org/officeDocument/2006/relationships/tags" Target="../tags/tag913.xml"/><Relationship Id="rId128" Type="http://schemas.openxmlformats.org/officeDocument/2006/relationships/tags" Target="../tags/tag967.xml"/><Relationship Id="rId149" Type="http://schemas.openxmlformats.org/officeDocument/2006/relationships/tags" Target="../tags/tag988.xml"/><Relationship Id="rId5" Type="http://schemas.openxmlformats.org/officeDocument/2006/relationships/tags" Target="../tags/tag844.xml"/><Relationship Id="rId95" Type="http://schemas.openxmlformats.org/officeDocument/2006/relationships/tags" Target="../tags/tag934.xml"/><Relationship Id="rId160" Type="http://schemas.openxmlformats.org/officeDocument/2006/relationships/tags" Target="../tags/tag999.xml"/><Relationship Id="rId181" Type="http://schemas.openxmlformats.org/officeDocument/2006/relationships/tags" Target="../tags/tag1020.xml"/><Relationship Id="rId216" Type="http://schemas.openxmlformats.org/officeDocument/2006/relationships/tags" Target="../tags/tag1055.xml"/><Relationship Id="rId237" Type="http://schemas.openxmlformats.org/officeDocument/2006/relationships/tags" Target="../tags/tag1076.xml"/><Relationship Id="rId258" Type="http://schemas.openxmlformats.org/officeDocument/2006/relationships/tags" Target="../tags/tag1097.xml"/><Relationship Id="rId22" Type="http://schemas.openxmlformats.org/officeDocument/2006/relationships/tags" Target="../tags/tag861.xml"/><Relationship Id="rId43" Type="http://schemas.openxmlformats.org/officeDocument/2006/relationships/tags" Target="../tags/tag882.xml"/><Relationship Id="rId64" Type="http://schemas.openxmlformats.org/officeDocument/2006/relationships/tags" Target="../tags/tag903.xml"/><Relationship Id="rId118" Type="http://schemas.openxmlformats.org/officeDocument/2006/relationships/tags" Target="../tags/tag957.xml"/><Relationship Id="rId139" Type="http://schemas.openxmlformats.org/officeDocument/2006/relationships/tags" Target="../tags/tag978.xml"/><Relationship Id="rId85" Type="http://schemas.openxmlformats.org/officeDocument/2006/relationships/tags" Target="../tags/tag924.xml"/><Relationship Id="rId150" Type="http://schemas.openxmlformats.org/officeDocument/2006/relationships/tags" Target="../tags/tag989.xml"/><Relationship Id="rId171" Type="http://schemas.openxmlformats.org/officeDocument/2006/relationships/tags" Target="../tags/tag1010.xml"/><Relationship Id="rId192" Type="http://schemas.openxmlformats.org/officeDocument/2006/relationships/tags" Target="../tags/tag1031.xml"/><Relationship Id="rId206" Type="http://schemas.openxmlformats.org/officeDocument/2006/relationships/tags" Target="../tags/tag1045.xml"/><Relationship Id="rId227" Type="http://schemas.openxmlformats.org/officeDocument/2006/relationships/tags" Target="../tags/tag1066.xml"/><Relationship Id="rId248" Type="http://schemas.openxmlformats.org/officeDocument/2006/relationships/tags" Target="../tags/tag1087.xml"/><Relationship Id="rId12" Type="http://schemas.openxmlformats.org/officeDocument/2006/relationships/tags" Target="../tags/tag851.xml"/><Relationship Id="rId33" Type="http://schemas.openxmlformats.org/officeDocument/2006/relationships/tags" Target="../tags/tag872.xml"/><Relationship Id="rId108" Type="http://schemas.openxmlformats.org/officeDocument/2006/relationships/tags" Target="../tags/tag947.xml"/><Relationship Id="rId129" Type="http://schemas.openxmlformats.org/officeDocument/2006/relationships/tags" Target="../tags/tag968.xml"/><Relationship Id="rId54" Type="http://schemas.openxmlformats.org/officeDocument/2006/relationships/tags" Target="../tags/tag893.xml"/><Relationship Id="rId75" Type="http://schemas.openxmlformats.org/officeDocument/2006/relationships/tags" Target="../tags/tag914.xml"/><Relationship Id="rId96" Type="http://schemas.openxmlformats.org/officeDocument/2006/relationships/tags" Target="../tags/tag935.xml"/><Relationship Id="rId140" Type="http://schemas.openxmlformats.org/officeDocument/2006/relationships/tags" Target="../tags/tag979.xml"/><Relationship Id="rId161" Type="http://schemas.openxmlformats.org/officeDocument/2006/relationships/tags" Target="../tags/tag1000.xml"/><Relationship Id="rId182" Type="http://schemas.openxmlformats.org/officeDocument/2006/relationships/tags" Target="../tags/tag1021.xml"/><Relationship Id="rId217" Type="http://schemas.openxmlformats.org/officeDocument/2006/relationships/tags" Target="../tags/tag1056.xml"/><Relationship Id="rId1" Type="http://schemas.openxmlformats.org/officeDocument/2006/relationships/tags" Target="../tags/tag840.xml"/><Relationship Id="rId6" Type="http://schemas.openxmlformats.org/officeDocument/2006/relationships/tags" Target="../tags/tag845.xml"/><Relationship Id="rId212" Type="http://schemas.openxmlformats.org/officeDocument/2006/relationships/tags" Target="../tags/tag1051.xml"/><Relationship Id="rId233" Type="http://schemas.openxmlformats.org/officeDocument/2006/relationships/tags" Target="../tags/tag1072.xml"/><Relationship Id="rId238" Type="http://schemas.openxmlformats.org/officeDocument/2006/relationships/tags" Target="../tags/tag1077.xml"/><Relationship Id="rId254" Type="http://schemas.openxmlformats.org/officeDocument/2006/relationships/tags" Target="../tags/tag1093.xml"/><Relationship Id="rId259" Type="http://schemas.openxmlformats.org/officeDocument/2006/relationships/tags" Target="../tags/tag1098.xml"/><Relationship Id="rId23" Type="http://schemas.openxmlformats.org/officeDocument/2006/relationships/tags" Target="../tags/tag862.xml"/><Relationship Id="rId28" Type="http://schemas.openxmlformats.org/officeDocument/2006/relationships/tags" Target="../tags/tag867.xml"/><Relationship Id="rId49" Type="http://schemas.openxmlformats.org/officeDocument/2006/relationships/tags" Target="../tags/tag888.xml"/><Relationship Id="rId114" Type="http://schemas.openxmlformats.org/officeDocument/2006/relationships/tags" Target="../tags/tag953.xml"/><Relationship Id="rId119" Type="http://schemas.openxmlformats.org/officeDocument/2006/relationships/tags" Target="../tags/tag958.xml"/><Relationship Id="rId44" Type="http://schemas.openxmlformats.org/officeDocument/2006/relationships/tags" Target="../tags/tag883.xml"/><Relationship Id="rId60" Type="http://schemas.openxmlformats.org/officeDocument/2006/relationships/tags" Target="../tags/tag899.xml"/><Relationship Id="rId65" Type="http://schemas.openxmlformats.org/officeDocument/2006/relationships/tags" Target="../tags/tag904.xml"/><Relationship Id="rId81" Type="http://schemas.openxmlformats.org/officeDocument/2006/relationships/tags" Target="../tags/tag920.xml"/><Relationship Id="rId86" Type="http://schemas.openxmlformats.org/officeDocument/2006/relationships/tags" Target="../tags/tag925.xml"/><Relationship Id="rId130" Type="http://schemas.openxmlformats.org/officeDocument/2006/relationships/tags" Target="../tags/tag969.xml"/><Relationship Id="rId135" Type="http://schemas.openxmlformats.org/officeDocument/2006/relationships/tags" Target="../tags/tag974.xml"/><Relationship Id="rId151" Type="http://schemas.openxmlformats.org/officeDocument/2006/relationships/tags" Target="../tags/tag990.xml"/><Relationship Id="rId156" Type="http://schemas.openxmlformats.org/officeDocument/2006/relationships/tags" Target="../tags/tag995.xml"/><Relationship Id="rId177" Type="http://schemas.openxmlformats.org/officeDocument/2006/relationships/tags" Target="../tags/tag1016.xml"/><Relationship Id="rId198" Type="http://schemas.openxmlformats.org/officeDocument/2006/relationships/tags" Target="../tags/tag1037.xml"/><Relationship Id="rId172" Type="http://schemas.openxmlformats.org/officeDocument/2006/relationships/tags" Target="../tags/tag1011.xml"/><Relationship Id="rId193" Type="http://schemas.openxmlformats.org/officeDocument/2006/relationships/tags" Target="../tags/tag1032.xml"/><Relationship Id="rId202" Type="http://schemas.openxmlformats.org/officeDocument/2006/relationships/tags" Target="../tags/tag1041.xml"/><Relationship Id="rId207" Type="http://schemas.openxmlformats.org/officeDocument/2006/relationships/tags" Target="../tags/tag1046.xml"/><Relationship Id="rId223" Type="http://schemas.openxmlformats.org/officeDocument/2006/relationships/tags" Target="../tags/tag1062.xml"/><Relationship Id="rId228" Type="http://schemas.openxmlformats.org/officeDocument/2006/relationships/tags" Target="../tags/tag1067.xml"/><Relationship Id="rId244" Type="http://schemas.openxmlformats.org/officeDocument/2006/relationships/tags" Target="../tags/tag1083.xml"/><Relationship Id="rId249" Type="http://schemas.openxmlformats.org/officeDocument/2006/relationships/tags" Target="../tags/tag1088.xml"/><Relationship Id="rId13" Type="http://schemas.openxmlformats.org/officeDocument/2006/relationships/tags" Target="../tags/tag852.xml"/><Relationship Id="rId18" Type="http://schemas.openxmlformats.org/officeDocument/2006/relationships/tags" Target="../tags/tag857.xml"/><Relationship Id="rId39" Type="http://schemas.openxmlformats.org/officeDocument/2006/relationships/tags" Target="../tags/tag878.xml"/><Relationship Id="rId109" Type="http://schemas.openxmlformats.org/officeDocument/2006/relationships/tags" Target="../tags/tag948.xml"/><Relationship Id="rId260" Type="http://schemas.openxmlformats.org/officeDocument/2006/relationships/tags" Target="../tags/tag1099.xml"/><Relationship Id="rId34" Type="http://schemas.openxmlformats.org/officeDocument/2006/relationships/tags" Target="../tags/tag873.xml"/><Relationship Id="rId50" Type="http://schemas.openxmlformats.org/officeDocument/2006/relationships/tags" Target="../tags/tag889.xml"/><Relationship Id="rId55" Type="http://schemas.openxmlformats.org/officeDocument/2006/relationships/tags" Target="../tags/tag894.xml"/><Relationship Id="rId76" Type="http://schemas.openxmlformats.org/officeDocument/2006/relationships/tags" Target="../tags/tag915.xml"/><Relationship Id="rId97" Type="http://schemas.openxmlformats.org/officeDocument/2006/relationships/tags" Target="../tags/tag936.xml"/><Relationship Id="rId104" Type="http://schemas.openxmlformats.org/officeDocument/2006/relationships/tags" Target="../tags/tag943.xml"/><Relationship Id="rId120" Type="http://schemas.openxmlformats.org/officeDocument/2006/relationships/tags" Target="../tags/tag959.xml"/><Relationship Id="rId125" Type="http://schemas.openxmlformats.org/officeDocument/2006/relationships/tags" Target="../tags/tag964.xml"/><Relationship Id="rId141" Type="http://schemas.openxmlformats.org/officeDocument/2006/relationships/tags" Target="../tags/tag980.xml"/><Relationship Id="rId146" Type="http://schemas.openxmlformats.org/officeDocument/2006/relationships/tags" Target="../tags/tag985.xml"/><Relationship Id="rId167" Type="http://schemas.openxmlformats.org/officeDocument/2006/relationships/tags" Target="../tags/tag1006.xml"/><Relationship Id="rId188" Type="http://schemas.openxmlformats.org/officeDocument/2006/relationships/tags" Target="../tags/tag1027.xml"/><Relationship Id="rId7" Type="http://schemas.openxmlformats.org/officeDocument/2006/relationships/tags" Target="../tags/tag846.xml"/><Relationship Id="rId71" Type="http://schemas.openxmlformats.org/officeDocument/2006/relationships/tags" Target="../tags/tag910.xml"/><Relationship Id="rId92" Type="http://schemas.openxmlformats.org/officeDocument/2006/relationships/tags" Target="../tags/tag931.xml"/><Relationship Id="rId162" Type="http://schemas.openxmlformats.org/officeDocument/2006/relationships/tags" Target="../tags/tag1001.xml"/><Relationship Id="rId183" Type="http://schemas.openxmlformats.org/officeDocument/2006/relationships/tags" Target="../tags/tag1022.xml"/><Relationship Id="rId213" Type="http://schemas.openxmlformats.org/officeDocument/2006/relationships/tags" Target="../tags/tag1052.xml"/><Relationship Id="rId218" Type="http://schemas.openxmlformats.org/officeDocument/2006/relationships/tags" Target="../tags/tag1057.xml"/><Relationship Id="rId234" Type="http://schemas.openxmlformats.org/officeDocument/2006/relationships/tags" Target="../tags/tag1073.xml"/><Relationship Id="rId239" Type="http://schemas.openxmlformats.org/officeDocument/2006/relationships/tags" Target="../tags/tag1078.xml"/><Relationship Id="rId2" Type="http://schemas.openxmlformats.org/officeDocument/2006/relationships/tags" Target="../tags/tag841.xml"/><Relationship Id="rId29" Type="http://schemas.openxmlformats.org/officeDocument/2006/relationships/tags" Target="../tags/tag868.xml"/><Relationship Id="rId250" Type="http://schemas.openxmlformats.org/officeDocument/2006/relationships/tags" Target="../tags/tag1089.xml"/><Relationship Id="rId255" Type="http://schemas.openxmlformats.org/officeDocument/2006/relationships/tags" Target="../tags/tag1094.xml"/><Relationship Id="rId24" Type="http://schemas.openxmlformats.org/officeDocument/2006/relationships/tags" Target="../tags/tag863.xml"/><Relationship Id="rId40" Type="http://schemas.openxmlformats.org/officeDocument/2006/relationships/tags" Target="../tags/tag879.xml"/><Relationship Id="rId45" Type="http://schemas.openxmlformats.org/officeDocument/2006/relationships/tags" Target="../tags/tag884.xml"/><Relationship Id="rId66" Type="http://schemas.openxmlformats.org/officeDocument/2006/relationships/tags" Target="../tags/tag905.xml"/><Relationship Id="rId87" Type="http://schemas.openxmlformats.org/officeDocument/2006/relationships/tags" Target="../tags/tag926.xml"/><Relationship Id="rId110" Type="http://schemas.openxmlformats.org/officeDocument/2006/relationships/tags" Target="../tags/tag949.xml"/><Relationship Id="rId115" Type="http://schemas.openxmlformats.org/officeDocument/2006/relationships/tags" Target="../tags/tag954.xml"/><Relationship Id="rId131" Type="http://schemas.openxmlformats.org/officeDocument/2006/relationships/tags" Target="../tags/tag970.xml"/><Relationship Id="rId136" Type="http://schemas.openxmlformats.org/officeDocument/2006/relationships/tags" Target="../tags/tag975.xml"/><Relationship Id="rId157" Type="http://schemas.openxmlformats.org/officeDocument/2006/relationships/tags" Target="../tags/tag996.xml"/><Relationship Id="rId178" Type="http://schemas.openxmlformats.org/officeDocument/2006/relationships/tags" Target="../tags/tag1017.xml"/><Relationship Id="rId61" Type="http://schemas.openxmlformats.org/officeDocument/2006/relationships/tags" Target="../tags/tag900.xml"/><Relationship Id="rId82" Type="http://schemas.openxmlformats.org/officeDocument/2006/relationships/tags" Target="../tags/tag921.xml"/><Relationship Id="rId152" Type="http://schemas.openxmlformats.org/officeDocument/2006/relationships/tags" Target="../tags/tag991.xml"/><Relationship Id="rId173" Type="http://schemas.openxmlformats.org/officeDocument/2006/relationships/tags" Target="../tags/tag1012.xml"/><Relationship Id="rId194" Type="http://schemas.openxmlformats.org/officeDocument/2006/relationships/tags" Target="../tags/tag1033.xml"/><Relationship Id="rId199" Type="http://schemas.openxmlformats.org/officeDocument/2006/relationships/tags" Target="../tags/tag1038.xml"/><Relationship Id="rId203" Type="http://schemas.openxmlformats.org/officeDocument/2006/relationships/tags" Target="../tags/tag1042.xml"/><Relationship Id="rId208" Type="http://schemas.openxmlformats.org/officeDocument/2006/relationships/tags" Target="../tags/tag1047.xml"/><Relationship Id="rId229" Type="http://schemas.openxmlformats.org/officeDocument/2006/relationships/tags" Target="../tags/tag1068.xml"/><Relationship Id="rId19" Type="http://schemas.openxmlformats.org/officeDocument/2006/relationships/tags" Target="../tags/tag858.xml"/><Relationship Id="rId224" Type="http://schemas.openxmlformats.org/officeDocument/2006/relationships/tags" Target="../tags/tag1063.xml"/><Relationship Id="rId240" Type="http://schemas.openxmlformats.org/officeDocument/2006/relationships/tags" Target="../tags/tag1079.xml"/><Relationship Id="rId245" Type="http://schemas.openxmlformats.org/officeDocument/2006/relationships/tags" Target="../tags/tag1084.xml"/><Relationship Id="rId261" Type="http://schemas.openxmlformats.org/officeDocument/2006/relationships/tags" Target="../tags/tag1100.xml"/><Relationship Id="rId14" Type="http://schemas.openxmlformats.org/officeDocument/2006/relationships/tags" Target="../tags/tag853.xml"/><Relationship Id="rId30" Type="http://schemas.openxmlformats.org/officeDocument/2006/relationships/tags" Target="../tags/tag869.xml"/><Relationship Id="rId35" Type="http://schemas.openxmlformats.org/officeDocument/2006/relationships/tags" Target="../tags/tag874.xml"/><Relationship Id="rId56" Type="http://schemas.openxmlformats.org/officeDocument/2006/relationships/tags" Target="../tags/tag895.xml"/><Relationship Id="rId77" Type="http://schemas.openxmlformats.org/officeDocument/2006/relationships/tags" Target="../tags/tag916.xml"/><Relationship Id="rId100" Type="http://schemas.openxmlformats.org/officeDocument/2006/relationships/tags" Target="../tags/tag939.xml"/><Relationship Id="rId105" Type="http://schemas.openxmlformats.org/officeDocument/2006/relationships/tags" Target="../tags/tag944.xml"/><Relationship Id="rId126" Type="http://schemas.openxmlformats.org/officeDocument/2006/relationships/tags" Target="../tags/tag965.xml"/><Relationship Id="rId147" Type="http://schemas.openxmlformats.org/officeDocument/2006/relationships/tags" Target="../tags/tag986.xml"/><Relationship Id="rId168" Type="http://schemas.openxmlformats.org/officeDocument/2006/relationships/tags" Target="../tags/tag1007.xml"/><Relationship Id="rId8" Type="http://schemas.openxmlformats.org/officeDocument/2006/relationships/tags" Target="../tags/tag847.xml"/><Relationship Id="rId51" Type="http://schemas.openxmlformats.org/officeDocument/2006/relationships/tags" Target="../tags/tag890.xml"/><Relationship Id="rId72" Type="http://schemas.openxmlformats.org/officeDocument/2006/relationships/tags" Target="../tags/tag911.xml"/><Relationship Id="rId93" Type="http://schemas.openxmlformats.org/officeDocument/2006/relationships/tags" Target="../tags/tag932.xml"/><Relationship Id="rId98" Type="http://schemas.openxmlformats.org/officeDocument/2006/relationships/tags" Target="../tags/tag937.xml"/><Relationship Id="rId121" Type="http://schemas.openxmlformats.org/officeDocument/2006/relationships/tags" Target="../tags/tag960.xml"/><Relationship Id="rId142" Type="http://schemas.openxmlformats.org/officeDocument/2006/relationships/tags" Target="../tags/tag981.xml"/><Relationship Id="rId163" Type="http://schemas.openxmlformats.org/officeDocument/2006/relationships/tags" Target="../tags/tag1002.xml"/><Relationship Id="rId184" Type="http://schemas.openxmlformats.org/officeDocument/2006/relationships/tags" Target="../tags/tag1023.xml"/><Relationship Id="rId189" Type="http://schemas.openxmlformats.org/officeDocument/2006/relationships/tags" Target="../tags/tag1028.xml"/><Relationship Id="rId219" Type="http://schemas.openxmlformats.org/officeDocument/2006/relationships/tags" Target="../tags/tag1058.xml"/><Relationship Id="rId3" Type="http://schemas.openxmlformats.org/officeDocument/2006/relationships/tags" Target="../tags/tag842.xml"/><Relationship Id="rId214" Type="http://schemas.openxmlformats.org/officeDocument/2006/relationships/tags" Target="../tags/tag1053.xml"/><Relationship Id="rId230" Type="http://schemas.openxmlformats.org/officeDocument/2006/relationships/tags" Target="../tags/tag1069.xml"/><Relationship Id="rId235" Type="http://schemas.openxmlformats.org/officeDocument/2006/relationships/tags" Target="../tags/tag1074.xml"/><Relationship Id="rId251" Type="http://schemas.openxmlformats.org/officeDocument/2006/relationships/tags" Target="../tags/tag1090.xml"/><Relationship Id="rId256" Type="http://schemas.openxmlformats.org/officeDocument/2006/relationships/tags" Target="../tags/tag1095.xml"/><Relationship Id="rId25" Type="http://schemas.openxmlformats.org/officeDocument/2006/relationships/tags" Target="../tags/tag864.xml"/><Relationship Id="rId46" Type="http://schemas.openxmlformats.org/officeDocument/2006/relationships/tags" Target="../tags/tag885.xml"/><Relationship Id="rId67" Type="http://schemas.openxmlformats.org/officeDocument/2006/relationships/tags" Target="../tags/tag906.xml"/><Relationship Id="rId116" Type="http://schemas.openxmlformats.org/officeDocument/2006/relationships/tags" Target="../tags/tag955.xml"/><Relationship Id="rId137" Type="http://schemas.openxmlformats.org/officeDocument/2006/relationships/tags" Target="../tags/tag976.xml"/><Relationship Id="rId158" Type="http://schemas.openxmlformats.org/officeDocument/2006/relationships/tags" Target="../tags/tag997.xml"/><Relationship Id="rId20" Type="http://schemas.openxmlformats.org/officeDocument/2006/relationships/tags" Target="../tags/tag859.xml"/><Relationship Id="rId41" Type="http://schemas.openxmlformats.org/officeDocument/2006/relationships/tags" Target="../tags/tag880.xml"/><Relationship Id="rId62" Type="http://schemas.openxmlformats.org/officeDocument/2006/relationships/tags" Target="../tags/tag901.xml"/><Relationship Id="rId83" Type="http://schemas.openxmlformats.org/officeDocument/2006/relationships/tags" Target="../tags/tag922.xml"/><Relationship Id="rId88" Type="http://schemas.openxmlformats.org/officeDocument/2006/relationships/tags" Target="../tags/tag927.xml"/><Relationship Id="rId111" Type="http://schemas.openxmlformats.org/officeDocument/2006/relationships/tags" Target="../tags/tag950.xml"/><Relationship Id="rId132" Type="http://schemas.openxmlformats.org/officeDocument/2006/relationships/tags" Target="../tags/tag971.xml"/><Relationship Id="rId153" Type="http://schemas.openxmlformats.org/officeDocument/2006/relationships/tags" Target="../tags/tag992.xml"/><Relationship Id="rId174" Type="http://schemas.openxmlformats.org/officeDocument/2006/relationships/tags" Target="../tags/tag1013.xml"/><Relationship Id="rId179" Type="http://schemas.openxmlformats.org/officeDocument/2006/relationships/tags" Target="../tags/tag1018.xml"/><Relationship Id="rId195" Type="http://schemas.openxmlformats.org/officeDocument/2006/relationships/tags" Target="../tags/tag1034.xml"/><Relationship Id="rId209" Type="http://schemas.openxmlformats.org/officeDocument/2006/relationships/tags" Target="../tags/tag1048.xml"/><Relationship Id="rId190" Type="http://schemas.openxmlformats.org/officeDocument/2006/relationships/tags" Target="../tags/tag1029.xml"/><Relationship Id="rId204" Type="http://schemas.openxmlformats.org/officeDocument/2006/relationships/tags" Target="../tags/tag1043.xml"/><Relationship Id="rId220" Type="http://schemas.openxmlformats.org/officeDocument/2006/relationships/tags" Target="../tags/tag1059.xml"/><Relationship Id="rId225" Type="http://schemas.openxmlformats.org/officeDocument/2006/relationships/tags" Target="../tags/tag1064.xml"/><Relationship Id="rId241" Type="http://schemas.openxmlformats.org/officeDocument/2006/relationships/tags" Target="../tags/tag1080.xml"/><Relationship Id="rId246" Type="http://schemas.openxmlformats.org/officeDocument/2006/relationships/tags" Target="../tags/tag1085.xml"/><Relationship Id="rId15" Type="http://schemas.openxmlformats.org/officeDocument/2006/relationships/tags" Target="../tags/tag854.xml"/><Relationship Id="rId36" Type="http://schemas.openxmlformats.org/officeDocument/2006/relationships/tags" Target="../tags/tag875.xml"/><Relationship Id="rId57" Type="http://schemas.openxmlformats.org/officeDocument/2006/relationships/tags" Target="../tags/tag896.xml"/><Relationship Id="rId106" Type="http://schemas.openxmlformats.org/officeDocument/2006/relationships/tags" Target="../tags/tag945.xml"/><Relationship Id="rId127" Type="http://schemas.openxmlformats.org/officeDocument/2006/relationships/tags" Target="../tags/tag966.xml"/><Relationship Id="rId262" Type="http://schemas.openxmlformats.org/officeDocument/2006/relationships/slideMaster" Target="../slideMasters/slideMaster3.xml"/><Relationship Id="rId10" Type="http://schemas.openxmlformats.org/officeDocument/2006/relationships/tags" Target="../tags/tag849.xml"/><Relationship Id="rId31" Type="http://schemas.openxmlformats.org/officeDocument/2006/relationships/tags" Target="../tags/tag870.xml"/><Relationship Id="rId52" Type="http://schemas.openxmlformats.org/officeDocument/2006/relationships/tags" Target="../tags/tag891.xml"/><Relationship Id="rId73" Type="http://schemas.openxmlformats.org/officeDocument/2006/relationships/tags" Target="../tags/tag912.xml"/><Relationship Id="rId78" Type="http://schemas.openxmlformats.org/officeDocument/2006/relationships/tags" Target="../tags/tag917.xml"/><Relationship Id="rId94" Type="http://schemas.openxmlformats.org/officeDocument/2006/relationships/tags" Target="../tags/tag933.xml"/><Relationship Id="rId99" Type="http://schemas.openxmlformats.org/officeDocument/2006/relationships/tags" Target="../tags/tag938.xml"/><Relationship Id="rId101" Type="http://schemas.openxmlformats.org/officeDocument/2006/relationships/tags" Target="../tags/tag940.xml"/><Relationship Id="rId122" Type="http://schemas.openxmlformats.org/officeDocument/2006/relationships/tags" Target="../tags/tag961.xml"/><Relationship Id="rId143" Type="http://schemas.openxmlformats.org/officeDocument/2006/relationships/tags" Target="../tags/tag982.xml"/><Relationship Id="rId148" Type="http://schemas.openxmlformats.org/officeDocument/2006/relationships/tags" Target="../tags/tag987.xml"/><Relationship Id="rId164" Type="http://schemas.openxmlformats.org/officeDocument/2006/relationships/tags" Target="../tags/tag1003.xml"/><Relationship Id="rId169" Type="http://schemas.openxmlformats.org/officeDocument/2006/relationships/tags" Target="../tags/tag1008.xml"/><Relationship Id="rId185" Type="http://schemas.openxmlformats.org/officeDocument/2006/relationships/tags" Target="../tags/tag1024.xml"/><Relationship Id="rId4" Type="http://schemas.openxmlformats.org/officeDocument/2006/relationships/tags" Target="../tags/tag843.xml"/><Relationship Id="rId9" Type="http://schemas.openxmlformats.org/officeDocument/2006/relationships/tags" Target="../tags/tag848.xml"/><Relationship Id="rId180" Type="http://schemas.openxmlformats.org/officeDocument/2006/relationships/tags" Target="../tags/tag1019.xml"/><Relationship Id="rId210" Type="http://schemas.openxmlformats.org/officeDocument/2006/relationships/tags" Target="../tags/tag1049.xml"/><Relationship Id="rId215" Type="http://schemas.openxmlformats.org/officeDocument/2006/relationships/tags" Target="../tags/tag1054.xml"/><Relationship Id="rId236" Type="http://schemas.openxmlformats.org/officeDocument/2006/relationships/tags" Target="../tags/tag1075.xml"/><Relationship Id="rId257" Type="http://schemas.openxmlformats.org/officeDocument/2006/relationships/tags" Target="../tags/tag1096.xml"/><Relationship Id="rId26" Type="http://schemas.openxmlformats.org/officeDocument/2006/relationships/tags" Target="../tags/tag865.xml"/><Relationship Id="rId231" Type="http://schemas.openxmlformats.org/officeDocument/2006/relationships/tags" Target="../tags/tag1070.xml"/><Relationship Id="rId252" Type="http://schemas.openxmlformats.org/officeDocument/2006/relationships/tags" Target="../tags/tag1091.xml"/><Relationship Id="rId47" Type="http://schemas.openxmlformats.org/officeDocument/2006/relationships/tags" Target="../tags/tag886.xml"/><Relationship Id="rId68" Type="http://schemas.openxmlformats.org/officeDocument/2006/relationships/tags" Target="../tags/tag907.xml"/><Relationship Id="rId89" Type="http://schemas.openxmlformats.org/officeDocument/2006/relationships/tags" Target="../tags/tag928.xml"/><Relationship Id="rId112" Type="http://schemas.openxmlformats.org/officeDocument/2006/relationships/tags" Target="../tags/tag951.xml"/><Relationship Id="rId133" Type="http://schemas.openxmlformats.org/officeDocument/2006/relationships/tags" Target="../tags/tag972.xml"/><Relationship Id="rId154" Type="http://schemas.openxmlformats.org/officeDocument/2006/relationships/tags" Target="../tags/tag993.xml"/><Relationship Id="rId175" Type="http://schemas.openxmlformats.org/officeDocument/2006/relationships/tags" Target="../tags/tag1014.xml"/><Relationship Id="rId196" Type="http://schemas.openxmlformats.org/officeDocument/2006/relationships/tags" Target="../tags/tag1035.xml"/><Relationship Id="rId200" Type="http://schemas.openxmlformats.org/officeDocument/2006/relationships/tags" Target="../tags/tag1039.xml"/><Relationship Id="rId16" Type="http://schemas.openxmlformats.org/officeDocument/2006/relationships/tags" Target="../tags/tag855.xml"/><Relationship Id="rId221" Type="http://schemas.openxmlformats.org/officeDocument/2006/relationships/tags" Target="../tags/tag1060.xml"/><Relationship Id="rId242" Type="http://schemas.openxmlformats.org/officeDocument/2006/relationships/tags" Target="../tags/tag1081.xml"/><Relationship Id="rId37" Type="http://schemas.openxmlformats.org/officeDocument/2006/relationships/tags" Target="../tags/tag876.xml"/><Relationship Id="rId58" Type="http://schemas.openxmlformats.org/officeDocument/2006/relationships/tags" Target="../tags/tag897.xml"/><Relationship Id="rId79" Type="http://schemas.openxmlformats.org/officeDocument/2006/relationships/tags" Target="../tags/tag918.xml"/><Relationship Id="rId102" Type="http://schemas.openxmlformats.org/officeDocument/2006/relationships/tags" Target="../tags/tag941.xml"/><Relationship Id="rId123" Type="http://schemas.openxmlformats.org/officeDocument/2006/relationships/tags" Target="../tags/tag962.xml"/><Relationship Id="rId144" Type="http://schemas.openxmlformats.org/officeDocument/2006/relationships/tags" Target="../tags/tag983.xml"/><Relationship Id="rId90" Type="http://schemas.openxmlformats.org/officeDocument/2006/relationships/tags" Target="../tags/tag929.xml"/><Relationship Id="rId165" Type="http://schemas.openxmlformats.org/officeDocument/2006/relationships/tags" Target="../tags/tag1004.xml"/><Relationship Id="rId186" Type="http://schemas.openxmlformats.org/officeDocument/2006/relationships/tags" Target="../tags/tag1025.xml"/><Relationship Id="rId211" Type="http://schemas.openxmlformats.org/officeDocument/2006/relationships/tags" Target="../tags/tag1050.xml"/><Relationship Id="rId232" Type="http://schemas.openxmlformats.org/officeDocument/2006/relationships/tags" Target="../tags/tag1071.xml"/><Relationship Id="rId253" Type="http://schemas.openxmlformats.org/officeDocument/2006/relationships/tags" Target="../tags/tag1092.xml"/><Relationship Id="rId27" Type="http://schemas.openxmlformats.org/officeDocument/2006/relationships/tags" Target="../tags/tag866.xml"/><Relationship Id="rId48" Type="http://schemas.openxmlformats.org/officeDocument/2006/relationships/tags" Target="../tags/tag887.xml"/><Relationship Id="rId69" Type="http://schemas.openxmlformats.org/officeDocument/2006/relationships/tags" Target="../tags/tag908.xml"/><Relationship Id="rId113" Type="http://schemas.openxmlformats.org/officeDocument/2006/relationships/tags" Target="../tags/tag952.xml"/><Relationship Id="rId134" Type="http://schemas.openxmlformats.org/officeDocument/2006/relationships/tags" Target="../tags/tag973.xml"/><Relationship Id="rId80" Type="http://schemas.openxmlformats.org/officeDocument/2006/relationships/tags" Target="../tags/tag919.xml"/><Relationship Id="rId155" Type="http://schemas.openxmlformats.org/officeDocument/2006/relationships/tags" Target="../tags/tag994.xml"/><Relationship Id="rId176" Type="http://schemas.openxmlformats.org/officeDocument/2006/relationships/tags" Target="../tags/tag1015.xml"/><Relationship Id="rId197" Type="http://schemas.openxmlformats.org/officeDocument/2006/relationships/tags" Target="../tags/tag1036.xml"/><Relationship Id="rId201" Type="http://schemas.openxmlformats.org/officeDocument/2006/relationships/tags" Target="../tags/tag1040.xml"/><Relationship Id="rId222" Type="http://schemas.openxmlformats.org/officeDocument/2006/relationships/tags" Target="../tags/tag1061.xml"/><Relationship Id="rId243" Type="http://schemas.openxmlformats.org/officeDocument/2006/relationships/tags" Target="../tags/tag1082.xml"/><Relationship Id="rId17" Type="http://schemas.openxmlformats.org/officeDocument/2006/relationships/tags" Target="../tags/tag856.xml"/><Relationship Id="rId38" Type="http://schemas.openxmlformats.org/officeDocument/2006/relationships/tags" Target="../tags/tag877.xml"/><Relationship Id="rId59" Type="http://schemas.openxmlformats.org/officeDocument/2006/relationships/tags" Target="../tags/tag898.xml"/><Relationship Id="rId103" Type="http://schemas.openxmlformats.org/officeDocument/2006/relationships/tags" Target="../tags/tag942.xml"/><Relationship Id="rId124" Type="http://schemas.openxmlformats.org/officeDocument/2006/relationships/tags" Target="../tags/tag963.xml"/><Relationship Id="rId70" Type="http://schemas.openxmlformats.org/officeDocument/2006/relationships/tags" Target="../tags/tag909.xml"/><Relationship Id="rId91" Type="http://schemas.openxmlformats.org/officeDocument/2006/relationships/tags" Target="../tags/tag930.xml"/><Relationship Id="rId145" Type="http://schemas.openxmlformats.org/officeDocument/2006/relationships/tags" Target="../tags/tag984.xml"/><Relationship Id="rId166" Type="http://schemas.openxmlformats.org/officeDocument/2006/relationships/tags" Target="../tags/tag1005.xml"/><Relationship Id="rId187" Type="http://schemas.openxmlformats.org/officeDocument/2006/relationships/tags" Target="../tags/tag1026.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7" name="矩形 6"/>
          <p:cNvSpPr/>
          <p:nvPr/>
        </p:nvSpPr>
        <p:spPr>
          <a:xfrm>
            <a:off x="0" y="0"/>
            <a:ext cx="9144000" cy="4866468"/>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 name="标题 1"/>
          <p:cNvSpPr>
            <a:spLocks noGrp="1"/>
          </p:cNvSpPr>
          <p:nvPr>
            <p:ph type="ctrTitle"/>
          </p:nvPr>
        </p:nvSpPr>
        <p:spPr>
          <a:xfrm>
            <a:off x="628650" y="2061006"/>
            <a:ext cx="7886700" cy="2387600"/>
          </a:xfrm>
        </p:spPr>
        <p:txBody>
          <a:bodyPr anchor="b">
            <a:normAutofit/>
          </a:bodyPr>
          <a:lstStyle>
            <a:lvl1pPr algn="l" latinLnBrk="0">
              <a:defRPr lang="zh-CN" sz="4050">
                <a:solidFill>
                  <a:schemeClr val="bg1"/>
                </a:solidFill>
              </a:defRPr>
            </a:lvl1pPr>
          </a:lstStyle>
          <a:p>
            <a:r>
              <a:rPr lang="zh-CN" altLang="en-US" smtClean="0"/>
              <a:t>单击此处编辑母版标题样式</a:t>
            </a:r>
            <a:endParaRPr lang="zh-CN"/>
          </a:p>
        </p:txBody>
      </p:sp>
      <p:sp>
        <p:nvSpPr>
          <p:cNvPr id="3" name="副标题 2"/>
          <p:cNvSpPr>
            <a:spLocks noGrp="1"/>
          </p:cNvSpPr>
          <p:nvPr>
            <p:ph type="subTitle" idx="1"/>
          </p:nvPr>
        </p:nvSpPr>
        <p:spPr>
          <a:xfrm>
            <a:off x="628653" y="5110612"/>
            <a:ext cx="5029199" cy="1137793"/>
          </a:xfrm>
        </p:spPr>
        <p:txBody>
          <a:bodyPr>
            <a:normAutofit/>
          </a:bodyPr>
          <a:lstStyle>
            <a:lvl1pPr marL="0" indent="0" algn="l" latinLnBrk="0">
              <a:lnSpc>
                <a:spcPct val="150000"/>
              </a:lnSpc>
              <a:spcBef>
                <a:spcPts val="450"/>
              </a:spcBef>
              <a:buNone/>
              <a:defRPr lang="zh-CN" sz="2100">
                <a:solidFill>
                  <a:srgbClr val="D24726"/>
                </a:solidFill>
                <a:latin typeface="+mj-lt"/>
              </a:defRPr>
            </a:lvl1pPr>
            <a:lvl2pPr marL="342900" indent="0" algn="ctr" latinLnBrk="0">
              <a:buNone/>
              <a:defRPr lang="zh-CN" sz="1500"/>
            </a:lvl2pPr>
            <a:lvl3pPr marL="685800" indent="0" algn="ctr" latinLnBrk="0">
              <a:buNone/>
              <a:defRPr lang="zh-CN" sz="1350"/>
            </a:lvl3pPr>
            <a:lvl4pPr marL="1028700" indent="0" algn="ctr" latinLnBrk="0">
              <a:buNone/>
              <a:defRPr lang="zh-CN" sz="1200"/>
            </a:lvl4pPr>
            <a:lvl5pPr marL="1371600" indent="0" algn="ctr" latinLnBrk="0">
              <a:buNone/>
              <a:defRPr lang="zh-CN" sz="1200"/>
            </a:lvl5pPr>
            <a:lvl6pPr marL="1714500" indent="0" algn="ctr" latinLnBrk="0">
              <a:buNone/>
              <a:defRPr lang="zh-CN" sz="1200"/>
            </a:lvl6pPr>
            <a:lvl7pPr marL="2057400" indent="0" algn="ctr" latinLnBrk="0">
              <a:buNone/>
              <a:defRPr lang="zh-CN" sz="1200"/>
            </a:lvl7pPr>
            <a:lvl8pPr marL="2400300" indent="0" algn="ctr" latinLnBrk="0">
              <a:buNone/>
              <a:defRPr lang="zh-CN" sz="1200"/>
            </a:lvl8pPr>
            <a:lvl9pPr marL="2743200" indent="0" algn="ctr" latinLnBrk="0">
              <a:buNone/>
              <a:defRPr lang="zh-CN" sz="1200"/>
            </a:lvl9pPr>
          </a:lstStyle>
          <a:p>
            <a:r>
              <a:rPr lang="zh-CN" altLang="en-US" smtClean="0"/>
              <a:t>单击此处编辑母版副标题样式</a:t>
            </a:r>
            <a:endParaRPr lang="zh-CN" dirty="0"/>
          </a:p>
        </p:txBody>
      </p:sp>
      <p:sp>
        <p:nvSpPr>
          <p:cNvPr id="4" name="日期占位符 3"/>
          <p:cNvSpPr>
            <a:spLocks noGrp="1"/>
          </p:cNvSpPr>
          <p:nvPr>
            <p:ph type="dt" sz="half" idx="10"/>
          </p:nvPr>
        </p:nvSpPr>
        <p:spPr/>
        <p:txBody>
          <a:bodyPr/>
          <a:lstStyle/>
          <a:p>
            <a:fld id="{C0205D7B-6EE3-43EE-9ECE-3598F0B4BF76}" type="datetime1">
              <a:rPr lang="zh-CN" altLang="en-US" smtClean="0"/>
              <a:pPr/>
              <a:t>2019/5/8</a:t>
            </a:fld>
            <a:endParaRPr lang="zh-CN"/>
          </a:p>
        </p:txBody>
      </p:sp>
      <p:sp>
        <p:nvSpPr>
          <p:cNvPr id="5"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9860EDB8-5305-433F-BE41-D7A86D811DB3}" type="slidenum">
              <a:rPr/>
              <a:pPr/>
              <a:t>‹#›</a:t>
            </a:fld>
            <a:endParaRPr lang="zh-CN"/>
          </a:p>
        </p:txBody>
      </p:sp>
      <p:sp>
        <p:nvSpPr>
          <p:cNvPr id="8" name="矩形 7"/>
          <p:cNvSpPr/>
          <p:nvPr userDrawn="1"/>
        </p:nvSpPr>
        <p:spPr>
          <a:xfrm>
            <a:off x="0" y="0"/>
            <a:ext cx="9144000" cy="4866468"/>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题注">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latinLnBrk="0">
              <a:defRPr lang="zh-CN" sz="2400"/>
            </a:lvl1pPr>
          </a:lstStyle>
          <a:p>
            <a:r>
              <a:rPr lang="zh-CN" altLang="en-US" smtClean="0"/>
              <a:t>单击此处编辑母版标题样式</a:t>
            </a:r>
            <a:endParaRPr lang="zh-CN"/>
          </a:p>
        </p:txBody>
      </p:sp>
      <p:sp>
        <p:nvSpPr>
          <p:cNvPr id="3" name="图片占位符 2"/>
          <p:cNvSpPr>
            <a:spLocks noGrp="1"/>
          </p:cNvSpPr>
          <p:nvPr>
            <p:ph type="pic" idx="1"/>
          </p:nvPr>
        </p:nvSpPr>
        <p:spPr>
          <a:xfrm>
            <a:off x="3887391" y="987430"/>
            <a:ext cx="4629150" cy="4873625"/>
          </a:xfrm>
        </p:spPr>
        <p:txBody>
          <a:bodyPr/>
          <a:lstStyle>
            <a:lvl1pPr marL="0" indent="0" latinLnBrk="0">
              <a:buNone/>
              <a:defRPr lang="zh-CN" sz="2400"/>
            </a:lvl1pPr>
            <a:lvl2pPr marL="342900" indent="0" latinLnBrk="0">
              <a:buNone/>
              <a:defRPr lang="zh-CN" sz="2100"/>
            </a:lvl2pPr>
            <a:lvl3pPr marL="685800" indent="0" latinLnBrk="0">
              <a:buNone/>
              <a:defRPr lang="zh-CN" sz="1800"/>
            </a:lvl3pPr>
            <a:lvl4pPr marL="1028700" indent="0" latinLnBrk="0">
              <a:buNone/>
              <a:defRPr lang="zh-CN" sz="1500"/>
            </a:lvl4pPr>
            <a:lvl5pPr marL="1371600" indent="0" latinLnBrk="0">
              <a:buNone/>
              <a:defRPr lang="zh-CN" sz="1500"/>
            </a:lvl5pPr>
            <a:lvl6pPr marL="1714500" indent="0" latinLnBrk="0">
              <a:buNone/>
              <a:defRPr lang="zh-CN" sz="1500"/>
            </a:lvl6pPr>
            <a:lvl7pPr marL="2057400" indent="0" latinLnBrk="0">
              <a:buNone/>
              <a:defRPr lang="zh-CN" sz="1500"/>
            </a:lvl7pPr>
            <a:lvl8pPr marL="2400300" indent="0" latinLnBrk="0">
              <a:buNone/>
              <a:defRPr lang="zh-CN" sz="1500"/>
            </a:lvl8pPr>
            <a:lvl9pPr marL="2743200" indent="0" latinLnBrk="0">
              <a:buNone/>
              <a:defRPr lang="zh-CN" sz="1500"/>
            </a:lvl9pPr>
          </a:lstStyle>
          <a:p>
            <a:r>
              <a:rPr lang="zh-CN" altLang="en-US" smtClean="0"/>
              <a:t>单击图标添加图片</a:t>
            </a:r>
            <a:endParaRPr lang="zh-CN"/>
          </a:p>
        </p:txBody>
      </p:sp>
      <p:sp>
        <p:nvSpPr>
          <p:cNvPr id="4" name="文本占位符 3"/>
          <p:cNvSpPr>
            <a:spLocks noGrp="1"/>
          </p:cNvSpPr>
          <p:nvPr>
            <p:ph type="body" sz="half" idx="2"/>
          </p:nvPr>
        </p:nvSpPr>
        <p:spPr>
          <a:xfrm>
            <a:off x="629841" y="2101850"/>
            <a:ext cx="2949178" cy="3759200"/>
          </a:xfrm>
        </p:spPr>
        <p:txBody>
          <a:bodyPr/>
          <a:lstStyle>
            <a:lvl1pPr marL="0" indent="0" latinLnBrk="0">
              <a:buNone/>
              <a:defRPr lang="zh-CN" sz="1200"/>
            </a:lvl1pPr>
            <a:lvl2pPr marL="342900" indent="0" latinLnBrk="0">
              <a:buNone/>
              <a:defRPr lang="zh-CN" sz="1050"/>
            </a:lvl2pPr>
            <a:lvl3pPr marL="685800" indent="0" latinLnBrk="0">
              <a:buNone/>
              <a:defRPr lang="zh-CN" sz="900"/>
            </a:lvl3pPr>
            <a:lvl4pPr marL="1028700" indent="0" latinLnBrk="0">
              <a:buNone/>
              <a:defRPr lang="zh-CN" sz="750"/>
            </a:lvl4pPr>
            <a:lvl5pPr marL="1371600" indent="0" latinLnBrk="0">
              <a:buNone/>
              <a:defRPr lang="zh-CN" sz="750"/>
            </a:lvl5pPr>
            <a:lvl6pPr marL="1714500" indent="0" latinLnBrk="0">
              <a:buNone/>
              <a:defRPr lang="zh-CN" sz="750"/>
            </a:lvl6pPr>
            <a:lvl7pPr marL="2057400" indent="0" latinLnBrk="0">
              <a:buNone/>
              <a:defRPr lang="zh-CN" sz="750"/>
            </a:lvl7pPr>
            <a:lvl8pPr marL="2400300" indent="0" latinLnBrk="0">
              <a:buNone/>
              <a:defRPr lang="zh-CN" sz="750"/>
            </a:lvl8pPr>
            <a:lvl9pPr marL="2743200" indent="0" latinLnBrk="0">
              <a:buNone/>
              <a:defRPr lang="zh-CN" sz="75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88B1B64E-0E1C-4B74-B7CE-AF78FF564D18}" type="datetime1">
              <a:rPr lang="zh-CN" altLang="en-US" smtClean="0"/>
              <a:pPr/>
              <a:t>2019/5/8</a:t>
            </a:fld>
            <a:endParaRPr lang="zh-CN"/>
          </a:p>
        </p:txBody>
      </p:sp>
      <p:sp>
        <p:nvSpPr>
          <p:cNvPr id="6" name="页脚占位符 5"/>
          <p:cNvSpPr>
            <a:spLocks noGrp="1"/>
          </p:cNvSpPr>
          <p:nvPr>
            <p:ph type="ftr" sz="quarter" idx="11"/>
          </p:nvPr>
        </p:nvSpPr>
        <p:spPr/>
        <p:txBody>
          <a:bodyPr/>
          <a:lstStyle/>
          <a:p>
            <a:endParaRPr lang="zh-CN"/>
          </a:p>
        </p:txBody>
      </p:sp>
      <p:sp>
        <p:nvSpPr>
          <p:cNvPr id="7" name="幻灯片编号占位符 6"/>
          <p:cNvSpPr>
            <a:spLocks noGrp="1"/>
          </p:cNvSpPr>
          <p:nvPr>
            <p:ph type="sldNum" sz="quarter" idx="12"/>
          </p:nvPr>
        </p:nvSpPr>
        <p:spPr/>
        <p:txBody>
          <a:bodyPr/>
          <a:lstStyle/>
          <a:p>
            <a:fld id="{9860EDB8-5305-433F-BE41-D7A86D811DB3}" type="slidenum">
              <a:rPr/>
              <a:pPr/>
              <a:t>‹#›</a:t>
            </a:fld>
            <a:endParaRPr lang="zh-CN"/>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7" name="矩形 6"/>
          <p:cNvSpPr/>
          <p:nvPr/>
        </p:nvSpPr>
        <p:spPr>
          <a:xfrm>
            <a:off x="0" y="0"/>
            <a:ext cx="9144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 name="标题 1"/>
          <p:cNvSpPr>
            <a:spLocks noGrp="1"/>
          </p:cNvSpPr>
          <p:nvPr>
            <p:ph type="title"/>
          </p:nvPr>
        </p:nvSpPr>
        <p:spPr>
          <a:xfrm>
            <a:off x="457200" y="1"/>
            <a:ext cx="8058150" cy="1228436"/>
          </a:xfrm>
        </p:spPr>
        <p:txBody>
          <a:bodyPr anchor="b">
            <a:normAutofit/>
          </a:bodyPr>
          <a:lstStyle>
            <a:lvl1pPr latinLnBrk="0">
              <a:defRPr lang="zh-CN" sz="2700">
                <a:solidFill>
                  <a:schemeClr val="bg1"/>
                </a:solidFill>
              </a:defRPr>
            </a:lvl1pPr>
          </a:lstStyle>
          <a:p>
            <a:r>
              <a:rPr lang="zh-CN" altLang="en-US" smtClean="0"/>
              <a:t>单击此处编辑母版标题样式</a:t>
            </a:r>
            <a:endParaRPr lang="zh-CN"/>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p>
        </p:txBody>
      </p:sp>
      <p:sp>
        <p:nvSpPr>
          <p:cNvPr id="4" name="日期占位符 3"/>
          <p:cNvSpPr>
            <a:spLocks noGrp="1"/>
          </p:cNvSpPr>
          <p:nvPr>
            <p:ph type="dt" sz="half" idx="10"/>
          </p:nvPr>
        </p:nvSpPr>
        <p:spPr/>
        <p:txBody>
          <a:bodyPr/>
          <a:lstStyle/>
          <a:p>
            <a:fld id="{B98EE71C-2613-4F39-A546-E37C50C5398E}" type="datetime1">
              <a:rPr lang="zh-CN" altLang="en-US" smtClean="0"/>
              <a:pPr/>
              <a:t>2019/5/8</a:t>
            </a:fld>
            <a:endParaRPr lang="zh-CN"/>
          </a:p>
        </p:txBody>
      </p:sp>
      <p:sp>
        <p:nvSpPr>
          <p:cNvPr id="5"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9860EDB8-5305-433F-BE41-D7A86D811DB3}" type="slidenum">
              <a:rPr/>
              <a:pPr/>
              <a:t>‹#›</a:t>
            </a:fld>
            <a:endParaRPr lang="zh-CN"/>
          </a:p>
        </p:txBody>
      </p:sp>
      <p:sp>
        <p:nvSpPr>
          <p:cNvPr id="8" name="矩形 7"/>
          <p:cNvSpPr/>
          <p:nvPr userDrawn="1"/>
        </p:nvSpPr>
        <p:spPr>
          <a:xfrm>
            <a:off x="0" y="0"/>
            <a:ext cx="9144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7" name="矩形 6"/>
          <p:cNvSpPr/>
          <p:nvPr/>
        </p:nvSpPr>
        <p:spPr>
          <a:xfrm>
            <a:off x="7571511" y="0"/>
            <a:ext cx="1572491" cy="6858000"/>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 name="竖排标题 1"/>
          <p:cNvSpPr>
            <a:spLocks noGrp="1"/>
          </p:cNvSpPr>
          <p:nvPr>
            <p:ph type="title" orient="vert"/>
          </p:nvPr>
        </p:nvSpPr>
        <p:spPr>
          <a:xfrm>
            <a:off x="7661564" y="365125"/>
            <a:ext cx="1364673" cy="5811838"/>
          </a:xfrm>
        </p:spPr>
        <p:txBody>
          <a:bodyPr vert="eaVert" anchor="b">
            <a:normAutofit/>
          </a:bodyPr>
          <a:lstStyle>
            <a:lvl1pPr latinLnBrk="0">
              <a:defRPr lang="zh-CN" sz="2700">
                <a:solidFill>
                  <a:schemeClr val="bg1"/>
                </a:solidFill>
              </a:defRPr>
            </a:lvl1pPr>
          </a:lstStyle>
          <a:p>
            <a:r>
              <a:rPr lang="zh-CN" altLang="en-US" smtClean="0"/>
              <a:t>单击此处编辑母版标题样式</a:t>
            </a:r>
            <a:endParaRPr lang="zh-CN"/>
          </a:p>
        </p:txBody>
      </p:sp>
      <p:sp>
        <p:nvSpPr>
          <p:cNvPr id="3" name="竖排文字占位符 2"/>
          <p:cNvSpPr>
            <a:spLocks noGrp="1"/>
          </p:cNvSpPr>
          <p:nvPr>
            <p:ph type="body" orient="vert" idx="1"/>
          </p:nvPr>
        </p:nvSpPr>
        <p:spPr>
          <a:xfrm>
            <a:off x="628652" y="365125"/>
            <a:ext cx="5800725"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p>
        </p:txBody>
      </p:sp>
      <p:sp>
        <p:nvSpPr>
          <p:cNvPr id="4" name="日期占位符 3"/>
          <p:cNvSpPr>
            <a:spLocks noGrp="1"/>
          </p:cNvSpPr>
          <p:nvPr>
            <p:ph type="dt" sz="half" idx="10"/>
          </p:nvPr>
        </p:nvSpPr>
        <p:spPr/>
        <p:txBody>
          <a:bodyPr/>
          <a:lstStyle/>
          <a:p>
            <a:fld id="{E1EA0AF5-F262-4C6A-AA31-D40A8939AE17}" type="datetime1">
              <a:rPr lang="zh-CN" altLang="en-US" smtClean="0"/>
              <a:pPr/>
              <a:t>2019/5/8</a:t>
            </a:fld>
            <a:endParaRPr lang="zh-CN"/>
          </a:p>
        </p:txBody>
      </p:sp>
      <p:sp>
        <p:nvSpPr>
          <p:cNvPr id="5"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9860EDB8-5305-433F-BE41-D7A86D811DB3}" type="slidenum">
              <a:rPr/>
              <a:pPr/>
              <a:t>‹#›</a:t>
            </a:fld>
            <a:endParaRPr lang="zh-CN"/>
          </a:p>
        </p:txBody>
      </p:sp>
      <p:sp>
        <p:nvSpPr>
          <p:cNvPr id="8" name="矩形 7"/>
          <p:cNvSpPr/>
          <p:nvPr userDrawn="1"/>
        </p:nvSpPr>
        <p:spPr>
          <a:xfrm>
            <a:off x="7571511" y="0"/>
            <a:ext cx="1572491" cy="6858000"/>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6C7E3440-2922-4E32-8500-BAF51B523A3D}" type="datetime1">
              <a:rPr kumimoji="1" lang="zh-CN" altLang="en-US" smtClean="0"/>
              <a:pPr/>
              <a:t>2019/5/8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B6BE337-6C82-214F-9EA6-558D35415685}" type="slidenum">
              <a:rPr kumimoji="1" lang="zh-CN" altLang="en-US" smtClean="0"/>
              <a:pPr/>
              <a:t>‹#›</a:t>
            </a:fld>
            <a:endParaRPr kumimoji="1" lang="zh-CN" altLang="en-US"/>
          </a:p>
        </p:txBody>
      </p:sp>
    </p:spTree>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EE7E7977-5A00-4F04-BE0F-5112A56C243F}" type="datetime1">
              <a:rPr kumimoji="1" lang="zh-CN" altLang="en-US" smtClean="0"/>
              <a:pPr/>
              <a:t>2019/5/8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B6BE337-6C82-214F-9EA6-558D35415685}" type="slidenum">
              <a:rPr kumimoji="1" lang="zh-CN" altLang="en-US" smtClean="0"/>
              <a:pPr/>
              <a:t>‹#›</a:t>
            </a:fld>
            <a:endParaRPr kumimoji="1" lang="zh-CN" altLang="en-US"/>
          </a:p>
        </p:txBody>
      </p:sp>
    </p:spTree>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5A79677E-ACFB-4B66-AF7F-866BF9CC8C36}" type="datetime1">
              <a:rPr kumimoji="1" lang="zh-CN" altLang="en-US" smtClean="0"/>
              <a:pPr/>
              <a:t>2019/5/8</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6B6BE337-6C82-214F-9EA6-558D35415685}" type="slidenum">
              <a:rPr kumimoji="1" lang="zh-CN" altLang="en-US" smtClean="0"/>
              <a:pPr/>
              <a:t>‹#›</a:t>
            </a:fld>
            <a:endParaRPr kumimoji="1" lang="zh-CN" altLang="en-US"/>
          </a:p>
        </p:txBody>
      </p:sp>
    </p:spTree>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628650" y="1825625"/>
            <a:ext cx="386715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4648200" y="1825625"/>
            <a:ext cx="386715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90613602-F5C7-4606-B048-557B8ADA0E4F}" type="datetime1">
              <a:rPr kumimoji="1" lang="zh-CN" altLang="en-US" smtClean="0"/>
              <a:pPr/>
              <a:t>2019/5/8</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B6BE337-6C82-214F-9EA6-558D35415685}" type="slidenum">
              <a:rPr kumimoji="1" lang="zh-CN" altLang="en-US" smtClean="0"/>
              <a:pPr/>
              <a:t>‹#›</a:t>
            </a:fld>
            <a:endParaRPr kumimoji="1"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30238" y="365125"/>
            <a:ext cx="78867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630238" y="2505075"/>
            <a:ext cx="386873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4629150" y="2505075"/>
            <a:ext cx="38877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86CB3ED1-303A-4E3C-8C60-962B0D06FE14}" type="datetime1">
              <a:rPr kumimoji="1" lang="zh-CN" altLang="en-US" smtClean="0"/>
              <a:pPr/>
              <a:t>2019/5/8</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6B6BE337-6C82-214F-9EA6-558D35415685}" type="slidenum">
              <a:rPr kumimoji="1" lang="zh-CN" altLang="en-US" smtClean="0"/>
              <a:pPr/>
              <a:t>‹#›</a:t>
            </a:fld>
            <a:endParaRPr kumimoji="1" lang="zh-CN" altLang="en-US"/>
          </a:p>
        </p:txBody>
      </p:sp>
    </p:spTree>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12204681-56E8-43B7-AD47-18D7C409349B}" type="datetime1">
              <a:rPr kumimoji="1" lang="zh-CN" altLang="en-US" smtClean="0"/>
              <a:pPr/>
              <a:t>2019/5/8</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6B6BE337-6C82-214F-9EA6-558D35415685}" type="slidenum">
              <a:rPr kumimoji="1" lang="zh-CN" altLang="en-US" smtClean="0"/>
              <a:pPr/>
              <a:t>‹#›</a:t>
            </a:fld>
            <a:endParaRPr kumimoji="1" lang="zh-CN" altLang="en-US"/>
          </a:p>
        </p:txBody>
      </p:sp>
    </p:spTree>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48F5D41-E3BF-4BE7-ACEB-2B5FFD6C6D7D}" type="datetime1">
              <a:rPr kumimoji="1" lang="zh-CN" altLang="en-US" smtClean="0"/>
              <a:pPr/>
              <a:t>2019/5/8</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6B6BE337-6C82-214F-9EA6-558D35415685}" type="slidenum">
              <a:rPr kumimoji="1" lang="zh-CN" altLang="en-US" smtClean="0"/>
              <a:pPr/>
              <a:t>‹#›</a:t>
            </a:fld>
            <a:endParaRPr kumimoji="1" lang="zh-CN" altLang="en-US"/>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7" name="矩形 6"/>
          <p:cNvSpPr/>
          <p:nvPr userDrawn="1"/>
        </p:nvSpPr>
        <p:spPr>
          <a:xfrm>
            <a:off x="0" y="0"/>
            <a:ext cx="9144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 name="标题 1"/>
          <p:cNvSpPr>
            <a:spLocks noGrp="1"/>
          </p:cNvSpPr>
          <p:nvPr>
            <p:ph type="title"/>
          </p:nvPr>
        </p:nvSpPr>
        <p:spPr>
          <a:xfrm>
            <a:off x="628650" y="7291"/>
            <a:ext cx="7886700" cy="1325563"/>
          </a:xfrm>
        </p:spPr>
        <p:txBody>
          <a:bodyPr/>
          <a:lstStyle>
            <a:lvl1pPr>
              <a:defRPr>
                <a:solidFill>
                  <a:schemeClr val="bg1"/>
                </a:solidFill>
              </a:defRPr>
            </a:lvl1pPr>
          </a:lstStyle>
          <a:p>
            <a:r>
              <a:rPr kumimoji="1" lang="zh-CN" altLang="en-US" dirty="0" smtClean="0"/>
              <a:t>单击此处编辑母版标题样式</a:t>
            </a:r>
            <a:endParaRPr kumimoji="1" lang="zh-CN" altLang="en-US" dirty="0"/>
          </a:p>
        </p:txBody>
      </p:sp>
      <p:sp>
        <p:nvSpPr>
          <p:cNvPr id="3" name="内容占位符 2"/>
          <p:cNvSpPr>
            <a:spLocks noGrp="1"/>
          </p:cNvSpPr>
          <p:nvPr>
            <p:ph idx="1"/>
          </p:nvPr>
        </p:nvSpPr>
        <p:spPr>
          <a:xfrm>
            <a:off x="628650" y="1558977"/>
            <a:ext cx="7886700" cy="4617986"/>
          </a:xfrm>
        </p:spPr>
        <p:txBody>
          <a:bodyPr/>
          <a:lstStyle/>
          <a:p>
            <a:pPr lvl="0"/>
            <a:r>
              <a:rPr kumimoji="1" lang="zh-CN" altLang="en-US" dirty="0" smtClean="0"/>
              <a:t>单击此处编辑母版文本样式</a:t>
            </a:r>
          </a:p>
          <a:p>
            <a:pPr lvl="1"/>
            <a:r>
              <a:rPr kumimoji="1" lang="zh-CN" altLang="en-US" dirty="0" smtClean="0"/>
              <a:t>二级</a:t>
            </a:r>
          </a:p>
          <a:p>
            <a:pPr lvl="2"/>
            <a:r>
              <a:rPr kumimoji="1" lang="zh-CN" altLang="en-US" dirty="0" smtClean="0"/>
              <a:t>三级</a:t>
            </a:r>
          </a:p>
          <a:p>
            <a:pPr lvl="3"/>
            <a:r>
              <a:rPr kumimoji="1" lang="zh-CN" altLang="en-US" dirty="0" smtClean="0"/>
              <a:t>四级</a:t>
            </a:r>
          </a:p>
          <a:p>
            <a:pPr lvl="4"/>
            <a:r>
              <a:rPr kumimoji="1" lang="zh-CN" altLang="en-US" dirty="0" smtClean="0"/>
              <a:t>五级</a:t>
            </a:r>
            <a:endParaRPr kumimoji="1" lang="zh-CN" altLang="en-US" dirty="0"/>
          </a:p>
        </p:txBody>
      </p:sp>
      <p:sp>
        <p:nvSpPr>
          <p:cNvPr id="4" name="日期占位符 3"/>
          <p:cNvSpPr>
            <a:spLocks noGrp="1"/>
          </p:cNvSpPr>
          <p:nvPr>
            <p:ph type="dt" sz="half" idx="10"/>
          </p:nvPr>
        </p:nvSpPr>
        <p:spPr/>
        <p:txBody>
          <a:bodyPr/>
          <a:lstStyle/>
          <a:p>
            <a:fld id="{C1D2E17F-446E-401A-A59B-DBE9E06846FC}" type="datetime1">
              <a:rPr kumimoji="1" lang="zh-CN" altLang="en-US" smtClean="0"/>
              <a:pPr/>
              <a:t>2019/5/8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B6BE337-6C82-214F-9EA6-558D35415685}" type="slidenum">
              <a:rPr kumimoji="1" lang="zh-CN" altLang="en-US" smtClean="0"/>
              <a:pPr/>
              <a:t>‹#›</a:t>
            </a:fld>
            <a:endParaRPr kumimoji="1" lang="zh-CN" altLang="en-US"/>
          </a:p>
        </p:txBody>
      </p:sp>
    </p:spTree>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375913EA-8874-4CCD-AD69-4ED3434CDC0D}" type="datetime1">
              <a:rPr kumimoji="1" lang="zh-CN" altLang="en-US" smtClean="0"/>
              <a:pPr/>
              <a:t>2019/5/8</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B6BE337-6C82-214F-9EA6-558D35415685}" type="slidenum">
              <a:rPr kumimoji="1" lang="zh-CN" altLang="en-US" smtClean="0"/>
              <a:pPr/>
              <a:t>‹#›</a:t>
            </a:fld>
            <a:endParaRPr kumimoji="1" lang="zh-CN" altLang="en-US"/>
          </a:p>
        </p:txBody>
      </p:sp>
    </p:spTree>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118AD8D7-F97E-4F79-9AB0-98B2DE06D5E8}" type="datetime1">
              <a:rPr kumimoji="1" lang="zh-CN" altLang="en-US" smtClean="0"/>
              <a:pPr/>
              <a:t>2019/5/8</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B6BE337-6C82-214F-9EA6-558D35415685}" type="slidenum">
              <a:rPr kumimoji="1" lang="zh-CN" altLang="en-US" smtClean="0"/>
              <a:pPr/>
              <a:t>‹#›</a:t>
            </a:fld>
            <a:endParaRPr kumimoji="1" lang="zh-CN" altLang="en-US"/>
          </a:p>
        </p:txBody>
      </p:sp>
    </p:spTree>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04373636-9519-4130-A00E-082158ECA856}" type="datetime1">
              <a:rPr kumimoji="1" lang="zh-CN" altLang="en-US" smtClean="0"/>
              <a:pPr/>
              <a:t>2019/5/8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B6BE337-6C82-214F-9EA6-558D35415685}" type="slidenum">
              <a:rPr kumimoji="1" lang="zh-CN" altLang="en-US" smtClean="0"/>
              <a:pPr/>
              <a:t>‹#›</a:t>
            </a:fld>
            <a:endParaRPr kumimoji="1" lang="zh-CN" altLang="en-US"/>
          </a:p>
        </p:txBody>
      </p:sp>
    </p:spTree>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365125"/>
            <a:ext cx="1971675"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628650" y="365125"/>
            <a:ext cx="5762625"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79A8E628-524A-4108-B2BF-59856BB79A4A}" type="datetime1">
              <a:rPr kumimoji="1" lang="zh-CN" altLang="en-US" smtClean="0"/>
              <a:pPr/>
              <a:t>2019/5/8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B6BE337-6C82-214F-9EA6-558D35415685}" type="slidenum">
              <a:rPr kumimoji="1" lang="zh-CN" altLang="en-US" smtClean="0"/>
              <a:pPr/>
              <a:t>‹#›</a:t>
            </a:fld>
            <a:endParaRPr kumimoji="1" lang="zh-CN" altLang="en-US"/>
          </a:p>
        </p:txBody>
      </p:sp>
    </p:spTree>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userDrawn="1">
  <p:cSld name="标题幻灯片">
    <p:spTree>
      <p:nvGrpSpPr>
        <p:cNvPr id="1" name=""/>
        <p:cNvGrpSpPr/>
        <p:nvPr/>
      </p:nvGrpSpPr>
      <p:grpSpPr>
        <a:xfrm>
          <a:off x="0" y="0"/>
          <a:ext cx="0" cy="0"/>
          <a:chOff x="0" y="0"/>
          <a:chExt cx="0" cy="0"/>
        </a:xfrm>
      </p:grpSpPr>
      <p:sp>
        <p:nvSpPr>
          <p:cNvPr id="10109" name="Freeform 5"/>
          <p:cNvSpPr/>
          <p:nvPr>
            <p:custDataLst>
              <p:tags r:id="rId1"/>
            </p:custDataLst>
          </p:nvPr>
        </p:nvSpPr>
        <p:spPr bwMode="auto">
          <a:xfrm>
            <a:off x="4575572" y="3554413"/>
            <a:ext cx="4043363" cy="2452688"/>
          </a:xfrm>
          <a:custGeom>
            <a:avLst/>
            <a:gdLst>
              <a:gd name="T0" fmla="*/ 105 w 919"/>
              <a:gd name="T1" fmla="*/ 0 h 418"/>
              <a:gd name="T2" fmla="*/ 782 w 919"/>
              <a:gd name="T3" fmla="*/ 0 h 418"/>
              <a:gd name="T4" fmla="*/ 808 w 919"/>
              <a:gd name="T5" fmla="*/ 35 h 418"/>
              <a:gd name="T6" fmla="*/ 787 w 919"/>
              <a:gd name="T7" fmla="*/ 64 h 418"/>
              <a:gd name="T8" fmla="*/ 736 w 919"/>
              <a:gd name="T9" fmla="*/ 64 h 418"/>
              <a:gd name="T10" fmla="*/ 723 w 919"/>
              <a:gd name="T11" fmla="*/ 82 h 418"/>
              <a:gd name="T12" fmla="*/ 723 w 919"/>
              <a:gd name="T13" fmla="*/ 91 h 418"/>
              <a:gd name="T14" fmla="*/ 736 w 919"/>
              <a:gd name="T15" fmla="*/ 108 h 418"/>
              <a:gd name="T16" fmla="*/ 861 w 919"/>
              <a:gd name="T17" fmla="*/ 108 h 418"/>
              <a:gd name="T18" fmla="*/ 883 w 919"/>
              <a:gd name="T19" fmla="*/ 137 h 418"/>
              <a:gd name="T20" fmla="*/ 861 w 919"/>
              <a:gd name="T21" fmla="*/ 166 h 418"/>
              <a:gd name="T22" fmla="*/ 664 w 919"/>
              <a:gd name="T23" fmla="*/ 168 h 418"/>
              <a:gd name="T24" fmla="*/ 651 w 919"/>
              <a:gd name="T25" fmla="*/ 185 h 418"/>
              <a:gd name="T26" fmla="*/ 651 w 919"/>
              <a:gd name="T27" fmla="*/ 190 h 418"/>
              <a:gd name="T28" fmla="*/ 664 w 919"/>
              <a:gd name="T29" fmla="*/ 207 h 418"/>
              <a:gd name="T30" fmla="*/ 781 w 919"/>
              <a:gd name="T31" fmla="*/ 206 h 418"/>
              <a:gd name="T32" fmla="*/ 802 w 919"/>
              <a:gd name="T33" fmla="*/ 235 h 418"/>
              <a:gd name="T34" fmla="*/ 802 w 919"/>
              <a:gd name="T35" fmla="*/ 242 h 418"/>
              <a:gd name="T36" fmla="*/ 781 w 919"/>
              <a:gd name="T37" fmla="*/ 271 h 418"/>
              <a:gd name="T38" fmla="*/ 626 w 919"/>
              <a:gd name="T39" fmla="*/ 271 h 418"/>
              <a:gd name="T40" fmla="*/ 613 w 919"/>
              <a:gd name="T41" fmla="*/ 288 h 418"/>
              <a:gd name="T42" fmla="*/ 613 w 919"/>
              <a:gd name="T43" fmla="*/ 305 h 418"/>
              <a:gd name="T44" fmla="*/ 626 w 919"/>
              <a:gd name="T45" fmla="*/ 323 h 418"/>
              <a:gd name="T46" fmla="*/ 886 w 919"/>
              <a:gd name="T47" fmla="*/ 327 h 418"/>
              <a:gd name="T48" fmla="*/ 919 w 919"/>
              <a:gd name="T49" fmla="*/ 373 h 418"/>
              <a:gd name="T50" fmla="*/ 886 w 919"/>
              <a:gd name="T51" fmla="*/ 418 h 418"/>
              <a:gd name="T52" fmla="*/ 40 w 919"/>
              <a:gd name="T53" fmla="*/ 418 h 418"/>
              <a:gd name="T54" fmla="*/ 0 w 919"/>
              <a:gd name="T55" fmla="*/ 363 h 418"/>
              <a:gd name="T56" fmla="*/ 40 w 919"/>
              <a:gd name="T57" fmla="*/ 309 h 418"/>
              <a:gd name="T58" fmla="*/ 127 w 919"/>
              <a:gd name="T59" fmla="*/ 309 h 418"/>
              <a:gd name="T60" fmla="*/ 140 w 919"/>
              <a:gd name="T61" fmla="*/ 292 h 418"/>
              <a:gd name="T62" fmla="*/ 140 w 919"/>
              <a:gd name="T63" fmla="*/ 284 h 418"/>
              <a:gd name="T64" fmla="*/ 127 w 919"/>
              <a:gd name="T65" fmla="*/ 266 h 418"/>
              <a:gd name="T66" fmla="*/ 64 w 919"/>
              <a:gd name="T67" fmla="*/ 266 h 418"/>
              <a:gd name="T68" fmla="*/ 43 w 919"/>
              <a:gd name="T69" fmla="*/ 237 h 418"/>
              <a:gd name="T70" fmla="*/ 43 w 919"/>
              <a:gd name="T71" fmla="*/ 235 h 418"/>
              <a:gd name="T72" fmla="*/ 64 w 919"/>
              <a:gd name="T73" fmla="*/ 206 h 418"/>
              <a:gd name="T74" fmla="*/ 245 w 919"/>
              <a:gd name="T75" fmla="*/ 206 h 418"/>
              <a:gd name="T76" fmla="*/ 258 w 919"/>
              <a:gd name="T77" fmla="*/ 189 h 418"/>
              <a:gd name="T78" fmla="*/ 245 w 919"/>
              <a:gd name="T79" fmla="*/ 171 h 418"/>
              <a:gd name="T80" fmla="*/ 122 w 919"/>
              <a:gd name="T81" fmla="*/ 171 h 418"/>
              <a:gd name="T82" fmla="*/ 101 w 919"/>
              <a:gd name="T83" fmla="*/ 142 h 418"/>
              <a:gd name="T84" fmla="*/ 101 w 919"/>
              <a:gd name="T85" fmla="*/ 136 h 418"/>
              <a:gd name="T86" fmla="*/ 122 w 919"/>
              <a:gd name="T87" fmla="*/ 107 h 418"/>
              <a:gd name="T88" fmla="*/ 261 w 919"/>
              <a:gd name="T89" fmla="*/ 107 h 418"/>
              <a:gd name="T90" fmla="*/ 274 w 919"/>
              <a:gd name="T91" fmla="*/ 90 h 418"/>
              <a:gd name="T92" fmla="*/ 274 w 919"/>
              <a:gd name="T93" fmla="*/ 75 h 418"/>
              <a:gd name="T94" fmla="*/ 261 w 919"/>
              <a:gd name="T95" fmla="*/ 58 h 418"/>
              <a:gd name="T96" fmla="*/ 105 w 919"/>
              <a:gd name="T97" fmla="*/ 58 h 418"/>
              <a:gd name="T98" fmla="*/ 84 w 919"/>
              <a:gd name="T99" fmla="*/ 29 h 418"/>
              <a:gd name="T100" fmla="*/ 84 w 919"/>
              <a:gd name="T101" fmla="*/ 28 h 418"/>
              <a:gd name="T102" fmla="*/ 105 w 919"/>
              <a:gd name="T103"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19" h="418">
                <a:moveTo>
                  <a:pt x="105" y="0"/>
                </a:moveTo>
                <a:cubicBezTo>
                  <a:pt x="782" y="0"/>
                  <a:pt x="782" y="0"/>
                  <a:pt x="782" y="0"/>
                </a:cubicBezTo>
                <a:cubicBezTo>
                  <a:pt x="796" y="0"/>
                  <a:pt x="808" y="16"/>
                  <a:pt x="808" y="35"/>
                </a:cubicBezTo>
                <a:cubicBezTo>
                  <a:pt x="808" y="51"/>
                  <a:pt x="799" y="64"/>
                  <a:pt x="787" y="64"/>
                </a:cubicBezTo>
                <a:cubicBezTo>
                  <a:pt x="736" y="64"/>
                  <a:pt x="736" y="64"/>
                  <a:pt x="736" y="64"/>
                </a:cubicBezTo>
                <a:cubicBezTo>
                  <a:pt x="729" y="64"/>
                  <a:pt x="723" y="72"/>
                  <a:pt x="723" y="82"/>
                </a:cubicBezTo>
                <a:cubicBezTo>
                  <a:pt x="723" y="91"/>
                  <a:pt x="723" y="91"/>
                  <a:pt x="723" y="91"/>
                </a:cubicBezTo>
                <a:cubicBezTo>
                  <a:pt x="723" y="101"/>
                  <a:pt x="729" y="108"/>
                  <a:pt x="736" y="108"/>
                </a:cubicBezTo>
                <a:cubicBezTo>
                  <a:pt x="861" y="108"/>
                  <a:pt x="861" y="108"/>
                  <a:pt x="861" y="108"/>
                </a:cubicBezTo>
                <a:cubicBezTo>
                  <a:pt x="873" y="108"/>
                  <a:pt x="883" y="121"/>
                  <a:pt x="883" y="137"/>
                </a:cubicBezTo>
                <a:cubicBezTo>
                  <a:pt x="883" y="153"/>
                  <a:pt x="873" y="166"/>
                  <a:pt x="861" y="166"/>
                </a:cubicBezTo>
                <a:cubicBezTo>
                  <a:pt x="664" y="168"/>
                  <a:pt x="664" y="168"/>
                  <a:pt x="664" y="168"/>
                </a:cubicBezTo>
                <a:cubicBezTo>
                  <a:pt x="657" y="168"/>
                  <a:pt x="651" y="176"/>
                  <a:pt x="651" y="185"/>
                </a:cubicBezTo>
                <a:cubicBezTo>
                  <a:pt x="651" y="190"/>
                  <a:pt x="651" y="190"/>
                  <a:pt x="651" y="190"/>
                </a:cubicBezTo>
                <a:cubicBezTo>
                  <a:pt x="651" y="199"/>
                  <a:pt x="657" y="207"/>
                  <a:pt x="664" y="207"/>
                </a:cubicBezTo>
                <a:cubicBezTo>
                  <a:pt x="781" y="206"/>
                  <a:pt x="781" y="206"/>
                  <a:pt x="781" y="206"/>
                </a:cubicBezTo>
                <a:cubicBezTo>
                  <a:pt x="793" y="206"/>
                  <a:pt x="802" y="219"/>
                  <a:pt x="802" y="235"/>
                </a:cubicBezTo>
                <a:cubicBezTo>
                  <a:pt x="802" y="242"/>
                  <a:pt x="802" y="242"/>
                  <a:pt x="802" y="242"/>
                </a:cubicBezTo>
                <a:cubicBezTo>
                  <a:pt x="802" y="258"/>
                  <a:pt x="793" y="271"/>
                  <a:pt x="781" y="271"/>
                </a:cubicBezTo>
                <a:cubicBezTo>
                  <a:pt x="626" y="271"/>
                  <a:pt x="626" y="271"/>
                  <a:pt x="626" y="271"/>
                </a:cubicBezTo>
                <a:cubicBezTo>
                  <a:pt x="619" y="271"/>
                  <a:pt x="613" y="279"/>
                  <a:pt x="613" y="288"/>
                </a:cubicBezTo>
                <a:cubicBezTo>
                  <a:pt x="613" y="305"/>
                  <a:pt x="613" y="305"/>
                  <a:pt x="613" y="305"/>
                </a:cubicBezTo>
                <a:cubicBezTo>
                  <a:pt x="613" y="315"/>
                  <a:pt x="619" y="322"/>
                  <a:pt x="626" y="323"/>
                </a:cubicBezTo>
                <a:cubicBezTo>
                  <a:pt x="886" y="327"/>
                  <a:pt x="886" y="327"/>
                  <a:pt x="886" y="327"/>
                </a:cubicBezTo>
                <a:cubicBezTo>
                  <a:pt x="905" y="327"/>
                  <a:pt x="919" y="348"/>
                  <a:pt x="919" y="373"/>
                </a:cubicBezTo>
                <a:cubicBezTo>
                  <a:pt x="919" y="398"/>
                  <a:pt x="904" y="418"/>
                  <a:pt x="886" y="418"/>
                </a:cubicBezTo>
                <a:cubicBezTo>
                  <a:pt x="40" y="418"/>
                  <a:pt x="40" y="418"/>
                  <a:pt x="40" y="418"/>
                </a:cubicBezTo>
                <a:cubicBezTo>
                  <a:pt x="18" y="418"/>
                  <a:pt x="0" y="394"/>
                  <a:pt x="0" y="363"/>
                </a:cubicBezTo>
                <a:cubicBezTo>
                  <a:pt x="0" y="333"/>
                  <a:pt x="18" y="309"/>
                  <a:pt x="40" y="309"/>
                </a:cubicBezTo>
                <a:cubicBezTo>
                  <a:pt x="127" y="309"/>
                  <a:pt x="127" y="309"/>
                  <a:pt x="127" y="309"/>
                </a:cubicBezTo>
                <a:cubicBezTo>
                  <a:pt x="134" y="310"/>
                  <a:pt x="140" y="302"/>
                  <a:pt x="140" y="292"/>
                </a:cubicBezTo>
                <a:cubicBezTo>
                  <a:pt x="140" y="284"/>
                  <a:pt x="140" y="284"/>
                  <a:pt x="140" y="284"/>
                </a:cubicBezTo>
                <a:cubicBezTo>
                  <a:pt x="140" y="274"/>
                  <a:pt x="134" y="266"/>
                  <a:pt x="127" y="266"/>
                </a:cubicBezTo>
                <a:cubicBezTo>
                  <a:pt x="64" y="266"/>
                  <a:pt x="64" y="266"/>
                  <a:pt x="64" y="266"/>
                </a:cubicBezTo>
                <a:cubicBezTo>
                  <a:pt x="52" y="266"/>
                  <a:pt x="43" y="253"/>
                  <a:pt x="43" y="237"/>
                </a:cubicBezTo>
                <a:cubicBezTo>
                  <a:pt x="43" y="235"/>
                  <a:pt x="43" y="235"/>
                  <a:pt x="43" y="235"/>
                </a:cubicBezTo>
                <a:cubicBezTo>
                  <a:pt x="43" y="219"/>
                  <a:pt x="52" y="206"/>
                  <a:pt x="64" y="206"/>
                </a:cubicBezTo>
                <a:cubicBezTo>
                  <a:pt x="245" y="206"/>
                  <a:pt x="245" y="206"/>
                  <a:pt x="245" y="206"/>
                </a:cubicBezTo>
                <a:cubicBezTo>
                  <a:pt x="252" y="206"/>
                  <a:pt x="258" y="198"/>
                  <a:pt x="258" y="189"/>
                </a:cubicBezTo>
                <a:cubicBezTo>
                  <a:pt x="258" y="179"/>
                  <a:pt x="252" y="171"/>
                  <a:pt x="245" y="171"/>
                </a:cubicBezTo>
                <a:cubicBezTo>
                  <a:pt x="122" y="171"/>
                  <a:pt x="122" y="171"/>
                  <a:pt x="122" y="171"/>
                </a:cubicBezTo>
                <a:cubicBezTo>
                  <a:pt x="110" y="171"/>
                  <a:pt x="101" y="158"/>
                  <a:pt x="101" y="142"/>
                </a:cubicBezTo>
                <a:cubicBezTo>
                  <a:pt x="101" y="136"/>
                  <a:pt x="101" y="136"/>
                  <a:pt x="101" y="136"/>
                </a:cubicBezTo>
                <a:cubicBezTo>
                  <a:pt x="101" y="120"/>
                  <a:pt x="110" y="107"/>
                  <a:pt x="122" y="107"/>
                </a:cubicBezTo>
                <a:cubicBezTo>
                  <a:pt x="261" y="107"/>
                  <a:pt x="261" y="107"/>
                  <a:pt x="261" y="107"/>
                </a:cubicBezTo>
                <a:cubicBezTo>
                  <a:pt x="269" y="107"/>
                  <a:pt x="274" y="99"/>
                  <a:pt x="274" y="90"/>
                </a:cubicBezTo>
                <a:cubicBezTo>
                  <a:pt x="274" y="75"/>
                  <a:pt x="274" y="75"/>
                  <a:pt x="274" y="75"/>
                </a:cubicBezTo>
                <a:cubicBezTo>
                  <a:pt x="274" y="65"/>
                  <a:pt x="269" y="58"/>
                  <a:pt x="261" y="58"/>
                </a:cubicBezTo>
                <a:cubicBezTo>
                  <a:pt x="105" y="58"/>
                  <a:pt x="105" y="58"/>
                  <a:pt x="105" y="58"/>
                </a:cubicBezTo>
                <a:cubicBezTo>
                  <a:pt x="93" y="58"/>
                  <a:pt x="84" y="45"/>
                  <a:pt x="84" y="29"/>
                </a:cubicBezTo>
                <a:cubicBezTo>
                  <a:pt x="84" y="28"/>
                  <a:pt x="84" y="28"/>
                  <a:pt x="84" y="28"/>
                </a:cubicBezTo>
                <a:cubicBezTo>
                  <a:pt x="84" y="12"/>
                  <a:pt x="93" y="0"/>
                  <a:pt x="105" y="0"/>
                </a:cubicBezTo>
              </a:path>
            </a:pathLst>
          </a:custGeom>
          <a:solidFill>
            <a:srgbClr val="EDF6FC"/>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10" name="Freeform 6"/>
          <p:cNvSpPr/>
          <p:nvPr>
            <p:custDataLst>
              <p:tags r:id="rId2"/>
            </p:custDataLst>
          </p:nvPr>
        </p:nvSpPr>
        <p:spPr bwMode="auto">
          <a:xfrm>
            <a:off x="6269831" y="3149600"/>
            <a:ext cx="122635" cy="163513"/>
          </a:xfrm>
          <a:custGeom>
            <a:avLst/>
            <a:gdLst>
              <a:gd name="T0" fmla="*/ 28 w 28"/>
              <a:gd name="T1" fmla="*/ 14 h 28"/>
              <a:gd name="T2" fmla="*/ 14 w 28"/>
              <a:gd name="T3" fmla="*/ 28 h 28"/>
              <a:gd name="T4" fmla="*/ 0 w 28"/>
              <a:gd name="T5" fmla="*/ 14 h 28"/>
              <a:gd name="T6" fmla="*/ 14 w 28"/>
              <a:gd name="T7" fmla="*/ 0 h 28"/>
              <a:gd name="T8" fmla="*/ 28 w 28"/>
              <a:gd name="T9" fmla="*/ 14 h 28"/>
            </a:gdLst>
            <a:ahLst/>
            <a:cxnLst>
              <a:cxn ang="0">
                <a:pos x="T0" y="T1"/>
              </a:cxn>
              <a:cxn ang="0">
                <a:pos x="T2" y="T3"/>
              </a:cxn>
              <a:cxn ang="0">
                <a:pos x="T4" y="T5"/>
              </a:cxn>
              <a:cxn ang="0">
                <a:pos x="T6" y="T7"/>
              </a:cxn>
              <a:cxn ang="0">
                <a:pos x="T8" y="T9"/>
              </a:cxn>
            </a:cxnLst>
            <a:rect l="0" t="0" r="r" b="b"/>
            <a:pathLst>
              <a:path w="28" h="28">
                <a:moveTo>
                  <a:pt x="28" y="14"/>
                </a:moveTo>
                <a:cubicBezTo>
                  <a:pt x="19" y="16"/>
                  <a:pt x="17" y="18"/>
                  <a:pt x="14" y="28"/>
                </a:cubicBezTo>
                <a:cubicBezTo>
                  <a:pt x="11" y="18"/>
                  <a:pt x="9" y="16"/>
                  <a:pt x="0" y="14"/>
                </a:cubicBezTo>
                <a:cubicBezTo>
                  <a:pt x="9" y="11"/>
                  <a:pt x="11" y="9"/>
                  <a:pt x="14" y="0"/>
                </a:cubicBezTo>
                <a:cubicBezTo>
                  <a:pt x="17" y="9"/>
                  <a:pt x="19" y="11"/>
                  <a:pt x="28" y="14"/>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11" name="Oval 7"/>
          <p:cNvSpPr>
            <a:spLocks noChangeArrowheads="1"/>
          </p:cNvSpPr>
          <p:nvPr>
            <p:custDataLst>
              <p:tags r:id="rId3"/>
            </p:custDataLst>
          </p:nvPr>
        </p:nvSpPr>
        <p:spPr bwMode="auto">
          <a:xfrm>
            <a:off x="7412831" y="3125788"/>
            <a:ext cx="30956" cy="41275"/>
          </a:xfrm>
          <a:prstGeom prst="ellipse">
            <a:avLst/>
          </a:pr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12" name="Oval 8"/>
          <p:cNvSpPr>
            <a:spLocks noChangeArrowheads="1"/>
          </p:cNvSpPr>
          <p:nvPr>
            <p:custDataLst>
              <p:tags r:id="rId4"/>
            </p:custDataLst>
          </p:nvPr>
        </p:nvSpPr>
        <p:spPr bwMode="auto">
          <a:xfrm>
            <a:off x="5359004" y="4429125"/>
            <a:ext cx="34529" cy="41275"/>
          </a:xfrm>
          <a:prstGeom prst="ellipse">
            <a:avLst/>
          </a:pr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13" name="Oval 9"/>
          <p:cNvSpPr>
            <a:spLocks noChangeArrowheads="1"/>
          </p:cNvSpPr>
          <p:nvPr>
            <p:custDataLst>
              <p:tags r:id="rId5"/>
            </p:custDataLst>
          </p:nvPr>
        </p:nvSpPr>
        <p:spPr bwMode="auto">
          <a:xfrm>
            <a:off x="8605838" y="4721225"/>
            <a:ext cx="29766" cy="41275"/>
          </a:xfrm>
          <a:prstGeom prst="ellipse">
            <a:avLst/>
          </a:pr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14" name="Oval 10"/>
          <p:cNvSpPr>
            <a:spLocks noChangeArrowheads="1"/>
          </p:cNvSpPr>
          <p:nvPr>
            <p:custDataLst>
              <p:tags r:id="rId6"/>
            </p:custDataLst>
          </p:nvPr>
        </p:nvSpPr>
        <p:spPr bwMode="auto">
          <a:xfrm>
            <a:off x="7923610" y="3430588"/>
            <a:ext cx="52388" cy="71438"/>
          </a:xfrm>
          <a:prstGeom prst="ellipse">
            <a:avLst/>
          </a:pr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15" name="Freeform 11"/>
          <p:cNvSpPr/>
          <p:nvPr>
            <p:custDataLst>
              <p:tags r:id="rId7"/>
            </p:custDataLst>
          </p:nvPr>
        </p:nvSpPr>
        <p:spPr bwMode="auto">
          <a:xfrm>
            <a:off x="4852988" y="3771900"/>
            <a:ext cx="101204" cy="134938"/>
          </a:xfrm>
          <a:custGeom>
            <a:avLst/>
            <a:gdLst>
              <a:gd name="T0" fmla="*/ 23 w 23"/>
              <a:gd name="T1" fmla="*/ 12 h 23"/>
              <a:gd name="T2" fmla="*/ 11 w 23"/>
              <a:gd name="T3" fmla="*/ 23 h 23"/>
              <a:gd name="T4" fmla="*/ 0 w 23"/>
              <a:gd name="T5" fmla="*/ 12 h 23"/>
              <a:gd name="T6" fmla="*/ 11 w 23"/>
              <a:gd name="T7" fmla="*/ 0 h 23"/>
              <a:gd name="T8" fmla="*/ 23 w 23"/>
              <a:gd name="T9" fmla="*/ 12 h 23"/>
            </a:gdLst>
            <a:ahLst/>
            <a:cxnLst>
              <a:cxn ang="0">
                <a:pos x="T0" y="T1"/>
              </a:cxn>
              <a:cxn ang="0">
                <a:pos x="T2" y="T3"/>
              </a:cxn>
              <a:cxn ang="0">
                <a:pos x="T4" y="T5"/>
              </a:cxn>
              <a:cxn ang="0">
                <a:pos x="T6" y="T7"/>
              </a:cxn>
              <a:cxn ang="0">
                <a:pos x="T8" y="T9"/>
              </a:cxn>
            </a:cxnLst>
            <a:rect l="0" t="0" r="r" b="b"/>
            <a:pathLst>
              <a:path w="23" h="23">
                <a:moveTo>
                  <a:pt x="23" y="12"/>
                </a:moveTo>
                <a:cubicBezTo>
                  <a:pt x="15" y="14"/>
                  <a:pt x="13" y="15"/>
                  <a:pt x="11" y="23"/>
                </a:cubicBezTo>
                <a:cubicBezTo>
                  <a:pt x="9" y="15"/>
                  <a:pt x="8" y="14"/>
                  <a:pt x="0" y="12"/>
                </a:cubicBezTo>
                <a:cubicBezTo>
                  <a:pt x="8" y="10"/>
                  <a:pt x="9" y="8"/>
                  <a:pt x="11" y="0"/>
                </a:cubicBezTo>
                <a:cubicBezTo>
                  <a:pt x="13" y="8"/>
                  <a:pt x="15" y="10"/>
                  <a:pt x="23" y="12"/>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16" name="Freeform 12"/>
          <p:cNvSpPr/>
          <p:nvPr>
            <p:custDataLst>
              <p:tags r:id="rId8"/>
            </p:custDataLst>
          </p:nvPr>
        </p:nvSpPr>
        <p:spPr bwMode="auto">
          <a:xfrm>
            <a:off x="5050631" y="4692650"/>
            <a:ext cx="101204" cy="134938"/>
          </a:xfrm>
          <a:custGeom>
            <a:avLst/>
            <a:gdLst>
              <a:gd name="T0" fmla="*/ 23 w 23"/>
              <a:gd name="T1" fmla="*/ 11 h 23"/>
              <a:gd name="T2" fmla="*/ 11 w 23"/>
              <a:gd name="T3" fmla="*/ 23 h 23"/>
              <a:gd name="T4" fmla="*/ 0 w 23"/>
              <a:gd name="T5" fmla="*/ 11 h 23"/>
              <a:gd name="T6" fmla="*/ 11 w 23"/>
              <a:gd name="T7" fmla="*/ 0 h 23"/>
              <a:gd name="T8" fmla="*/ 23 w 23"/>
              <a:gd name="T9" fmla="*/ 11 h 23"/>
            </a:gdLst>
            <a:ahLst/>
            <a:cxnLst>
              <a:cxn ang="0">
                <a:pos x="T0" y="T1"/>
              </a:cxn>
              <a:cxn ang="0">
                <a:pos x="T2" y="T3"/>
              </a:cxn>
              <a:cxn ang="0">
                <a:pos x="T4" y="T5"/>
              </a:cxn>
              <a:cxn ang="0">
                <a:pos x="T6" y="T7"/>
              </a:cxn>
              <a:cxn ang="0">
                <a:pos x="T8" y="T9"/>
              </a:cxn>
            </a:cxnLst>
            <a:rect l="0" t="0" r="r" b="b"/>
            <a:pathLst>
              <a:path w="23" h="23">
                <a:moveTo>
                  <a:pt x="23" y="11"/>
                </a:moveTo>
                <a:cubicBezTo>
                  <a:pt x="15" y="14"/>
                  <a:pt x="13" y="15"/>
                  <a:pt x="11" y="23"/>
                </a:cubicBezTo>
                <a:cubicBezTo>
                  <a:pt x="9" y="15"/>
                  <a:pt x="8" y="14"/>
                  <a:pt x="0" y="11"/>
                </a:cubicBezTo>
                <a:cubicBezTo>
                  <a:pt x="8" y="9"/>
                  <a:pt x="9" y="8"/>
                  <a:pt x="11" y="0"/>
                </a:cubicBezTo>
                <a:cubicBezTo>
                  <a:pt x="13" y="8"/>
                  <a:pt x="15" y="9"/>
                  <a:pt x="23" y="11"/>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17" name="Freeform 13"/>
          <p:cNvSpPr/>
          <p:nvPr>
            <p:custDataLst>
              <p:tags r:id="rId9"/>
            </p:custDataLst>
          </p:nvPr>
        </p:nvSpPr>
        <p:spPr bwMode="auto">
          <a:xfrm>
            <a:off x="5984081" y="4117975"/>
            <a:ext cx="1635919" cy="1296988"/>
          </a:xfrm>
          <a:custGeom>
            <a:avLst/>
            <a:gdLst>
              <a:gd name="T0" fmla="*/ 363 w 372"/>
              <a:gd name="T1" fmla="*/ 221 h 221"/>
              <a:gd name="T2" fmla="*/ 9 w 372"/>
              <a:gd name="T3" fmla="*/ 221 h 221"/>
              <a:gd name="T4" fmla="*/ 0 w 372"/>
              <a:gd name="T5" fmla="*/ 212 h 221"/>
              <a:gd name="T6" fmla="*/ 0 w 372"/>
              <a:gd name="T7" fmla="*/ 17 h 221"/>
              <a:gd name="T8" fmla="*/ 17 w 372"/>
              <a:gd name="T9" fmla="*/ 0 h 221"/>
              <a:gd name="T10" fmla="*/ 355 w 372"/>
              <a:gd name="T11" fmla="*/ 0 h 221"/>
              <a:gd name="T12" fmla="*/ 372 w 372"/>
              <a:gd name="T13" fmla="*/ 17 h 221"/>
              <a:gd name="T14" fmla="*/ 372 w 372"/>
              <a:gd name="T15" fmla="*/ 212 h 221"/>
              <a:gd name="T16" fmla="*/ 363 w 372"/>
              <a:gd name="T17" fmla="*/ 221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221">
                <a:moveTo>
                  <a:pt x="363" y="221"/>
                </a:moveTo>
                <a:cubicBezTo>
                  <a:pt x="9" y="221"/>
                  <a:pt x="9" y="221"/>
                  <a:pt x="9" y="221"/>
                </a:cubicBezTo>
                <a:cubicBezTo>
                  <a:pt x="4" y="221"/>
                  <a:pt x="0" y="217"/>
                  <a:pt x="0" y="212"/>
                </a:cubicBezTo>
                <a:cubicBezTo>
                  <a:pt x="0" y="17"/>
                  <a:pt x="0" y="17"/>
                  <a:pt x="0" y="17"/>
                </a:cubicBezTo>
                <a:cubicBezTo>
                  <a:pt x="0" y="7"/>
                  <a:pt x="8" y="0"/>
                  <a:pt x="17" y="0"/>
                </a:cubicBezTo>
                <a:cubicBezTo>
                  <a:pt x="355" y="0"/>
                  <a:pt x="355" y="0"/>
                  <a:pt x="355" y="0"/>
                </a:cubicBezTo>
                <a:cubicBezTo>
                  <a:pt x="364" y="0"/>
                  <a:pt x="372" y="7"/>
                  <a:pt x="372" y="17"/>
                </a:cubicBezTo>
                <a:cubicBezTo>
                  <a:pt x="372" y="212"/>
                  <a:pt x="372" y="212"/>
                  <a:pt x="372" y="212"/>
                </a:cubicBezTo>
                <a:cubicBezTo>
                  <a:pt x="372" y="217"/>
                  <a:pt x="368" y="221"/>
                  <a:pt x="363" y="221"/>
                </a:cubicBezTo>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18" name="Freeform 14"/>
          <p:cNvSpPr/>
          <p:nvPr>
            <p:custDataLst>
              <p:tags r:id="rId10"/>
            </p:custDataLst>
          </p:nvPr>
        </p:nvSpPr>
        <p:spPr bwMode="auto">
          <a:xfrm>
            <a:off x="7448550" y="4100513"/>
            <a:ext cx="184547" cy="644525"/>
          </a:xfrm>
          <a:custGeom>
            <a:avLst/>
            <a:gdLst>
              <a:gd name="T0" fmla="*/ 0 w 42"/>
              <a:gd name="T1" fmla="*/ 6 h 110"/>
              <a:gd name="T2" fmla="*/ 25 w 42"/>
              <a:gd name="T3" fmla="*/ 6 h 110"/>
              <a:gd name="T4" fmla="*/ 36 w 42"/>
              <a:gd name="T5" fmla="*/ 17 h 110"/>
              <a:gd name="T6" fmla="*/ 36 w 42"/>
              <a:gd name="T7" fmla="*/ 110 h 110"/>
              <a:gd name="T8" fmla="*/ 42 w 42"/>
              <a:gd name="T9" fmla="*/ 110 h 110"/>
              <a:gd name="T10" fmla="*/ 42 w 42"/>
              <a:gd name="T11" fmla="*/ 17 h 110"/>
              <a:gd name="T12" fmla="*/ 25 w 42"/>
              <a:gd name="T13" fmla="*/ 0 h 110"/>
              <a:gd name="T14" fmla="*/ 0 w 42"/>
              <a:gd name="T15" fmla="*/ 0 h 110"/>
              <a:gd name="T16" fmla="*/ 0 w 42"/>
              <a:gd name="T17" fmla="*/ 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110">
                <a:moveTo>
                  <a:pt x="0" y="6"/>
                </a:moveTo>
                <a:cubicBezTo>
                  <a:pt x="25" y="6"/>
                  <a:pt x="25" y="6"/>
                  <a:pt x="25" y="6"/>
                </a:cubicBezTo>
                <a:cubicBezTo>
                  <a:pt x="31" y="6"/>
                  <a:pt x="36" y="11"/>
                  <a:pt x="36" y="17"/>
                </a:cubicBezTo>
                <a:cubicBezTo>
                  <a:pt x="36" y="110"/>
                  <a:pt x="36" y="110"/>
                  <a:pt x="36" y="110"/>
                </a:cubicBezTo>
                <a:cubicBezTo>
                  <a:pt x="42" y="110"/>
                  <a:pt x="42" y="110"/>
                  <a:pt x="42" y="110"/>
                </a:cubicBezTo>
                <a:cubicBezTo>
                  <a:pt x="42" y="17"/>
                  <a:pt x="42" y="17"/>
                  <a:pt x="42" y="17"/>
                </a:cubicBezTo>
                <a:cubicBezTo>
                  <a:pt x="42" y="7"/>
                  <a:pt x="34" y="0"/>
                  <a:pt x="25" y="0"/>
                </a:cubicBezTo>
                <a:cubicBezTo>
                  <a:pt x="0" y="0"/>
                  <a:pt x="0" y="0"/>
                  <a:pt x="0" y="0"/>
                </a:cubicBezTo>
                <a:cubicBezTo>
                  <a:pt x="0" y="6"/>
                  <a:pt x="0" y="6"/>
                  <a:pt x="0"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19" name="Freeform 15"/>
          <p:cNvSpPr/>
          <p:nvPr>
            <p:custDataLst>
              <p:tags r:id="rId11"/>
            </p:custDataLst>
          </p:nvPr>
        </p:nvSpPr>
        <p:spPr bwMode="auto">
          <a:xfrm>
            <a:off x="5969794" y="4100513"/>
            <a:ext cx="180975" cy="685800"/>
          </a:xfrm>
          <a:custGeom>
            <a:avLst/>
            <a:gdLst>
              <a:gd name="T0" fmla="*/ 41 w 41"/>
              <a:gd name="T1" fmla="*/ 0 h 117"/>
              <a:gd name="T2" fmla="*/ 17 w 41"/>
              <a:gd name="T3" fmla="*/ 0 h 117"/>
              <a:gd name="T4" fmla="*/ 0 w 41"/>
              <a:gd name="T5" fmla="*/ 17 h 117"/>
              <a:gd name="T6" fmla="*/ 0 w 41"/>
              <a:gd name="T7" fmla="*/ 117 h 117"/>
              <a:gd name="T8" fmla="*/ 6 w 41"/>
              <a:gd name="T9" fmla="*/ 117 h 117"/>
              <a:gd name="T10" fmla="*/ 6 w 41"/>
              <a:gd name="T11" fmla="*/ 17 h 117"/>
              <a:gd name="T12" fmla="*/ 17 w 41"/>
              <a:gd name="T13" fmla="*/ 6 h 117"/>
              <a:gd name="T14" fmla="*/ 41 w 41"/>
              <a:gd name="T15" fmla="*/ 6 h 117"/>
              <a:gd name="T16" fmla="*/ 41 w 41"/>
              <a:gd name="T17"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117">
                <a:moveTo>
                  <a:pt x="41" y="0"/>
                </a:moveTo>
                <a:cubicBezTo>
                  <a:pt x="17" y="0"/>
                  <a:pt x="17" y="0"/>
                  <a:pt x="17" y="0"/>
                </a:cubicBezTo>
                <a:cubicBezTo>
                  <a:pt x="7" y="0"/>
                  <a:pt x="0" y="7"/>
                  <a:pt x="0" y="17"/>
                </a:cubicBezTo>
                <a:cubicBezTo>
                  <a:pt x="0" y="117"/>
                  <a:pt x="0" y="117"/>
                  <a:pt x="0" y="117"/>
                </a:cubicBezTo>
                <a:cubicBezTo>
                  <a:pt x="6" y="117"/>
                  <a:pt x="6" y="117"/>
                  <a:pt x="6" y="117"/>
                </a:cubicBezTo>
                <a:cubicBezTo>
                  <a:pt x="6" y="17"/>
                  <a:pt x="6" y="17"/>
                  <a:pt x="6" y="17"/>
                </a:cubicBezTo>
                <a:cubicBezTo>
                  <a:pt x="6" y="11"/>
                  <a:pt x="11" y="6"/>
                  <a:pt x="17" y="6"/>
                </a:cubicBezTo>
                <a:cubicBezTo>
                  <a:pt x="41" y="6"/>
                  <a:pt x="41" y="6"/>
                  <a:pt x="41" y="6"/>
                </a:cubicBezTo>
                <a:cubicBezTo>
                  <a:pt x="41" y="0"/>
                  <a:pt x="41" y="0"/>
                  <a:pt x="41" y="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20" name="Rectangle 16"/>
          <p:cNvSpPr>
            <a:spLocks noChangeArrowheads="1"/>
          </p:cNvSpPr>
          <p:nvPr>
            <p:custDataLst>
              <p:tags r:id="rId12"/>
            </p:custDataLst>
          </p:nvPr>
        </p:nvSpPr>
        <p:spPr bwMode="auto">
          <a:xfrm>
            <a:off x="6070997" y="4240213"/>
            <a:ext cx="1460897" cy="102711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21" name="Rectangle 17"/>
          <p:cNvSpPr>
            <a:spLocks noChangeArrowheads="1"/>
          </p:cNvSpPr>
          <p:nvPr>
            <p:custDataLst>
              <p:tags r:id="rId13"/>
            </p:custDataLst>
          </p:nvPr>
        </p:nvSpPr>
        <p:spPr bwMode="auto">
          <a:xfrm>
            <a:off x="6070997" y="4240213"/>
            <a:ext cx="1460897" cy="10271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22" name="Rectangle 18"/>
          <p:cNvSpPr>
            <a:spLocks noChangeArrowheads="1"/>
          </p:cNvSpPr>
          <p:nvPr>
            <p:custDataLst>
              <p:tags r:id="rId14"/>
            </p:custDataLst>
          </p:nvPr>
        </p:nvSpPr>
        <p:spPr bwMode="auto">
          <a:xfrm>
            <a:off x="6555581" y="5608638"/>
            <a:ext cx="492919" cy="387350"/>
          </a:xfrm>
          <a:prstGeom prst="rect">
            <a:avLst/>
          </a:prstGeom>
          <a:solidFill>
            <a:srgbClr val="D2E9F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23" name="Rectangle 19"/>
          <p:cNvSpPr>
            <a:spLocks noChangeArrowheads="1"/>
          </p:cNvSpPr>
          <p:nvPr>
            <p:custDataLst>
              <p:tags r:id="rId15"/>
            </p:custDataLst>
          </p:nvPr>
        </p:nvSpPr>
        <p:spPr bwMode="auto">
          <a:xfrm>
            <a:off x="6555581" y="5608638"/>
            <a:ext cx="492919" cy="193675"/>
          </a:xfrm>
          <a:prstGeom prst="rect">
            <a:avLst/>
          </a:prstGeom>
          <a:solidFill>
            <a:srgbClr val="9ECFE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24" name="Freeform 20"/>
          <p:cNvSpPr/>
          <p:nvPr>
            <p:custDataLst>
              <p:tags r:id="rId16"/>
            </p:custDataLst>
          </p:nvPr>
        </p:nvSpPr>
        <p:spPr bwMode="auto">
          <a:xfrm>
            <a:off x="6542485" y="5589588"/>
            <a:ext cx="519113" cy="423863"/>
          </a:xfrm>
          <a:custGeom>
            <a:avLst/>
            <a:gdLst>
              <a:gd name="T0" fmla="*/ 425 w 436"/>
              <a:gd name="T1" fmla="*/ 256 h 267"/>
              <a:gd name="T2" fmla="*/ 425 w 436"/>
              <a:gd name="T3" fmla="*/ 244 h 267"/>
              <a:gd name="T4" fmla="*/ 22 w 436"/>
              <a:gd name="T5" fmla="*/ 244 h 267"/>
              <a:gd name="T6" fmla="*/ 22 w 436"/>
              <a:gd name="T7" fmla="*/ 23 h 267"/>
              <a:gd name="T8" fmla="*/ 414 w 436"/>
              <a:gd name="T9" fmla="*/ 23 h 267"/>
              <a:gd name="T10" fmla="*/ 414 w 436"/>
              <a:gd name="T11" fmla="*/ 256 h 267"/>
              <a:gd name="T12" fmla="*/ 425 w 436"/>
              <a:gd name="T13" fmla="*/ 256 h 267"/>
              <a:gd name="T14" fmla="*/ 425 w 436"/>
              <a:gd name="T15" fmla="*/ 244 h 267"/>
              <a:gd name="T16" fmla="*/ 425 w 436"/>
              <a:gd name="T17" fmla="*/ 256 h 267"/>
              <a:gd name="T18" fmla="*/ 436 w 436"/>
              <a:gd name="T19" fmla="*/ 256 h 267"/>
              <a:gd name="T20" fmla="*/ 436 w 436"/>
              <a:gd name="T21" fmla="*/ 0 h 267"/>
              <a:gd name="T22" fmla="*/ 0 w 436"/>
              <a:gd name="T23" fmla="*/ 0 h 267"/>
              <a:gd name="T24" fmla="*/ 0 w 436"/>
              <a:gd name="T25" fmla="*/ 267 h 267"/>
              <a:gd name="T26" fmla="*/ 436 w 436"/>
              <a:gd name="T27" fmla="*/ 267 h 267"/>
              <a:gd name="T28" fmla="*/ 436 w 436"/>
              <a:gd name="T29" fmla="*/ 256 h 267"/>
              <a:gd name="T30" fmla="*/ 425 w 436"/>
              <a:gd name="T31" fmla="*/ 256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6" h="267">
                <a:moveTo>
                  <a:pt x="425" y="256"/>
                </a:moveTo>
                <a:lnTo>
                  <a:pt x="425" y="244"/>
                </a:lnTo>
                <a:lnTo>
                  <a:pt x="22" y="244"/>
                </a:lnTo>
                <a:lnTo>
                  <a:pt x="22" y="23"/>
                </a:lnTo>
                <a:lnTo>
                  <a:pt x="414" y="23"/>
                </a:lnTo>
                <a:lnTo>
                  <a:pt x="414" y="256"/>
                </a:lnTo>
                <a:lnTo>
                  <a:pt x="425" y="256"/>
                </a:lnTo>
                <a:lnTo>
                  <a:pt x="425" y="244"/>
                </a:lnTo>
                <a:lnTo>
                  <a:pt x="425" y="256"/>
                </a:lnTo>
                <a:lnTo>
                  <a:pt x="436" y="256"/>
                </a:lnTo>
                <a:lnTo>
                  <a:pt x="436" y="0"/>
                </a:lnTo>
                <a:lnTo>
                  <a:pt x="0" y="0"/>
                </a:lnTo>
                <a:lnTo>
                  <a:pt x="0" y="267"/>
                </a:lnTo>
                <a:lnTo>
                  <a:pt x="436" y="267"/>
                </a:lnTo>
                <a:lnTo>
                  <a:pt x="436" y="256"/>
                </a:lnTo>
                <a:lnTo>
                  <a:pt x="425" y="256"/>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25" name="Freeform 21"/>
          <p:cNvSpPr/>
          <p:nvPr>
            <p:custDataLst>
              <p:tags r:id="rId17"/>
            </p:custDataLst>
          </p:nvPr>
        </p:nvSpPr>
        <p:spPr bwMode="auto">
          <a:xfrm>
            <a:off x="5984081" y="5367338"/>
            <a:ext cx="1635919" cy="293688"/>
          </a:xfrm>
          <a:custGeom>
            <a:avLst/>
            <a:gdLst>
              <a:gd name="T0" fmla="*/ 372 w 372"/>
              <a:gd name="T1" fmla="*/ 0 h 50"/>
              <a:gd name="T2" fmla="*/ 0 w 372"/>
              <a:gd name="T3" fmla="*/ 0 h 50"/>
              <a:gd name="T4" fmla="*/ 0 w 372"/>
              <a:gd name="T5" fmla="*/ 21 h 50"/>
              <a:gd name="T6" fmla="*/ 29 w 372"/>
              <a:gd name="T7" fmla="*/ 50 h 50"/>
              <a:gd name="T8" fmla="*/ 343 w 372"/>
              <a:gd name="T9" fmla="*/ 50 h 50"/>
              <a:gd name="T10" fmla="*/ 372 w 372"/>
              <a:gd name="T11" fmla="*/ 21 h 50"/>
              <a:gd name="T12" fmla="*/ 372 w 372"/>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372" h="50">
                <a:moveTo>
                  <a:pt x="372" y="0"/>
                </a:moveTo>
                <a:cubicBezTo>
                  <a:pt x="0" y="0"/>
                  <a:pt x="0" y="0"/>
                  <a:pt x="0" y="0"/>
                </a:cubicBezTo>
                <a:cubicBezTo>
                  <a:pt x="0" y="21"/>
                  <a:pt x="0" y="21"/>
                  <a:pt x="0" y="21"/>
                </a:cubicBezTo>
                <a:cubicBezTo>
                  <a:pt x="0" y="37"/>
                  <a:pt x="13" y="50"/>
                  <a:pt x="29" y="50"/>
                </a:cubicBezTo>
                <a:cubicBezTo>
                  <a:pt x="343" y="50"/>
                  <a:pt x="343" y="50"/>
                  <a:pt x="343" y="50"/>
                </a:cubicBezTo>
                <a:cubicBezTo>
                  <a:pt x="359" y="50"/>
                  <a:pt x="372" y="37"/>
                  <a:pt x="372" y="21"/>
                </a:cubicBezTo>
                <a:cubicBezTo>
                  <a:pt x="372" y="0"/>
                  <a:pt x="372" y="0"/>
                  <a:pt x="372" y="0"/>
                </a:cubicBezTo>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26" name="Freeform 22"/>
          <p:cNvSpPr/>
          <p:nvPr>
            <p:custDataLst>
              <p:tags r:id="rId18"/>
            </p:custDataLst>
          </p:nvPr>
        </p:nvSpPr>
        <p:spPr bwMode="auto">
          <a:xfrm>
            <a:off x="5969794" y="5349875"/>
            <a:ext cx="1364456" cy="328613"/>
          </a:xfrm>
          <a:custGeom>
            <a:avLst/>
            <a:gdLst>
              <a:gd name="T0" fmla="*/ 310 w 310"/>
              <a:gd name="T1" fmla="*/ 0 h 56"/>
              <a:gd name="T2" fmla="*/ 0 w 310"/>
              <a:gd name="T3" fmla="*/ 0 h 56"/>
              <a:gd name="T4" fmla="*/ 0 w 310"/>
              <a:gd name="T5" fmla="*/ 28 h 56"/>
              <a:gd name="T6" fmla="*/ 28 w 310"/>
              <a:gd name="T7" fmla="*/ 56 h 56"/>
              <a:gd name="T8" fmla="*/ 310 w 310"/>
              <a:gd name="T9" fmla="*/ 56 h 56"/>
              <a:gd name="T10" fmla="*/ 310 w 310"/>
              <a:gd name="T11" fmla="*/ 50 h 56"/>
              <a:gd name="T12" fmla="*/ 28 w 310"/>
              <a:gd name="T13" fmla="*/ 50 h 56"/>
              <a:gd name="T14" fmla="*/ 13 w 310"/>
              <a:gd name="T15" fmla="*/ 43 h 56"/>
              <a:gd name="T16" fmla="*/ 6 w 310"/>
              <a:gd name="T17" fmla="*/ 28 h 56"/>
              <a:gd name="T18" fmla="*/ 6 w 310"/>
              <a:gd name="T19" fmla="*/ 6 h 56"/>
              <a:gd name="T20" fmla="*/ 310 w 310"/>
              <a:gd name="T21" fmla="*/ 6 h 56"/>
              <a:gd name="T22" fmla="*/ 310 w 310"/>
              <a:gd name="T23"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0" h="56">
                <a:moveTo>
                  <a:pt x="310" y="0"/>
                </a:moveTo>
                <a:cubicBezTo>
                  <a:pt x="0" y="0"/>
                  <a:pt x="0" y="0"/>
                  <a:pt x="0" y="0"/>
                </a:cubicBezTo>
                <a:cubicBezTo>
                  <a:pt x="0" y="28"/>
                  <a:pt x="0" y="28"/>
                  <a:pt x="0" y="28"/>
                </a:cubicBezTo>
                <a:cubicBezTo>
                  <a:pt x="0" y="43"/>
                  <a:pt x="13" y="56"/>
                  <a:pt x="28" y="56"/>
                </a:cubicBezTo>
                <a:cubicBezTo>
                  <a:pt x="310" y="56"/>
                  <a:pt x="310" y="56"/>
                  <a:pt x="310" y="56"/>
                </a:cubicBezTo>
                <a:cubicBezTo>
                  <a:pt x="310" y="50"/>
                  <a:pt x="310" y="50"/>
                  <a:pt x="310" y="50"/>
                </a:cubicBezTo>
                <a:cubicBezTo>
                  <a:pt x="28" y="50"/>
                  <a:pt x="28" y="50"/>
                  <a:pt x="28" y="50"/>
                </a:cubicBezTo>
                <a:cubicBezTo>
                  <a:pt x="22" y="50"/>
                  <a:pt x="16" y="47"/>
                  <a:pt x="13" y="43"/>
                </a:cubicBezTo>
                <a:cubicBezTo>
                  <a:pt x="9" y="40"/>
                  <a:pt x="6" y="34"/>
                  <a:pt x="6" y="28"/>
                </a:cubicBezTo>
                <a:cubicBezTo>
                  <a:pt x="6" y="6"/>
                  <a:pt x="6" y="6"/>
                  <a:pt x="6" y="6"/>
                </a:cubicBezTo>
                <a:cubicBezTo>
                  <a:pt x="310" y="6"/>
                  <a:pt x="310" y="6"/>
                  <a:pt x="310" y="6"/>
                </a:cubicBezTo>
                <a:cubicBezTo>
                  <a:pt x="310" y="0"/>
                  <a:pt x="310" y="0"/>
                  <a:pt x="310" y="0"/>
                </a:cubicBezTo>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27" name="Rectangle 23"/>
          <p:cNvSpPr>
            <a:spLocks noChangeArrowheads="1"/>
          </p:cNvSpPr>
          <p:nvPr>
            <p:custDataLst>
              <p:tags r:id="rId19"/>
            </p:custDataLst>
          </p:nvPr>
        </p:nvSpPr>
        <p:spPr bwMode="auto">
          <a:xfrm>
            <a:off x="6459141" y="5989638"/>
            <a:ext cx="690563"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28" name="Freeform 24"/>
          <p:cNvSpPr/>
          <p:nvPr>
            <p:custDataLst>
              <p:tags r:id="rId20"/>
            </p:custDataLst>
          </p:nvPr>
        </p:nvSpPr>
        <p:spPr bwMode="auto">
          <a:xfrm>
            <a:off x="6459141" y="5989638"/>
            <a:ext cx="690563" cy="34925"/>
          </a:xfrm>
          <a:custGeom>
            <a:avLst/>
            <a:gdLst>
              <a:gd name="T0" fmla="*/ 0 w 580"/>
              <a:gd name="T1" fmla="*/ 22 h 22"/>
              <a:gd name="T2" fmla="*/ 580 w 580"/>
              <a:gd name="T3" fmla="*/ 22 h 22"/>
              <a:gd name="T4" fmla="*/ 580 w 580"/>
              <a:gd name="T5" fmla="*/ 0 h 22"/>
              <a:gd name="T6" fmla="*/ 0 w 580"/>
              <a:gd name="T7" fmla="*/ 0 h 22"/>
            </a:gdLst>
            <a:ahLst/>
            <a:cxnLst>
              <a:cxn ang="0">
                <a:pos x="T0" y="T1"/>
              </a:cxn>
              <a:cxn ang="0">
                <a:pos x="T2" y="T3"/>
              </a:cxn>
              <a:cxn ang="0">
                <a:pos x="T4" y="T5"/>
              </a:cxn>
              <a:cxn ang="0">
                <a:pos x="T6" y="T7"/>
              </a:cxn>
            </a:cxnLst>
            <a:rect l="0" t="0" r="r" b="b"/>
            <a:pathLst>
              <a:path w="580" h="22">
                <a:moveTo>
                  <a:pt x="0" y="22"/>
                </a:moveTo>
                <a:lnTo>
                  <a:pt x="580" y="22"/>
                </a:lnTo>
                <a:lnTo>
                  <a:pt x="580"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29" name="Freeform 25"/>
          <p:cNvSpPr/>
          <p:nvPr>
            <p:custDataLst>
              <p:tags r:id="rId21"/>
            </p:custDataLst>
          </p:nvPr>
        </p:nvSpPr>
        <p:spPr bwMode="auto">
          <a:xfrm>
            <a:off x="6190060" y="4117975"/>
            <a:ext cx="1240631" cy="1144588"/>
          </a:xfrm>
          <a:custGeom>
            <a:avLst/>
            <a:gdLst>
              <a:gd name="T0" fmla="*/ 1042 w 1042"/>
              <a:gd name="T1" fmla="*/ 0 h 721"/>
              <a:gd name="T2" fmla="*/ 0 w 1042"/>
              <a:gd name="T3" fmla="*/ 0 h 721"/>
              <a:gd name="T4" fmla="*/ 37 w 1042"/>
              <a:gd name="T5" fmla="*/ 721 h 721"/>
              <a:gd name="T6" fmla="*/ 1005 w 1042"/>
              <a:gd name="T7" fmla="*/ 721 h 721"/>
              <a:gd name="T8" fmla="*/ 1042 w 1042"/>
              <a:gd name="T9" fmla="*/ 0 h 721"/>
            </a:gdLst>
            <a:ahLst/>
            <a:cxnLst>
              <a:cxn ang="0">
                <a:pos x="T0" y="T1"/>
              </a:cxn>
              <a:cxn ang="0">
                <a:pos x="T2" y="T3"/>
              </a:cxn>
              <a:cxn ang="0">
                <a:pos x="T4" y="T5"/>
              </a:cxn>
              <a:cxn ang="0">
                <a:pos x="T6" y="T7"/>
              </a:cxn>
              <a:cxn ang="0">
                <a:pos x="T8" y="T9"/>
              </a:cxn>
            </a:cxnLst>
            <a:rect l="0" t="0" r="r" b="b"/>
            <a:pathLst>
              <a:path w="1042" h="721">
                <a:moveTo>
                  <a:pt x="1042" y="0"/>
                </a:moveTo>
                <a:lnTo>
                  <a:pt x="0" y="0"/>
                </a:lnTo>
                <a:lnTo>
                  <a:pt x="37" y="721"/>
                </a:lnTo>
                <a:lnTo>
                  <a:pt x="1005" y="721"/>
                </a:lnTo>
                <a:lnTo>
                  <a:pt x="1042" y="0"/>
                </a:lnTo>
                <a:close/>
              </a:path>
            </a:pathLst>
          </a:custGeom>
          <a:solidFill>
            <a:srgbClr val="0565A2">
              <a:alpha val="30000"/>
            </a:srgbClr>
          </a:solidFill>
          <a:ln>
            <a:noFill/>
          </a:ln>
        </p:spPr>
        <p:txBody>
          <a:bodyPr vert="horz" wrap="square" lIns="68580" tIns="34290" rIns="68580" bIns="34290" numCol="1" anchor="t" anchorCtr="0" compatLnSpc="1"/>
          <a:lstStyle/>
          <a:p>
            <a:endParaRPr lang="zh-CN" altLang="en-US" sz="1350"/>
          </a:p>
        </p:txBody>
      </p:sp>
      <p:sp>
        <p:nvSpPr>
          <p:cNvPr id="10130" name="Freeform 26"/>
          <p:cNvSpPr/>
          <p:nvPr>
            <p:custDataLst>
              <p:tags r:id="rId22"/>
            </p:custDataLst>
          </p:nvPr>
        </p:nvSpPr>
        <p:spPr bwMode="auto">
          <a:xfrm>
            <a:off x="6190060" y="4117975"/>
            <a:ext cx="1240631" cy="1144588"/>
          </a:xfrm>
          <a:custGeom>
            <a:avLst/>
            <a:gdLst>
              <a:gd name="T0" fmla="*/ 1042 w 1042"/>
              <a:gd name="T1" fmla="*/ 0 h 721"/>
              <a:gd name="T2" fmla="*/ 0 w 1042"/>
              <a:gd name="T3" fmla="*/ 0 h 721"/>
              <a:gd name="T4" fmla="*/ 37 w 1042"/>
              <a:gd name="T5" fmla="*/ 721 h 721"/>
              <a:gd name="T6" fmla="*/ 1005 w 1042"/>
              <a:gd name="T7" fmla="*/ 721 h 721"/>
              <a:gd name="T8" fmla="*/ 1042 w 1042"/>
              <a:gd name="T9" fmla="*/ 0 h 721"/>
            </a:gdLst>
            <a:ahLst/>
            <a:cxnLst>
              <a:cxn ang="0">
                <a:pos x="T0" y="T1"/>
              </a:cxn>
              <a:cxn ang="0">
                <a:pos x="T2" y="T3"/>
              </a:cxn>
              <a:cxn ang="0">
                <a:pos x="T4" y="T5"/>
              </a:cxn>
              <a:cxn ang="0">
                <a:pos x="T6" y="T7"/>
              </a:cxn>
              <a:cxn ang="0">
                <a:pos x="T8" y="T9"/>
              </a:cxn>
            </a:cxnLst>
            <a:rect l="0" t="0" r="r" b="b"/>
            <a:pathLst>
              <a:path w="1042" h="721">
                <a:moveTo>
                  <a:pt x="1042" y="0"/>
                </a:moveTo>
                <a:lnTo>
                  <a:pt x="0" y="0"/>
                </a:lnTo>
                <a:lnTo>
                  <a:pt x="37" y="721"/>
                </a:lnTo>
                <a:lnTo>
                  <a:pt x="1005" y="721"/>
                </a:lnTo>
                <a:lnTo>
                  <a:pt x="104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31" name="Freeform 27"/>
          <p:cNvSpPr/>
          <p:nvPr>
            <p:custDataLst>
              <p:tags r:id="rId23"/>
            </p:custDataLst>
          </p:nvPr>
        </p:nvSpPr>
        <p:spPr bwMode="auto">
          <a:xfrm>
            <a:off x="6234113" y="3489325"/>
            <a:ext cx="1152525" cy="1773238"/>
          </a:xfrm>
          <a:custGeom>
            <a:avLst/>
            <a:gdLst>
              <a:gd name="T0" fmla="*/ 262 w 262"/>
              <a:gd name="T1" fmla="*/ 302 h 302"/>
              <a:gd name="T2" fmla="*/ 262 w 262"/>
              <a:gd name="T3" fmla="*/ 16 h 302"/>
              <a:gd name="T4" fmla="*/ 246 w 262"/>
              <a:gd name="T5" fmla="*/ 0 h 302"/>
              <a:gd name="T6" fmla="*/ 15 w 262"/>
              <a:gd name="T7" fmla="*/ 0 h 302"/>
              <a:gd name="T8" fmla="*/ 0 w 262"/>
              <a:gd name="T9" fmla="*/ 16 h 302"/>
              <a:gd name="T10" fmla="*/ 0 w 262"/>
              <a:gd name="T11" fmla="*/ 302 h 302"/>
              <a:gd name="T12" fmla="*/ 262 w 262"/>
              <a:gd name="T13" fmla="*/ 302 h 302"/>
            </a:gdLst>
            <a:ahLst/>
            <a:cxnLst>
              <a:cxn ang="0">
                <a:pos x="T0" y="T1"/>
              </a:cxn>
              <a:cxn ang="0">
                <a:pos x="T2" y="T3"/>
              </a:cxn>
              <a:cxn ang="0">
                <a:pos x="T4" y="T5"/>
              </a:cxn>
              <a:cxn ang="0">
                <a:pos x="T6" y="T7"/>
              </a:cxn>
              <a:cxn ang="0">
                <a:pos x="T8" y="T9"/>
              </a:cxn>
              <a:cxn ang="0">
                <a:pos x="T10" y="T11"/>
              </a:cxn>
              <a:cxn ang="0">
                <a:pos x="T12" y="T13"/>
              </a:cxn>
            </a:cxnLst>
            <a:rect l="0" t="0" r="r" b="b"/>
            <a:pathLst>
              <a:path w="262" h="302">
                <a:moveTo>
                  <a:pt x="262" y="302"/>
                </a:moveTo>
                <a:cubicBezTo>
                  <a:pt x="262" y="16"/>
                  <a:pt x="262" y="16"/>
                  <a:pt x="262" y="16"/>
                </a:cubicBezTo>
                <a:cubicBezTo>
                  <a:pt x="262" y="7"/>
                  <a:pt x="255" y="0"/>
                  <a:pt x="246" y="0"/>
                </a:cubicBezTo>
                <a:cubicBezTo>
                  <a:pt x="15" y="0"/>
                  <a:pt x="15" y="0"/>
                  <a:pt x="15" y="0"/>
                </a:cubicBezTo>
                <a:cubicBezTo>
                  <a:pt x="7" y="0"/>
                  <a:pt x="0" y="7"/>
                  <a:pt x="0" y="16"/>
                </a:cubicBezTo>
                <a:cubicBezTo>
                  <a:pt x="0" y="302"/>
                  <a:pt x="0" y="302"/>
                  <a:pt x="0" y="302"/>
                </a:cubicBezTo>
                <a:cubicBezTo>
                  <a:pt x="262" y="302"/>
                  <a:pt x="262" y="302"/>
                  <a:pt x="262" y="302"/>
                </a:cubicBezTo>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32" name="Freeform 28"/>
          <p:cNvSpPr/>
          <p:nvPr>
            <p:custDataLst>
              <p:tags r:id="rId24"/>
            </p:custDataLst>
          </p:nvPr>
        </p:nvSpPr>
        <p:spPr bwMode="auto">
          <a:xfrm>
            <a:off x="6234113" y="3489325"/>
            <a:ext cx="1152525" cy="241300"/>
          </a:xfrm>
          <a:custGeom>
            <a:avLst/>
            <a:gdLst>
              <a:gd name="T0" fmla="*/ 0 w 262"/>
              <a:gd name="T1" fmla="*/ 41 h 41"/>
              <a:gd name="T2" fmla="*/ 0 w 262"/>
              <a:gd name="T3" fmla="*/ 13 h 41"/>
              <a:gd name="T4" fmla="*/ 13 w 262"/>
              <a:gd name="T5" fmla="*/ 0 h 41"/>
              <a:gd name="T6" fmla="*/ 249 w 262"/>
              <a:gd name="T7" fmla="*/ 0 h 41"/>
              <a:gd name="T8" fmla="*/ 262 w 262"/>
              <a:gd name="T9" fmla="*/ 13 h 41"/>
              <a:gd name="T10" fmla="*/ 262 w 262"/>
              <a:gd name="T11" fmla="*/ 41 h 41"/>
              <a:gd name="T12" fmla="*/ 0 w 262"/>
              <a:gd name="T13" fmla="*/ 41 h 41"/>
            </a:gdLst>
            <a:ahLst/>
            <a:cxnLst>
              <a:cxn ang="0">
                <a:pos x="T0" y="T1"/>
              </a:cxn>
              <a:cxn ang="0">
                <a:pos x="T2" y="T3"/>
              </a:cxn>
              <a:cxn ang="0">
                <a:pos x="T4" y="T5"/>
              </a:cxn>
              <a:cxn ang="0">
                <a:pos x="T6" y="T7"/>
              </a:cxn>
              <a:cxn ang="0">
                <a:pos x="T8" y="T9"/>
              </a:cxn>
              <a:cxn ang="0">
                <a:pos x="T10" y="T11"/>
              </a:cxn>
              <a:cxn ang="0">
                <a:pos x="T12" y="T13"/>
              </a:cxn>
            </a:cxnLst>
            <a:rect l="0" t="0" r="r" b="b"/>
            <a:pathLst>
              <a:path w="262" h="41">
                <a:moveTo>
                  <a:pt x="0" y="41"/>
                </a:moveTo>
                <a:cubicBezTo>
                  <a:pt x="0" y="13"/>
                  <a:pt x="0" y="13"/>
                  <a:pt x="0" y="13"/>
                </a:cubicBezTo>
                <a:cubicBezTo>
                  <a:pt x="0" y="6"/>
                  <a:pt x="6" y="0"/>
                  <a:pt x="13" y="0"/>
                </a:cubicBezTo>
                <a:cubicBezTo>
                  <a:pt x="249" y="0"/>
                  <a:pt x="249" y="0"/>
                  <a:pt x="249" y="0"/>
                </a:cubicBezTo>
                <a:cubicBezTo>
                  <a:pt x="256" y="0"/>
                  <a:pt x="262" y="6"/>
                  <a:pt x="262" y="13"/>
                </a:cubicBezTo>
                <a:cubicBezTo>
                  <a:pt x="262" y="41"/>
                  <a:pt x="262" y="41"/>
                  <a:pt x="262" y="41"/>
                </a:cubicBezTo>
                <a:lnTo>
                  <a:pt x="0" y="41"/>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33" name="Freeform 29"/>
          <p:cNvSpPr/>
          <p:nvPr>
            <p:custDataLst>
              <p:tags r:id="rId25"/>
            </p:custDataLst>
          </p:nvPr>
        </p:nvSpPr>
        <p:spPr bwMode="auto">
          <a:xfrm>
            <a:off x="6221016" y="3471863"/>
            <a:ext cx="225029" cy="1784350"/>
          </a:xfrm>
          <a:custGeom>
            <a:avLst/>
            <a:gdLst>
              <a:gd name="T0" fmla="*/ 6 w 51"/>
              <a:gd name="T1" fmla="*/ 304 h 304"/>
              <a:gd name="T2" fmla="*/ 6 w 51"/>
              <a:gd name="T3" fmla="*/ 16 h 304"/>
              <a:gd name="T4" fmla="*/ 16 w 51"/>
              <a:gd name="T5" fmla="*/ 6 h 304"/>
              <a:gd name="T6" fmla="*/ 43 w 51"/>
              <a:gd name="T7" fmla="*/ 6 h 304"/>
              <a:gd name="T8" fmla="*/ 51 w 51"/>
              <a:gd name="T9" fmla="*/ 6 h 304"/>
              <a:gd name="T10" fmla="*/ 51 w 51"/>
              <a:gd name="T11" fmla="*/ 0 h 304"/>
              <a:gd name="T12" fmla="*/ 43 w 51"/>
              <a:gd name="T13" fmla="*/ 0 h 304"/>
              <a:gd name="T14" fmla="*/ 16 w 51"/>
              <a:gd name="T15" fmla="*/ 0 h 304"/>
              <a:gd name="T16" fmla="*/ 0 w 51"/>
              <a:gd name="T17" fmla="*/ 16 h 304"/>
              <a:gd name="T18" fmla="*/ 0 w 51"/>
              <a:gd name="T19" fmla="*/ 304 h 304"/>
              <a:gd name="T20" fmla="*/ 6 w 51"/>
              <a:gd name="T21" fmla="*/ 304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304">
                <a:moveTo>
                  <a:pt x="6" y="304"/>
                </a:moveTo>
                <a:cubicBezTo>
                  <a:pt x="6" y="16"/>
                  <a:pt x="6" y="16"/>
                  <a:pt x="6" y="16"/>
                </a:cubicBezTo>
                <a:cubicBezTo>
                  <a:pt x="6" y="11"/>
                  <a:pt x="10" y="6"/>
                  <a:pt x="16" y="6"/>
                </a:cubicBezTo>
                <a:cubicBezTo>
                  <a:pt x="43" y="6"/>
                  <a:pt x="43" y="6"/>
                  <a:pt x="43" y="6"/>
                </a:cubicBezTo>
                <a:cubicBezTo>
                  <a:pt x="51" y="6"/>
                  <a:pt x="51" y="6"/>
                  <a:pt x="51" y="6"/>
                </a:cubicBezTo>
                <a:cubicBezTo>
                  <a:pt x="51" y="0"/>
                  <a:pt x="51" y="0"/>
                  <a:pt x="51" y="0"/>
                </a:cubicBezTo>
                <a:cubicBezTo>
                  <a:pt x="43" y="0"/>
                  <a:pt x="43" y="0"/>
                  <a:pt x="43" y="0"/>
                </a:cubicBezTo>
                <a:cubicBezTo>
                  <a:pt x="16" y="0"/>
                  <a:pt x="16" y="0"/>
                  <a:pt x="16" y="0"/>
                </a:cubicBezTo>
                <a:cubicBezTo>
                  <a:pt x="7" y="0"/>
                  <a:pt x="0" y="7"/>
                  <a:pt x="0" y="16"/>
                </a:cubicBezTo>
                <a:cubicBezTo>
                  <a:pt x="0" y="304"/>
                  <a:pt x="0" y="304"/>
                  <a:pt x="0" y="304"/>
                </a:cubicBezTo>
                <a:cubicBezTo>
                  <a:pt x="6" y="304"/>
                  <a:pt x="6" y="304"/>
                  <a:pt x="6" y="304"/>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34" name="Freeform 30"/>
          <p:cNvSpPr/>
          <p:nvPr>
            <p:custDataLst>
              <p:tags r:id="rId26"/>
            </p:custDataLst>
          </p:nvPr>
        </p:nvSpPr>
        <p:spPr bwMode="auto">
          <a:xfrm>
            <a:off x="6643688" y="3471863"/>
            <a:ext cx="756047" cy="1666875"/>
          </a:xfrm>
          <a:custGeom>
            <a:avLst/>
            <a:gdLst>
              <a:gd name="T0" fmla="*/ 0 w 172"/>
              <a:gd name="T1" fmla="*/ 6 h 284"/>
              <a:gd name="T2" fmla="*/ 156 w 172"/>
              <a:gd name="T3" fmla="*/ 6 h 284"/>
              <a:gd name="T4" fmla="*/ 166 w 172"/>
              <a:gd name="T5" fmla="*/ 16 h 284"/>
              <a:gd name="T6" fmla="*/ 166 w 172"/>
              <a:gd name="T7" fmla="*/ 284 h 284"/>
              <a:gd name="T8" fmla="*/ 172 w 172"/>
              <a:gd name="T9" fmla="*/ 284 h 284"/>
              <a:gd name="T10" fmla="*/ 172 w 172"/>
              <a:gd name="T11" fmla="*/ 16 h 284"/>
              <a:gd name="T12" fmla="*/ 156 w 172"/>
              <a:gd name="T13" fmla="*/ 0 h 284"/>
              <a:gd name="T14" fmla="*/ 0 w 172"/>
              <a:gd name="T15" fmla="*/ 0 h 284"/>
              <a:gd name="T16" fmla="*/ 0 w 172"/>
              <a:gd name="T17" fmla="*/ 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284">
                <a:moveTo>
                  <a:pt x="0" y="6"/>
                </a:moveTo>
                <a:cubicBezTo>
                  <a:pt x="156" y="6"/>
                  <a:pt x="156" y="6"/>
                  <a:pt x="156" y="6"/>
                </a:cubicBezTo>
                <a:cubicBezTo>
                  <a:pt x="161" y="6"/>
                  <a:pt x="166" y="11"/>
                  <a:pt x="166" y="16"/>
                </a:cubicBezTo>
                <a:cubicBezTo>
                  <a:pt x="166" y="284"/>
                  <a:pt x="166" y="284"/>
                  <a:pt x="166" y="284"/>
                </a:cubicBezTo>
                <a:cubicBezTo>
                  <a:pt x="172" y="284"/>
                  <a:pt x="172" y="284"/>
                  <a:pt x="172" y="284"/>
                </a:cubicBezTo>
                <a:cubicBezTo>
                  <a:pt x="172" y="16"/>
                  <a:pt x="172" y="16"/>
                  <a:pt x="172" y="16"/>
                </a:cubicBezTo>
                <a:cubicBezTo>
                  <a:pt x="172" y="7"/>
                  <a:pt x="165" y="0"/>
                  <a:pt x="156" y="0"/>
                </a:cubicBezTo>
                <a:cubicBezTo>
                  <a:pt x="0" y="0"/>
                  <a:pt x="0" y="0"/>
                  <a:pt x="0" y="0"/>
                </a:cubicBezTo>
                <a:cubicBezTo>
                  <a:pt x="0" y="6"/>
                  <a:pt x="0" y="6"/>
                  <a:pt x="0"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35" name="Rectangle 31"/>
          <p:cNvSpPr>
            <a:spLocks noChangeArrowheads="1"/>
          </p:cNvSpPr>
          <p:nvPr>
            <p:custDataLst>
              <p:tags r:id="rId27"/>
            </p:custDataLst>
          </p:nvPr>
        </p:nvSpPr>
        <p:spPr bwMode="auto">
          <a:xfrm>
            <a:off x="6498431" y="3471863"/>
            <a:ext cx="78581"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36" name="Freeform 32"/>
          <p:cNvSpPr/>
          <p:nvPr>
            <p:custDataLst>
              <p:tags r:id="rId28"/>
            </p:custDataLst>
          </p:nvPr>
        </p:nvSpPr>
        <p:spPr bwMode="auto">
          <a:xfrm>
            <a:off x="6498431" y="3471863"/>
            <a:ext cx="78581" cy="34925"/>
          </a:xfrm>
          <a:custGeom>
            <a:avLst/>
            <a:gdLst>
              <a:gd name="T0" fmla="*/ 0 w 66"/>
              <a:gd name="T1" fmla="*/ 22 h 22"/>
              <a:gd name="T2" fmla="*/ 66 w 66"/>
              <a:gd name="T3" fmla="*/ 22 h 22"/>
              <a:gd name="T4" fmla="*/ 66 w 66"/>
              <a:gd name="T5" fmla="*/ 0 h 22"/>
              <a:gd name="T6" fmla="*/ 0 w 66"/>
              <a:gd name="T7" fmla="*/ 0 h 22"/>
            </a:gdLst>
            <a:ahLst/>
            <a:cxnLst>
              <a:cxn ang="0">
                <a:pos x="T0" y="T1"/>
              </a:cxn>
              <a:cxn ang="0">
                <a:pos x="T2" y="T3"/>
              </a:cxn>
              <a:cxn ang="0">
                <a:pos x="T4" y="T5"/>
              </a:cxn>
              <a:cxn ang="0">
                <a:pos x="T6" y="T7"/>
              </a:cxn>
            </a:cxnLst>
            <a:rect l="0" t="0" r="r" b="b"/>
            <a:pathLst>
              <a:path w="66" h="22">
                <a:moveTo>
                  <a:pt x="0" y="22"/>
                </a:moveTo>
                <a:lnTo>
                  <a:pt x="66" y="22"/>
                </a:lnTo>
                <a:lnTo>
                  <a:pt x="6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37" name="Rectangle 33"/>
          <p:cNvSpPr>
            <a:spLocks noChangeArrowheads="1"/>
          </p:cNvSpPr>
          <p:nvPr>
            <p:custDataLst>
              <p:tags r:id="rId29"/>
            </p:custDataLst>
          </p:nvPr>
        </p:nvSpPr>
        <p:spPr bwMode="auto">
          <a:xfrm>
            <a:off x="6234113" y="3713163"/>
            <a:ext cx="115252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38" name="Freeform 34"/>
          <p:cNvSpPr/>
          <p:nvPr>
            <p:custDataLst>
              <p:tags r:id="rId30"/>
            </p:custDataLst>
          </p:nvPr>
        </p:nvSpPr>
        <p:spPr bwMode="auto">
          <a:xfrm>
            <a:off x="6234113" y="3713163"/>
            <a:ext cx="1152525" cy="34925"/>
          </a:xfrm>
          <a:custGeom>
            <a:avLst/>
            <a:gdLst>
              <a:gd name="T0" fmla="*/ 0 w 968"/>
              <a:gd name="T1" fmla="*/ 22 h 22"/>
              <a:gd name="T2" fmla="*/ 968 w 968"/>
              <a:gd name="T3" fmla="*/ 22 h 22"/>
              <a:gd name="T4" fmla="*/ 968 w 968"/>
              <a:gd name="T5" fmla="*/ 0 h 22"/>
              <a:gd name="T6" fmla="*/ 0 w 968"/>
              <a:gd name="T7" fmla="*/ 0 h 22"/>
            </a:gdLst>
            <a:ahLst/>
            <a:cxnLst>
              <a:cxn ang="0">
                <a:pos x="T0" y="T1"/>
              </a:cxn>
              <a:cxn ang="0">
                <a:pos x="T2" y="T3"/>
              </a:cxn>
              <a:cxn ang="0">
                <a:pos x="T4" y="T5"/>
              </a:cxn>
              <a:cxn ang="0">
                <a:pos x="T6" y="T7"/>
              </a:cxn>
            </a:cxnLst>
            <a:rect l="0" t="0" r="r" b="b"/>
            <a:pathLst>
              <a:path w="968" h="22">
                <a:moveTo>
                  <a:pt x="0" y="22"/>
                </a:moveTo>
                <a:lnTo>
                  <a:pt x="968" y="22"/>
                </a:lnTo>
                <a:lnTo>
                  <a:pt x="96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39" name="Rectangle 35"/>
          <p:cNvSpPr>
            <a:spLocks noChangeArrowheads="1"/>
          </p:cNvSpPr>
          <p:nvPr>
            <p:custDataLst>
              <p:tags r:id="rId31"/>
            </p:custDataLst>
          </p:nvPr>
        </p:nvSpPr>
        <p:spPr bwMode="auto">
          <a:xfrm>
            <a:off x="6366272" y="3606800"/>
            <a:ext cx="30956"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40" name="Freeform 36"/>
          <p:cNvSpPr/>
          <p:nvPr>
            <p:custDataLst>
              <p:tags r:id="rId32"/>
            </p:custDataLst>
          </p:nvPr>
        </p:nvSpPr>
        <p:spPr bwMode="auto">
          <a:xfrm>
            <a:off x="6366272" y="3606800"/>
            <a:ext cx="30956" cy="34925"/>
          </a:xfrm>
          <a:custGeom>
            <a:avLst/>
            <a:gdLst>
              <a:gd name="T0" fmla="*/ 0 w 26"/>
              <a:gd name="T1" fmla="*/ 22 h 22"/>
              <a:gd name="T2" fmla="*/ 26 w 26"/>
              <a:gd name="T3" fmla="*/ 22 h 22"/>
              <a:gd name="T4" fmla="*/ 26 w 26"/>
              <a:gd name="T5" fmla="*/ 0 h 22"/>
              <a:gd name="T6" fmla="*/ 0 w 26"/>
              <a:gd name="T7" fmla="*/ 0 h 22"/>
            </a:gdLst>
            <a:ahLst/>
            <a:cxnLst>
              <a:cxn ang="0">
                <a:pos x="T0" y="T1"/>
              </a:cxn>
              <a:cxn ang="0">
                <a:pos x="T2" y="T3"/>
              </a:cxn>
              <a:cxn ang="0">
                <a:pos x="T4" y="T5"/>
              </a:cxn>
              <a:cxn ang="0">
                <a:pos x="T6" y="T7"/>
              </a:cxn>
            </a:cxnLst>
            <a:rect l="0" t="0" r="r" b="b"/>
            <a:pathLst>
              <a:path w="26" h="22">
                <a:moveTo>
                  <a:pt x="0" y="22"/>
                </a:moveTo>
                <a:lnTo>
                  <a:pt x="26" y="22"/>
                </a:lnTo>
                <a:lnTo>
                  <a:pt x="2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41" name="Rectangle 37"/>
          <p:cNvSpPr>
            <a:spLocks noChangeArrowheads="1"/>
          </p:cNvSpPr>
          <p:nvPr>
            <p:custDataLst>
              <p:tags r:id="rId33"/>
            </p:custDataLst>
          </p:nvPr>
        </p:nvSpPr>
        <p:spPr bwMode="auto">
          <a:xfrm>
            <a:off x="6459141" y="3606800"/>
            <a:ext cx="29766"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42" name="Freeform 38"/>
          <p:cNvSpPr/>
          <p:nvPr>
            <p:custDataLst>
              <p:tags r:id="rId34"/>
            </p:custDataLst>
          </p:nvPr>
        </p:nvSpPr>
        <p:spPr bwMode="auto">
          <a:xfrm>
            <a:off x="6459141" y="3606800"/>
            <a:ext cx="29766" cy="34925"/>
          </a:xfrm>
          <a:custGeom>
            <a:avLst/>
            <a:gdLst>
              <a:gd name="T0" fmla="*/ 0 w 25"/>
              <a:gd name="T1" fmla="*/ 22 h 22"/>
              <a:gd name="T2" fmla="*/ 25 w 25"/>
              <a:gd name="T3" fmla="*/ 22 h 22"/>
              <a:gd name="T4" fmla="*/ 25 w 25"/>
              <a:gd name="T5" fmla="*/ 0 h 22"/>
              <a:gd name="T6" fmla="*/ 0 w 25"/>
              <a:gd name="T7" fmla="*/ 0 h 22"/>
            </a:gdLst>
            <a:ahLst/>
            <a:cxnLst>
              <a:cxn ang="0">
                <a:pos x="T0" y="T1"/>
              </a:cxn>
              <a:cxn ang="0">
                <a:pos x="T2" y="T3"/>
              </a:cxn>
              <a:cxn ang="0">
                <a:pos x="T4" y="T5"/>
              </a:cxn>
              <a:cxn ang="0">
                <a:pos x="T6" y="T7"/>
              </a:cxn>
            </a:cxnLst>
            <a:rect l="0" t="0" r="r" b="b"/>
            <a:pathLst>
              <a:path w="25" h="22">
                <a:moveTo>
                  <a:pt x="0" y="22"/>
                </a:moveTo>
                <a:lnTo>
                  <a:pt x="25" y="22"/>
                </a:lnTo>
                <a:lnTo>
                  <a:pt x="25"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43" name="Rectangle 39"/>
          <p:cNvSpPr>
            <a:spLocks noChangeArrowheads="1"/>
          </p:cNvSpPr>
          <p:nvPr>
            <p:custDataLst>
              <p:tags r:id="rId35"/>
            </p:custDataLst>
          </p:nvPr>
        </p:nvSpPr>
        <p:spPr bwMode="auto">
          <a:xfrm>
            <a:off x="6550819" y="3606800"/>
            <a:ext cx="30956"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44" name="Freeform 40"/>
          <p:cNvSpPr/>
          <p:nvPr>
            <p:custDataLst>
              <p:tags r:id="rId36"/>
            </p:custDataLst>
          </p:nvPr>
        </p:nvSpPr>
        <p:spPr bwMode="auto">
          <a:xfrm>
            <a:off x="6550819" y="3606800"/>
            <a:ext cx="30956" cy="34925"/>
          </a:xfrm>
          <a:custGeom>
            <a:avLst/>
            <a:gdLst>
              <a:gd name="T0" fmla="*/ 0 w 26"/>
              <a:gd name="T1" fmla="*/ 22 h 22"/>
              <a:gd name="T2" fmla="*/ 26 w 26"/>
              <a:gd name="T3" fmla="*/ 22 h 22"/>
              <a:gd name="T4" fmla="*/ 26 w 26"/>
              <a:gd name="T5" fmla="*/ 0 h 22"/>
              <a:gd name="T6" fmla="*/ 0 w 26"/>
              <a:gd name="T7" fmla="*/ 0 h 22"/>
            </a:gdLst>
            <a:ahLst/>
            <a:cxnLst>
              <a:cxn ang="0">
                <a:pos x="T0" y="T1"/>
              </a:cxn>
              <a:cxn ang="0">
                <a:pos x="T2" y="T3"/>
              </a:cxn>
              <a:cxn ang="0">
                <a:pos x="T4" y="T5"/>
              </a:cxn>
              <a:cxn ang="0">
                <a:pos x="T6" y="T7"/>
              </a:cxn>
            </a:cxnLst>
            <a:rect l="0" t="0" r="r" b="b"/>
            <a:pathLst>
              <a:path w="26" h="22">
                <a:moveTo>
                  <a:pt x="0" y="22"/>
                </a:moveTo>
                <a:lnTo>
                  <a:pt x="26" y="22"/>
                </a:lnTo>
                <a:lnTo>
                  <a:pt x="2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45" name="Rectangle 41"/>
          <p:cNvSpPr>
            <a:spLocks noChangeArrowheads="1"/>
          </p:cNvSpPr>
          <p:nvPr>
            <p:custDataLst>
              <p:tags r:id="rId37"/>
            </p:custDataLst>
          </p:nvPr>
        </p:nvSpPr>
        <p:spPr bwMode="auto">
          <a:xfrm>
            <a:off x="6322219" y="4757738"/>
            <a:ext cx="259556" cy="439738"/>
          </a:xfrm>
          <a:prstGeom prst="rect">
            <a:avLst/>
          </a:prstGeom>
          <a:solidFill>
            <a:srgbClr val="9ECFE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46" name="Rectangle 42"/>
          <p:cNvSpPr>
            <a:spLocks noChangeArrowheads="1"/>
          </p:cNvSpPr>
          <p:nvPr>
            <p:custDataLst>
              <p:tags r:id="rId38"/>
            </p:custDataLst>
          </p:nvPr>
        </p:nvSpPr>
        <p:spPr bwMode="auto">
          <a:xfrm>
            <a:off x="6682979" y="4757738"/>
            <a:ext cx="254794" cy="439738"/>
          </a:xfrm>
          <a:prstGeom prst="rect">
            <a:avLst/>
          </a:prstGeom>
          <a:solidFill>
            <a:srgbClr val="D2E9F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47" name="Rectangle 43"/>
          <p:cNvSpPr>
            <a:spLocks noChangeArrowheads="1"/>
          </p:cNvSpPr>
          <p:nvPr>
            <p:custDataLst>
              <p:tags r:id="rId39"/>
            </p:custDataLst>
          </p:nvPr>
        </p:nvSpPr>
        <p:spPr bwMode="auto">
          <a:xfrm>
            <a:off x="7043738" y="4757738"/>
            <a:ext cx="254794" cy="439738"/>
          </a:xfrm>
          <a:prstGeom prst="rect">
            <a:avLst/>
          </a:prstGeom>
          <a:solidFill>
            <a:srgbClr val="5FB0E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48" name="Rectangle 44"/>
          <p:cNvSpPr>
            <a:spLocks noChangeArrowheads="1"/>
          </p:cNvSpPr>
          <p:nvPr>
            <p:custDataLst>
              <p:tags r:id="rId40"/>
            </p:custDataLst>
          </p:nvPr>
        </p:nvSpPr>
        <p:spPr bwMode="auto">
          <a:xfrm>
            <a:off x="7043738" y="4757738"/>
            <a:ext cx="254794" cy="4397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49" name="Rectangle 45"/>
          <p:cNvSpPr>
            <a:spLocks noChangeArrowheads="1"/>
          </p:cNvSpPr>
          <p:nvPr>
            <p:custDataLst>
              <p:tags r:id="rId41"/>
            </p:custDataLst>
          </p:nvPr>
        </p:nvSpPr>
        <p:spPr bwMode="auto">
          <a:xfrm>
            <a:off x="6630591" y="4657725"/>
            <a:ext cx="360760"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50" name="Freeform 46"/>
          <p:cNvSpPr/>
          <p:nvPr>
            <p:custDataLst>
              <p:tags r:id="rId42"/>
            </p:custDataLst>
          </p:nvPr>
        </p:nvSpPr>
        <p:spPr bwMode="auto">
          <a:xfrm>
            <a:off x="6630591" y="4657725"/>
            <a:ext cx="360760" cy="34925"/>
          </a:xfrm>
          <a:custGeom>
            <a:avLst/>
            <a:gdLst>
              <a:gd name="T0" fmla="*/ 0 w 303"/>
              <a:gd name="T1" fmla="*/ 22 h 22"/>
              <a:gd name="T2" fmla="*/ 303 w 303"/>
              <a:gd name="T3" fmla="*/ 22 h 22"/>
              <a:gd name="T4" fmla="*/ 303 w 303"/>
              <a:gd name="T5" fmla="*/ 0 h 22"/>
              <a:gd name="T6" fmla="*/ 0 w 303"/>
              <a:gd name="T7" fmla="*/ 0 h 22"/>
            </a:gdLst>
            <a:ahLst/>
            <a:cxnLst>
              <a:cxn ang="0">
                <a:pos x="T0" y="T1"/>
              </a:cxn>
              <a:cxn ang="0">
                <a:pos x="T2" y="T3"/>
              </a:cxn>
              <a:cxn ang="0">
                <a:pos x="T4" y="T5"/>
              </a:cxn>
              <a:cxn ang="0">
                <a:pos x="T6" y="T7"/>
              </a:cxn>
            </a:cxnLst>
            <a:rect l="0" t="0" r="r" b="b"/>
            <a:pathLst>
              <a:path w="303" h="22">
                <a:moveTo>
                  <a:pt x="0" y="22"/>
                </a:moveTo>
                <a:lnTo>
                  <a:pt x="303" y="22"/>
                </a:lnTo>
                <a:lnTo>
                  <a:pt x="303"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51" name="Rectangle 47"/>
          <p:cNvSpPr>
            <a:spLocks noChangeArrowheads="1"/>
          </p:cNvSpPr>
          <p:nvPr>
            <p:custDataLst>
              <p:tags r:id="rId43"/>
            </p:custDataLst>
          </p:nvPr>
        </p:nvSpPr>
        <p:spPr bwMode="auto">
          <a:xfrm>
            <a:off x="6322219" y="3871913"/>
            <a:ext cx="976313" cy="727075"/>
          </a:xfrm>
          <a:prstGeom prst="rect">
            <a:avLst/>
          </a:prstGeom>
          <a:solidFill>
            <a:srgbClr val="D2E9F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52" name="Freeform 48"/>
          <p:cNvSpPr/>
          <p:nvPr>
            <p:custDataLst>
              <p:tags r:id="rId44"/>
            </p:custDataLst>
          </p:nvPr>
        </p:nvSpPr>
        <p:spPr bwMode="auto">
          <a:xfrm>
            <a:off x="6322219" y="4117975"/>
            <a:ext cx="976313" cy="481013"/>
          </a:xfrm>
          <a:custGeom>
            <a:avLst/>
            <a:gdLst>
              <a:gd name="T0" fmla="*/ 820 w 820"/>
              <a:gd name="T1" fmla="*/ 0 h 303"/>
              <a:gd name="T2" fmla="*/ 783 w 820"/>
              <a:gd name="T3" fmla="*/ 0 h 303"/>
              <a:gd name="T4" fmla="*/ 732 w 820"/>
              <a:gd name="T5" fmla="*/ 37 h 303"/>
              <a:gd name="T6" fmla="*/ 669 w 820"/>
              <a:gd name="T7" fmla="*/ 37 h 303"/>
              <a:gd name="T8" fmla="*/ 617 w 820"/>
              <a:gd name="T9" fmla="*/ 37 h 303"/>
              <a:gd name="T10" fmla="*/ 584 w 820"/>
              <a:gd name="T11" fmla="*/ 85 h 303"/>
              <a:gd name="T12" fmla="*/ 517 w 820"/>
              <a:gd name="T13" fmla="*/ 133 h 303"/>
              <a:gd name="T14" fmla="*/ 388 w 820"/>
              <a:gd name="T15" fmla="*/ 133 h 303"/>
              <a:gd name="T16" fmla="*/ 355 w 820"/>
              <a:gd name="T17" fmla="*/ 107 h 303"/>
              <a:gd name="T18" fmla="*/ 288 w 820"/>
              <a:gd name="T19" fmla="*/ 140 h 303"/>
              <a:gd name="T20" fmla="*/ 163 w 820"/>
              <a:gd name="T21" fmla="*/ 140 h 303"/>
              <a:gd name="T22" fmla="*/ 37 w 820"/>
              <a:gd name="T23" fmla="*/ 255 h 303"/>
              <a:gd name="T24" fmla="*/ 0 w 820"/>
              <a:gd name="T25" fmla="*/ 255 h 303"/>
              <a:gd name="T26" fmla="*/ 0 w 820"/>
              <a:gd name="T27" fmla="*/ 303 h 303"/>
              <a:gd name="T28" fmla="*/ 820 w 820"/>
              <a:gd name="T29" fmla="*/ 303 h 303"/>
              <a:gd name="T30" fmla="*/ 820 w 820"/>
              <a:gd name="T31" fmla="*/ 0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20" h="303">
                <a:moveTo>
                  <a:pt x="820" y="0"/>
                </a:moveTo>
                <a:lnTo>
                  <a:pt x="783" y="0"/>
                </a:lnTo>
                <a:lnTo>
                  <a:pt x="732" y="37"/>
                </a:lnTo>
                <a:lnTo>
                  <a:pt x="669" y="37"/>
                </a:lnTo>
                <a:lnTo>
                  <a:pt x="617" y="37"/>
                </a:lnTo>
                <a:lnTo>
                  <a:pt x="584" y="85"/>
                </a:lnTo>
                <a:lnTo>
                  <a:pt x="517" y="133"/>
                </a:lnTo>
                <a:lnTo>
                  <a:pt x="388" y="133"/>
                </a:lnTo>
                <a:lnTo>
                  <a:pt x="355" y="107"/>
                </a:lnTo>
                <a:lnTo>
                  <a:pt x="288" y="140"/>
                </a:lnTo>
                <a:lnTo>
                  <a:pt x="163" y="140"/>
                </a:lnTo>
                <a:lnTo>
                  <a:pt x="37" y="255"/>
                </a:lnTo>
                <a:lnTo>
                  <a:pt x="0" y="255"/>
                </a:lnTo>
                <a:lnTo>
                  <a:pt x="0" y="303"/>
                </a:lnTo>
                <a:lnTo>
                  <a:pt x="820" y="303"/>
                </a:lnTo>
                <a:lnTo>
                  <a:pt x="820" y="0"/>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53" name="Freeform 49"/>
          <p:cNvSpPr/>
          <p:nvPr>
            <p:custDataLst>
              <p:tags r:id="rId45"/>
            </p:custDataLst>
          </p:nvPr>
        </p:nvSpPr>
        <p:spPr bwMode="auto">
          <a:xfrm>
            <a:off x="6322219" y="4100513"/>
            <a:ext cx="976313" cy="439738"/>
          </a:xfrm>
          <a:custGeom>
            <a:avLst/>
            <a:gdLst>
              <a:gd name="T0" fmla="*/ 0 w 820"/>
              <a:gd name="T1" fmla="*/ 277 h 277"/>
              <a:gd name="T2" fmla="*/ 41 w 820"/>
              <a:gd name="T3" fmla="*/ 277 h 277"/>
              <a:gd name="T4" fmla="*/ 166 w 820"/>
              <a:gd name="T5" fmla="*/ 162 h 277"/>
              <a:gd name="T6" fmla="*/ 292 w 820"/>
              <a:gd name="T7" fmla="*/ 162 h 277"/>
              <a:gd name="T8" fmla="*/ 355 w 820"/>
              <a:gd name="T9" fmla="*/ 129 h 277"/>
              <a:gd name="T10" fmla="*/ 384 w 820"/>
              <a:gd name="T11" fmla="*/ 155 h 277"/>
              <a:gd name="T12" fmla="*/ 521 w 820"/>
              <a:gd name="T13" fmla="*/ 155 h 277"/>
              <a:gd name="T14" fmla="*/ 591 w 820"/>
              <a:gd name="T15" fmla="*/ 103 h 277"/>
              <a:gd name="T16" fmla="*/ 624 w 820"/>
              <a:gd name="T17" fmla="*/ 59 h 277"/>
              <a:gd name="T18" fmla="*/ 669 w 820"/>
              <a:gd name="T19" fmla="*/ 59 h 277"/>
              <a:gd name="T20" fmla="*/ 735 w 820"/>
              <a:gd name="T21" fmla="*/ 59 h 277"/>
              <a:gd name="T22" fmla="*/ 787 w 820"/>
              <a:gd name="T23" fmla="*/ 22 h 277"/>
              <a:gd name="T24" fmla="*/ 820 w 820"/>
              <a:gd name="T25" fmla="*/ 22 h 277"/>
              <a:gd name="T26" fmla="*/ 820 w 820"/>
              <a:gd name="T27" fmla="*/ 0 h 277"/>
              <a:gd name="T28" fmla="*/ 783 w 820"/>
              <a:gd name="T29" fmla="*/ 0 h 277"/>
              <a:gd name="T30" fmla="*/ 732 w 820"/>
              <a:gd name="T31" fmla="*/ 37 h 277"/>
              <a:gd name="T32" fmla="*/ 669 w 820"/>
              <a:gd name="T33" fmla="*/ 37 h 277"/>
              <a:gd name="T34" fmla="*/ 613 w 820"/>
              <a:gd name="T35" fmla="*/ 37 h 277"/>
              <a:gd name="T36" fmla="*/ 573 w 820"/>
              <a:gd name="T37" fmla="*/ 88 h 277"/>
              <a:gd name="T38" fmla="*/ 514 w 820"/>
              <a:gd name="T39" fmla="*/ 133 h 277"/>
              <a:gd name="T40" fmla="*/ 392 w 820"/>
              <a:gd name="T41" fmla="*/ 133 h 277"/>
              <a:gd name="T42" fmla="*/ 355 w 820"/>
              <a:gd name="T43" fmla="*/ 103 h 277"/>
              <a:gd name="T44" fmla="*/ 288 w 820"/>
              <a:gd name="T45" fmla="*/ 140 h 277"/>
              <a:gd name="T46" fmla="*/ 159 w 820"/>
              <a:gd name="T47" fmla="*/ 140 h 277"/>
              <a:gd name="T48" fmla="*/ 33 w 820"/>
              <a:gd name="T49" fmla="*/ 255 h 277"/>
              <a:gd name="T50" fmla="*/ 0 w 820"/>
              <a:gd name="T51" fmla="*/ 255 h 277"/>
              <a:gd name="T52" fmla="*/ 0 w 820"/>
              <a:gd name="T53" fmla="*/ 277 h 277"/>
              <a:gd name="T54" fmla="*/ 0 w 820"/>
              <a:gd name="T55" fmla="*/ 27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20" h="277">
                <a:moveTo>
                  <a:pt x="0" y="277"/>
                </a:moveTo>
                <a:lnTo>
                  <a:pt x="41" y="277"/>
                </a:lnTo>
                <a:lnTo>
                  <a:pt x="166" y="162"/>
                </a:lnTo>
                <a:lnTo>
                  <a:pt x="292" y="162"/>
                </a:lnTo>
                <a:lnTo>
                  <a:pt x="355" y="129"/>
                </a:lnTo>
                <a:lnTo>
                  <a:pt x="384" y="155"/>
                </a:lnTo>
                <a:lnTo>
                  <a:pt x="521" y="155"/>
                </a:lnTo>
                <a:lnTo>
                  <a:pt x="591" y="103"/>
                </a:lnTo>
                <a:lnTo>
                  <a:pt x="624" y="59"/>
                </a:lnTo>
                <a:lnTo>
                  <a:pt x="669" y="59"/>
                </a:lnTo>
                <a:lnTo>
                  <a:pt x="735" y="59"/>
                </a:lnTo>
                <a:lnTo>
                  <a:pt x="787" y="22"/>
                </a:lnTo>
                <a:lnTo>
                  <a:pt x="820" y="22"/>
                </a:lnTo>
                <a:lnTo>
                  <a:pt x="820" y="0"/>
                </a:lnTo>
                <a:lnTo>
                  <a:pt x="783" y="0"/>
                </a:lnTo>
                <a:lnTo>
                  <a:pt x="732" y="37"/>
                </a:lnTo>
                <a:lnTo>
                  <a:pt x="669" y="37"/>
                </a:lnTo>
                <a:lnTo>
                  <a:pt x="613" y="37"/>
                </a:lnTo>
                <a:lnTo>
                  <a:pt x="573" y="88"/>
                </a:lnTo>
                <a:lnTo>
                  <a:pt x="514" y="133"/>
                </a:lnTo>
                <a:lnTo>
                  <a:pt x="392" y="133"/>
                </a:lnTo>
                <a:lnTo>
                  <a:pt x="355" y="103"/>
                </a:lnTo>
                <a:lnTo>
                  <a:pt x="288" y="140"/>
                </a:lnTo>
                <a:lnTo>
                  <a:pt x="159" y="140"/>
                </a:lnTo>
                <a:lnTo>
                  <a:pt x="33" y="255"/>
                </a:lnTo>
                <a:lnTo>
                  <a:pt x="0" y="255"/>
                </a:lnTo>
                <a:lnTo>
                  <a:pt x="0" y="277"/>
                </a:lnTo>
                <a:lnTo>
                  <a:pt x="0" y="277"/>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grpSp>
        <p:nvGrpSpPr>
          <p:cNvPr id="5" name="组合 4"/>
          <p:cNvGrpSpPr/>
          <p:nvPr>
            <p:custDataLst>
              <p:tags r:id="rId46"/>
            </p:custDataLst>
          </p:nvPr>
        </p:nvGrpSpPr>
        <p:grpSpPr>
          <a:xfrm>
            <a:off x="7012781" y="2070100"/>
            <a:ext cx="853679" cy="798513"/>
            <a:chOff x="9350375" y="2070100"/>
            <a:chExt cx="1138238" cy="798513"/>
          </a:xfrm>
        </p:grpSpPr>
        <p:sp>
          <p:nvSpPr>
            <p:cNvPr id="10154" name="Freeform 50"/>
            <p:cNvSpPr/>
            <p:nvPr>
              <p:custDataLst>
                <p:tags r:id="rId242"/>
              </p:custDataLst>
            </p:nvPr>
          </p:nvSpPr>
          <p:spPr bwMode="auto">
            <a:xfrm>
              <a:off x="10131425" y="2516188"/>
              <a:ext cx="104775" cy="104775"/>
            </a:xfrm>
            <a:custGeom>
              <a:avLst/>
              <a:gdLst>
                <a:gd name="T0" fmla="*/ 0 w 66"/>
                <a:gd name="T1" fmla="*/ 18 h 66"/>
                <a:gd name="T2" fmla="*/ 48 w 66"/>
                <a:gd name="T3" fmla="*/ 66 h 66"/>
                <a:gd name="T4" fmla="*/ 66 w 66"/>
                <a:gd name="T5" fmla="*/ 48 h 66"/>
                <a:gd name="T6" fmla="*/ 18 w 66"/>
                <a:gd name="T7" fmla="*/ 0 h 66"/>
                <a:gd name="T8" fmla="*/ 0 w 66"/>
                <a:gd name="T9" fmla="*/ 18 h 66"/>
              </a:gdLst>
              <a:ahLst/>
              <a:cxnLst>
                <a:cxn ang="0">
                  <a:pos x="T0" y="T1"/>
                </a:cxn>
                <a:cxn ang="0">
                  <a:pos x="T2" y="T3"/>
                </a:cxn>
                <a:cxn ang="0">
                  <a:pos x="T4" y="T5"/>
                </a:cxn>
                <a:cxn ang="0">
                  <a:pos x="T6" y="T7"/>
                </a:cxn>
                <a:cxn ang="0">
                  <a:pos x="T8" y="T9"/>
                </a:cxn>
              </a:cxnLst>
              <a:rect l="0" t="0" r="r" b="b"/>
              <a:pathLst>
                <a:path w="66" h="66">
                  <a:moveTo>
                    <a:pt x="0" y="18"/>
                  </a:moveTo>
                  <a:lnTo>
                    <a:pt x="48" y="66"/>
                  </a:lnTo>
                  <a:lnTo>
                    <a:pt x="66" y="48"/>
                  </a:lnTo>
                  <a:lnTo>
                    <a:pt x="18" y="0"/>
                  </a:lnTo>
                  <a:lnTo>
                    <a:pt x="0" y="18"/>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55" name="Freeform 51"/>
            <p:cNvSpPr/>
            <p:nvPr>
              <p:custDataLst>
                <p:tags r:id="rId243"/>
              </p:custDataLst>
            </p:nvPr>
          </p:nvSpPr>
          <p:spPr bwMode="auto">
            <a:xfrm>
              <a:off x="10131425" y="2516188"/>
              <a:ext cx="104775" cy="104775"/>
            </a:xfrm>
            <a:custGeom>
              <a:avLst/>
              <a:gdLst>
                <a:gd name="T0" fmla="*/ 0 w 66"/>
                <a:gd name="T1" fmla="*/ 18 h 66"/>
                <a:gd name="T2" fmla="*/ 48 w 66"/>
                <a:gd name="T3" fmla="*/ 66 h 66"/>
                <a:gd name="T4" fmla="*/ 66 w 66"/>
                <a:gd name="T5" fmla="*/ 48 h 66"/>
                <a:gd name="T6" fmla="*/ 18 w 66"/>
                <a:gd name="T7" fmla="*/ 0 h 66"/>
              </a:gdLst>
              <a:ahLst/>
              <a:cxnLst>
                <a:cxn ang="0">
                  <a:pos x="T0" y="T1"/>
                </a:cxn>
                <a:cxn ang="0">
                  <a:pos x="T2" y="T3"/>
                </a:cxn>
                <a:cxn ang="0">
                  <a:pos x="T4" y="T5"/>
                </a:cxn>
                <a:cxn ang="0">
                  <a:pos x="T6" y="T7"/>
                </a:cxn>
              </a:cxnLst>
              <a:rect l="0" t="0" r="r" b="b"/>
              <a:pathLst>
                <a:path w="66" h="66">
                  <a:moveTo>
                    <a:pt x="0" y="18"/>
                  </a:moveTo>
                  <a:lnTo>
                    <a:pt x="48" y="66"/>
                  </a:lnTo>
                  <a:lnTo>
                    <a:pt x="66" y="48"/>
                  </a:lnTo>
                  <a:lnTo>
                    <a:pt x="18"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56" name="Freeform 52"/>
            <p:cNvSpPr>
              <a:spLocks noEditPoints="1"/>
            </p:cNvSpPr>
            <p:nvPr>
              <p:custDataLst>
                <p:tags r:id="rId244"/>
              </p:custDataLst>
            </p:nvPr>
          </p:nvSpPr>
          <p:spPr bwMode="auto">
            <a:xfrm>
              <a:off x="9685338" y="2070100"/>
              <a:ext cx="568325" cy="568325"/>
            </a:xfrm>
            <a:custGeom>
              <a:avLst/>
              <a:gdLst>
                <a:gd name="T0" fmla="*/ 17 w 97"/>
                <a:gd name="T1" fmla="*/ 17 h 97"/>
                <a:gd name="T2" fmla="*/ 17 w 97"/>
                <a:gd name="T3" fmla="*/ 80 h 97"/>
                <a:gd name="T4" fmla="*/ 80 w 97"/>
                <a:gd name="T5" fmla="*/ 80 h 97"/>
                <a:gd name="T6" fmla="*/ 80 w 97"/>
                <a:gd name="T7" fmla="*/ 17 h 97"/>
                <a:gd name="T8" fmla="*/ 17 w 97"/>
                <a:gd name="T9" fmla="*/ 17 h 97"/>
                <a:gd name="T10" fmla="*/ 73 w 97"/>
                <a:gd name="T11" fmla="*/ 73 h 97"/>
                <a:gd name="T12" fmla="*/ 25 w 97"/>
                <a:gd name="T13" fmla="*/ 73 h 97"/>
                <a:gd name="T14" fmla="*/ 25 w 97"/>
                <a:gd name="T15" fmla="*/ 25 h 97"/>
                <a:gd name="T16" fmla="*/ 73 w 97"/>
                <a:gd name="T17" fmla="*/ 25 h 97"/>
                <a:gd name="T18" fmla="*/ 73 w 97"/>
                <a:gd name="T19" fmla="*/ 7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97">
                  <a:moveTo>
                    <a:pt x="17" y="17"/>
                  </a:moveTo>
                  <a:cubicBezTo>
                    <a:pt x="0" y="35"/>
                    <a:pt x="0" y="63"/>
                    <a:pt x="17" y="80"/>
                  </a:cubicBezTo>
                  <a:cubicBezTo>
                    <a:pt x="35" y="97"/>
                    <a:pt x="63" y="97"/>
                    <a:pt x="80" y="80"/>
                  </a:cubicBezTo>
                  <a:cubicBezTo>
                    <a:pt x="97" y="63"/>
                    <a:pt x="97" y="35"/>
                    <a:pt x="80" y="17"/>
                  </a:cubicBezTo>
                  <a:cubicBezTo>
                    <a:pt x="63" y="0"/>
                    <a:pt x="35" y="0"/>
                    <a:pt x="17" y="17"/>
                  </a:cubicBezTo>
                  <a:close/>
                  <a:moveTo>
                    <a:pt x="73" y="73"/>
                  </a:moveTo>
                  <a:cubicBezTo>
                    <a:pt x="59" y="86"/>
                    <a:pt x="38" y="86"/>
                    <a:pt x="25" y="73"/>
                  </a:cubicBezTo>
                  <a:cubicBezTo>
                    <a:pt x="12" y="59"/>
                    <a:pt x="12" y="38"/>
                    <a:pt x="25" y="25"/>
                  </a:cubicBezTo>
                  <a:cubicBezTo>
                    <a:pt x="38" y="12"/>
                    <a:pt x="59" y="12"/>
                    <a:pt x="73" y="25"/>
                  </a:cubicBezTo>
                  <a:cubicBezTo>
                    <a:pt x="86" y="38"/>
                    <a:pt x="86" y="59"/>
                    <a:pt x="73" y="73"/>
                  </a:cubicBez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57" name="Freeform 53"/>
            <p:cNvSpPr/>
            <p:nvPr>
              <p:custDataLst>
                <p:tags r:id="rId245"/>
              </p:custDataLst>
            </p:nvPr>
          </p:nvSpPr>
          <p:spPr bwMode="auto">
            <a:xfrm>
              <a:off x="9690100" y="2076450"/>
              <a:ext cx="557213" cy="557213"/>
            </a:xfrm>
            <a:custGeom>
              <a:avLst/>
              <a:gdLst>
                <a:gd name="T0" fmla="*/ 16 w 95"/>
                <a:gd name="T1" fmla="*/ 16 h 95"/>
                <a:gd name="T2" fmla="*/ 14 w 95"/>
                <a:gd name="T3" fmla="*/ 14 h 95"/>
                <a:gd name="T4" fmla="*/ 0 w 95"/>
                <a:gd name="T5" fmla="*/ 48 h 95"/>
                <a:gd name="T6" fmla="*/ 14 w 95"/>
                <a:gd name="T7" fmla="*/ 81 h 95"/>
                <a:gd name="T8" fmla="*/ 48 w 95"/>
                <a:gd name="T9" fmla="*/ 95 h 95"/>
                <a:gd name="T10" fmla="*/ 81 w 95"/>
                <a:gd name="T11" fmla="*/ 81 h 95"/>
                <a:gd name="T12" fmla="*/ 95 w 95"/>
                <a:gd name="T13" fmla="*/ 48 h 95"/>
                <a:gd name="T14" fmla="*/ 81 w 95"/>
                <a:gd name="T15" fmla="*/ 14 h 95"/>
                <a:gd name="T16" fmla="*/ 48 w 95"/>
                <a:gd name="T17" fmla="*/ 0 h 95"/>
                <a:gd name="T18" fmla="*/ 14 w 95"/>
                <a:gd name="T19" fmla="*/ 14 h 95"/>
                <a:gd name="T20" fmla="*/ 16 w 95"/>
                <a:gd name="T21" fmla="*/ 16 h 95"/>
                <a:gd name="T22" fmla="*/ 19 w 95"/>
                <a:gd name="T23" fmla="*/ 19 h 95"/>
                <a:gd name="T24" fmla="*/ 48 w 95"/>
                <a:gd name="T25" fmla="*/ 6 h 95"/>
                <a:gd name="T26" fmla="*/ 77 w 95"/>
                <a:gd name="T27" fmla="*/ 19 h 95"/>
                <a:gd name="T28" fmla="*/ 89 w 95"/>
                <a:gd name="T29" fmla="*/ 48 h 95"/>
                <a:gd name="T30" fmla="*/ 77 w 95"/>
                <a:gd name="T31" fmla="*/ 77 h 95"/>
                <a:gd name="T32" fmla="*/ 48 w 95"/>
                <a:gd name="T33" fmla="*/ 89 h 95"/>
                <a:gd name="T34" fmla="*/ 19 w 95"/>
                <a:gd name="T35" fmla="*/ 77 h 95"/>
                <a:gd name="T36" fmla="*/ 6 w 95"/>
                <a:gd name="T37" fmla="*/ 48 h 95"/>
                <a:gd name="T38" fmla="*/ 19 w 95"/>
                <a:gd name="T39" fmla="*/ 19 h 95"/>
                <a:gd name="T40" fmla="*/ 16 w 95"/>
                <a:gd name="T41" fmla="*/ 1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5" h="95">
                  <a:moveTo>
                    <a:pt x="16" y="16"/>
                  </a:moveTo>
                  <a:cubicBezTo>
                    <a:pt x="14" y="14"/>
                    <a:pt x="14" y="14"/>
                    <a:pt x="14" y="14"/>
                  </a:cubicBezTo>
                  <a:cubicBezTo>
                    <a:pt x="5" y="23"/>
                    <a:pt x="0" y="36"/>
                    <a:pt x="0" y="48"/>
                  </a:cubicBezTo>
                  <a:cubicBezTo>
                    <a:pt x="0" y="60"/>
                    <a:pt x="5" y="72"/>
                    <a:pt x="14" y="81"/>
                  </a:cubicBezTo>
                  <a:cubicBezTo>
                    <a:pt x="24" y="90"/>
                    <a:pt x="36" y="95"/>
                    <a:pt x="48" y="95"/>
                  </a:cubicBezTo>
                  <a:cubicBezTo>
                    <a:pt x="60" y="95"/>
                    <a:pt x="72" y="90"/>
                    <a:pt x="81" y="81"/>
                  </a:cubicBezTo>
                  <a:cubicBezTo>
                    <a:pt x="90" y="72"/>
                    <a:pt x="95" y="60"/>
                    <a:pt x="95" y="48"/>
                  </a:cubicBezTo>
                  <a:cubicBezTo>
                    <a:pt x="95" y="36"/>
                    <a:pt x="90" y="23"/>
                    <a:pt x="81" y="14"/>
                  </a:cubicBezTo>
                  <a:cubicBezTo>
                    <a:pt x="72" y="5"/>
                    <a:pt x="60" y="0"/>
                    <a:pt x="48" y="0"/>
                  </a:cubicBezTo>
                  <a:cubicBezTo>
                    <a:pt x="36" y="0"/>
                    <a:pt x="24" y="5"/>
                    <a:pt x="14" y="14"/>
                  </a:cubicBezTo>
                  <a:cubicBezTo>
                    <a:pt x="16" y="16"/>
                    <a:pt x="16" y="16"/>
                    <a:pt x="16" y="16"/>
                  </a:cubicBezTo>
                  <a:cubicBezTo>
                    <a:pt x="19" y="19"/>
                    <a:pt x="19" y="19"/>
                    <a:pt x="19" y="19"/>
                  </a:cubicBezTo>
                  <a:cubicBezTo>
                    <a:pt x="27" y="10"/>
                    <a:pt x="37" y="6"/>
                    <a:pt x="48" y="6"/>
                  </a:cubicBezTo>
                  <a:cubicBezTo>
                    <a:pt x="58" y="6"/>
                    <a:pt x="69" y="10"/>
                    <a:pt x="77" y="19"/>
                  </a:cubicBezTo>
                  <a:cubicBezTo>
                    <a:pt x="85" y="27"/>
                    <a:pt x="89" y="37"/>
                    <a:pt x="89" y="48"/>
                  </a:cubicBezTo>
                  <a:cubicBezTo>
                    <a:pt x="89" y="58"/>
                    <a:pt x="85" y="69"/>
                    <a:pt x="77" y="77"/>
                  </a:cubicBezTo>
                  <a:cubicBezTo>
                    <a:pt x="69" y="85"/>
                    <a:pt x="58" y="89"/>
                    <a:pt x="48" y="89"/>
                  </a:cubicBezTo>
                  <a:cubicBezTo>
                    <a:pt x="37" y="89"/>
                    <a:pt x="27" y="85"/>
                    <a:pt x="19" y="77"/>
                  </a:cubicBezTo>
                  <a:cubicBezTo>
                    <a:pt x="11" y="69"/>
                    <a:pt x="6" y="58"/>
                    <a:pt x="6" y="48"/>
                  </a:cubicBezTo>
                  <a:cubicBezTo>
                    <a:pt x="6" y="37"/>
                    <a:pt x="11" y="27"/>
                    <a:pt x="19" y="19"/>
                  </a:cubicBezTo>
                  <a:lnTo>
                    <a:pt x="16" y="16"/>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58" name="Freeform 54"/>
            <p:cNvSpPr/>
            <p:nvPr>
              <p:custDataLst>
                <p:tags r:id="rId246"/>
              </p:custDataLst>
            </p:nvPr>
          </p:nvSpPr>
          <p:spPr bwMode="auto">
            <a:xfrm>
              <a:off x="9825038" y="2187575"/>
              <a:ext cx="276225" cy="82550"/>
            </a:xfrm>
            <a:custGeom>
              <a:avLst/>
              <a:gdLst>
                <a:gd name="T0" fmla="*/ 4 w 47"/>
                <a:gd name="T1" fmla="*/ 14 h 14"/>
                <a:gd name="T2" fmla="*/ 23 w 47"/>
                <a:gd name="T3" fmla="*/ 6 h 14"/>
                <a:gd name="T4" fmla="*/ 43 w 47"/>
                <a:gd name="T5" fmla="*/ 14 h 14"/>
                <a:gd name="T6" fmla="*/ 47 w 47"/>
                <a:gd name="T7" fmla="*/ 10 h 14"/>
                <a:gd name="T8" fmla="*/ 23 w 47"/>
                <a:gd name="T9" fmla="*/ 0 h 14"/>
                <a:gd name="T10" fmla="*/ 0 w 47"/>
                <a:gd name="T11" fmla="*/ 10 h 14"/>
                <a:gd name="T12" fmla="*/ 4 w 4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47" h="14">
                  <a:moveTo>
                    <a:pt x="4" y="14"/>
                  </a:moveTo>
                  <a:cubicBezTo>
                    <a:pt x="9" y="9"/>
                    <a:pt x="16" y="6"/>
                    <a:pt x="23" y="6"/>
                  </a:cubicBezTo>
                  <a:cubicBezTo>
                    <a:pt x="30" y="6"/>
                    <a:pt x="37" y="9"/>
                    <a:pt x="43" y="14"/>
                  </a:cubicBezTo>
                  <a:cubicBezTo>
                    <a:pt x="47" y="10"/>
                    <a:pt x="47" y="10"/>
                    <a:pt x="47" y="10"/>
                  </a:cubicBezTo>
                  <a:cubicBezTo>
                    <a:pt x="40" y="3"/>
                    <a:pt x="32" y="0"/>
                    <a:pt x="23" y="0"/>
                  </a:cubicBezTo>
                  <a:cubicBezTo>
                    <a:pt x="15" y="0"/>
                    <a:pt x="6" y="3"/>
                    <a:pt x="0" y="10"/>
                  </a:cubicBezTo>
                  <a:cubicBezTo>
                    <a:pt x="4" y="14"/>
                    <a:pt x="4" y="14"/>
                    <a:pt x="4" y="14"/>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59" name="Freeform 55"/>
            <p:cNvSpPr/>
            <p:nvPr>
              <p:custDataLst>
                <p:tags r:id="rId247"/>
              </p:custDataLst>
            </p:nvPr>
          </p:nvSpPr>
          <p:spPr bwMode="auto">
            <a:xfrm>
              <a:off x="10160000" y="2544763"/>
              <a:ext cx="317500" cy="317500"/>
            </a:xfrm>
            <a:custGeom>
              <a:avLst/>
              <a:gdLst>
                <a:gd name="T0" fmla="*/ 0 w 200"/>
                <a:gd name="T1" fmla="*/ 48 h 200"/>
                <a:gd name="T2" fmla="*/ 155 w 200"/>
                <a:gd name="T3" fmla="*/ 200 h 200"/>
                <a:gd name="T4" fmla="*/ 200 w 200"/>
                <a:gd name="T5" fmla="*/ 156 h 200"/>
                <a:gd name="T6" fmla="*/ 48 w 200"/>
                <a:gd name="T7" fmla="*/ 0 h 200"/>
                <a:gd name="T8" fmla="*/ 0 w 200"/>
                <a:gd name="T9" fmla="*/ 48 h 200"/>
              </a:gdLst>
              <a:ahLst/>
              <a:cxnLst>
                <a:cxn ang="0">
                  <a:pos x="T0" y="T1"/>
                </a:cxn>
                <a:cxn ang="0">
                  <a:pos x="T2" y="T3"/>
                </a:cxn>
                <a:cxn ang="0">
                  <a:pos x="T4" y="T5"/>
                </a:cxn>
                <a:cxn ang="0">
                  <a:pos x="T6" y="T7"/>
                </a:cxn>
                <a:cxn ang="0">
                  <a:pos x="T8" y="T9"/>
                </a:cxn>
              </a:cxnLst>
              <a:rect l="0" t="0" r="r" b="b"/>
              <a:pathLst>
                <a:path w="200" h="200">
                  <a:moveTo>
                    <a:pt x="0" y="48"/>
                  </a:moveTo>
                  <a:lnTo>
                    <a:pt x="155" y="200"/>
                  </a:lnTo>
                  <a:lnTo>
                    <a:pt x="200" y="156"/>
                  </a:lnTo>
                  <a:lnTo>
                    <a:pt x="48" y="0"/>
                  </a:lnTo>
                  <a:lnTo>
                    <a:pt x="0" y="48"/>
                  </a:lnTo>
                  <a:close/>
                </a:path>
              </a:pathLst>
            </a:custGeom>
            <a:solidFill>
              <a:srgbClr val="9ECFE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60" name="Freeform 56"/>
            <p:cNvSpPr/>
            <p:nvPr>
              <p:custDataLst>
                <p:tags r:id="rId248"/>
              </p:custDataLst>
            </p:nvPr>
          </p:nvSpPr>
          <p:spPr bwMode="auto">
            <a:xfrm>
              <a:off x="10136188" y="2522538"/>
              <a:ext cx="352425" cy="346075"/>
            </a:xfrm>
            <a:custGeom>
              <a:avLst/>
              <a:gdLst>
                <a:gd name="T0" fmla="*/ 39 w 60"/>
                <a:gd name="T1" fmla="*/ 23 h 59"/>
                <a:gd name="T2" fmla="*/ 17 w 60"/>
                <a:gd name="T3" fmla="*/ 0 h 59"/>
                <a:gd name="T4" fmla="*/ 0 w 60"/>
                <a:gd name="T5" fmla="*/ 17 h 59"/>
                <a:gd name="T6" fmla="*/ 41 w 60"/>
                <a:gd name="T7" fmla="*/ 57 h 59"/>
                <a:gd name="T8" fmla="*/ 46 w 60"/>
                <a:gd name="T9" fmla="*/ 59 h 59"/>
                <a:gd name="T10" fmla="*/ 51 w 60"/>
                <a:gd name="T11" fmla="*/ 57 h 59"/>
                <a:gd name="T12" fmla="*/ 57 w 60"/>
                <a:gd name="T13" fmla="*/ 51 h 59"/>
                <a:gd name="T14" fmla="*/ 60 w 60"/>
                <a:gd name="T15" fmla="*/ 46 h 59"/>
                <a:gd name="T16" fmla="*/ 57 w 60"/>
                <a:gd name="T17" fmla="*/ 41 h 59"/>
                <a:gd name="T18" fmla="*/ 57 w 60"/>
                <a:gd name="T19" fmla="*/ 40 h 59"/>
                <a:gd name="T20" fmla="*/ 55 w 60"/>
                <a:gd name="T21" fmla="*/ 38 h 59"/>
                <a:gd name="T22" fmla="*/ 52 w 60"/>
                <a:gd name="T23" fmla="*/ 35 h 59"/>
                <a:gd name="T24" fmla="*/ 47 w 60"/>
                <a:gd name="T25" fmla="*/ 39 h 59"/>
                <a:gd name="T26" fmla="*/ 50 w 60"/>
                <a:gd name="T27" fmla="*/ 42 h 59"/>
                <a:gd name="T28" fmla="*/ 53 w 60"/>
                <a:gd name="T29" fmla="*/ 45 h 59"/>
                <a:gd name="T30" fmla="*/ 53 w 60"/>
                <a:gd name="T31" fmla="*/ 45 h 59"/>
                <a:gd name="T32" fmla="*/ 54 w 60"/>
                <a:gd name="T33" fmla="*/ 46 h 59"/>
                <a:gd name="T34" fmla="*/ 53 w 60"/>
                <a:gd name="T35" fmla="*/ 47 h 59"/>
                <a:gd name="T36" fmla="*/ 47 w 60"/>
                <a:gd name="T37" fmla="*/ 53 h 59"/>
                <a:gd name="T38" fmla="*/ 47 w 60"/>
                <a:gd name="T39" fmla="*/ 53 h 59"/>
                <a:gd name="T40" fmla="*/ 46 w 60"/>
                <a:gd name="T41" fmla="*/ 53 h 59"/>
                <a:gd name="T42" fmla="*/ 45 w 60"/>
                <a:gd name="T43" fmla="*/ 53 h 59"/>
                <a:gd name="T44" fmla="*/ 9 w 60"/>
                <a:gd name="T45" fmla="*/ 17 h 59"/>
                <a:gd name="T46" fmla="*/ 17 w 60"/>
                <a:gd name="T47" fmla="*/ 9 h 59"/>
                <a:gd name="T48" fmla="*/ 35 w 60"/>
                <a:gd name="T49" fmla="*/ 27 h 59"/>
                <a:gd name="T50" fmla="*/ 39 w 60"/>
                <a:gd name="T51" fmla="*/ 2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0" h="59">
                  <a:moveTo>
                    <a:pt x="39" y="23"/>
                  </a:moveTo>
                  <a:cubicBezTo>
                    <a:pt x="17" y="0"/>
                    <a:pt x="17" y="0"/>
                    <a:pt x="17" y="0"/>
                  </a:cubicBezTo>
                  <a:cubicBezTo>
                    <a:pt x="0" y="17"/>
                    <a:pt x="0" y="17"/>
                    <a:pt x="0" y="17"/>
                  </a:cubicBezTo>
                  <a:cubicBezTo>
                    <a:pt x="41" y="57"/>
                    <a:pt x="41" y="57"/>
                    <a:pt x="41" y="57"/>
                  </a:cubicBezTo>
                  <a:cubicBezTo>
                    <a:pt x="42" y="59"/>
                    <a:pt x="44" y="59"/>
                    <a:pt x="46" y="59"/>
                  </a:cubicBezTo>
                  <a:cubicBezTo>
                    <a:pt x="48" y="59"/>
                    <a:pt x="50" y="59"/>
                    <a:pt x="51" y="57"/>
                  </a:cubicBezTo>
                  <a:cubicBezTo>
                    <a:pt x="57" y="51"/>
                    <a:pt x="57" y="51"/>
                    <a:pt x="57" y="51"/>
                  </a:cubicBezTo>
                  <a:cubicBezTo>
                    <a:pt x="59" y="50"/>
                    <a:pt x="60" y="48"/>
                    <a:pt x="60" y="46"/>
                  </a:cubicBezTo>
                  <a:cubicBezTo>
                    <a:pt x="60" y="44"/>
                    <a:pt x="59" y="42"/>
                    <a:pt x="57" y="41"/>
                  </a:cubicBezTo>
                  <a:cubicBezTo>
                    <a:pt x="57" y="40"/>
                    <a:pt x="57" y="40"/>
                    <a:pt x="57" y="40"/>
                  </a:cubicBezTo>
                  <a:cubicBezTo>
                    <a:pt x="55" y="38"/>
                    <a:pt x="55" y="38"/>
                    <a:pt x="55" y="38"/>
                  </a:cubicBezTo>
                  <a:cubicBezTo>
                    <a:pt x="52" y="35"/>
                    <a:pt x="52" y="35"/>
                    <a:pt x="52" y="35"/>
                  </a:cubicBezTo>
                  <a:cubicBezTo>
                    <a:pt x="47" y="39"/>
                    <a:pt x="47" y="39"/>
                    <a:pt x="47" y="39"/>
                  </a:cubicBezTo>
                  <a:cubicBezTo>
                    <a:pt x="50" y="42"/>
                    <a:pt x="50" y="42"/>
                    <a:pt x="50" y="42"/>
                  </a:cubicBezTo>
                  <a:cubicBezTo>
                    <a:pt x="53" y="45"/>
                    <a:pt x="53" y="45"/>
                    <a:pt x="53" y="45"/>
                  </a:cubicBezTo>
                  <a:cubicBezTo>
                    <a:pt x="53" y="45"/>
                    <a:pt x="53" y="45"/>
                    <a:pt x="53" y="45"/>
                  </a:cubicBezTo>
                  <a:cubicBezTo>
                    <a:pt x="53" y="45"/>
                    <a:pt x="54" y="46"/>
                    <a:pt x="54" y="46"/>
                  </a:cubicBezTo>
                  <a:cubicBezTo>
                    <a:pt x="54" y="46"/>
                    <a:pt x="53" y="47"/>
                    <a:pt x="53" y="47"/>
                  </a:cubicBezTo>
                  <a:cubicBezTo>
                    <a:pt x="47" y="53"/>
                    <a:pt x="47" y="53"/>
                    <a:pt x="47" y="53"/>
                  </a:cubicBezTo>
                  <a:cubicBezTo>
                    <a:pt x="47" y="53"/>
                    <a:pt x="47" y="53"/>
                    <a:pt x="47" y="53"/>
                  </a:cubicBezTo>
                  <a:cubicBezTo>
                    <a:pt x="47" y="53"/>
                    <a:pt x="46" y="53"/>
                    <a:pt x="46" y="53"/>
                  </a:cubicBezTo>
                  <a:cubicBezTo>
                    <a:pt x="46" y="53"/>
                    <a:pt x="45" y="53"/>
                    <a:pt x="45" y="53"/>
                  </a:cubicBezTo>
                  <a:cubicBezTo>
                    <a:pt x="9" y="17"/>
                    <a:pt x="9" y="17"/>
                    <a:pt x="9" y="17"/>
                  </a:cubicBezTo>
                  <a:cubicBezTo>
                    <a:pt x="17" y="9"/>
                    <a:pt x="17" y="9"/>
                    <a:pt x="17" y="9"/>
                  </a:cubicBezTo>
                  <a:cubicBezTo>
                    <a:pt x="35" y="27"/>
                    <a:pt x="35" y="27"/>
                    <a:pt x="35" y="27"/>
                  </a:cubicBezTo>
                  <a:cubicBezTo>
                    <a:pt x="39" y="23"/>
                    <a:pt x="39" y="23"/>
                    <a:pt x="39" y="23"/>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61" name="Freeform 57"/>
            <p:cNvSpPr/>
            <p:nvPr>
              <p:custDataLst>
                <p:tags r:id="rId249"/>
              </p:custDataLst>
            </p:nvPr>
          </p:nvSpPr>
          <p:spPr bwMode="auto">
            <a:xfrm>
              <a:off x="10360025" y="2674938"/>
              <a:ext cx="63500" cy="63500"/>
            </a:xfrm>
            <a:custGeom>
              <a:avLst/>
              <a:gdLst>
                <a:gd name="T0" fmla="*/ 40 w 40"/>
                <a:gd name="T1" fmla="*/ 22 h 40"/>
                <a:gd name="T2" fmla="*/ 14 w 40"/>
                <a:gd name="T3" fmla="*/ 0 h 40"/>
                <a:gd name="T4" fmla="*/ 0 w 40"/>
                <a:gd name="T5" fmla="*/ 14 h 40"/>
                <a:gd name="T6" fmla="*/ 25 w 40"/>
                <a:gd name="T7" fmla="*/ 40 h 40"/>
                <a:gd name="T8" fmla="*/ 40 w 40"/>
                <a:gd name="T9" fmla="*/ 22 h 40"/>
              </a:gdLst>
              <a:ahLst/>
              <a:cxnLst>
                <a:cxn ang="0">
                  <a:pos x="T0" y="T1"/>
                </a:cxn>
                <a:cxn ang="0">
                  <a:pos x="T2" y="T3"/>
                </a:cxn>
                <a:cxn ang="0">
                  <a:pos x="T4" y="T5"/>
                </a:cxn>
                <a:cxn ang="0">
                  <a:pos x="T6" y="T7"/>
                </a:cxn>
                <a:cxn ang="0">
                  <a:pos x="T8" y="T9"/>
                </a:cxn>
              </a:cxnLst>
              <a:rect l="0" t="0" r="r" b="b"/>
              <a:pathLst>
                <a:path w="40" h="40">
                  <a:moveTo>
                    <a:pt x="40" y="22"/>
                  </a:moveTo>
                  <a:lnTo>
                    <a:pt x="14" y="0"/>
                  </a:lnTo>
                  <a:lnTo>
                    <a:pt x="0" y="14"/>
                  </a:lnTo>
                  <a:lnTo>
                    <a:pt x="25" y="40"/>
                  </a:lnTo>
                  <a:lnTo>
                    <a:pt x="40" y="22"/>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62" name="Freeform 58"/>
            <p:cNvSpPr/>
            <p:nvPr>
              <p:custDataLst>
                <p:tags r:id="rId250"/>
              </p:custDataLst>
            </p:nvPr>
          </p:nvSpPr>
          <p:spPr bwMode="auto">
            <a:xfrm>
              <a:off x="10360025" y="2674938"/>
              <a:ext cx="63500" cy="63500"/>
            </a:xfrm>
            <a:custGeom>
              <a:avLst/>
              <a:gdLst>
                <a:gd name="T0" fmla="*/ 40 w 40"/>
                <a:gd name="T1" fmla="*/ 22 h 40"/>
                <a:gd name="T2" fmla="*/ 14 w 40"/>
                <a:gd name="T3" fmla="*/ 0 h 40"/>
                <a:gd name="T4" fmla="*/ 0 w 40"/>
                <a:gd name="T5" fmla="*/ 14 h 40"/>
                <a:gd name="T6" fmla="*/ 25 w 40"/>
                <a:gd name="T7" fmla="*/ 40 h 40"/>
              </a:gdLst>
              <a:ahLst/>
              <a:cxnLst>
                <a:cxn ang="0">
                  <a:pos x="T0" y="T1"/>
                </a:cxn>
                <a:cxn ang="0">
                  <a:pos x="T2" y="T3"/>
                </a:cxn>
                <a:cxn ang="0">
                  <a:pos x="T4" y="T5"/>
                </a:cxn>
                <a:cxn ang="0">
                  <a:pos x="T6" y="T7"/>
                </a:cxn>
              </a:cxnLst>
              <a:rect l="0" t="0" r="r" b="b"/>
              <a:pathLst>
                <a:path w="40" h="40">
                  <a:moveTo>
                    <a:pt x="40" y="22"/>
                  </a:moveTo>
                  <a:lnTo>
                    <a:pt x="14" y="0"/>
                  </a:lnTo>
                  <a:lnTo>
                    <a:pt x="0" y="14"/>
                  </a:lnTo>
                  <a:lnTo>
                    <a:pt x="25" y="4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63" name="Freeform 59"/>
            <p:cNvSpPr/>
            <p:nvPr>
              <p:custDataLst>
                <p:tags r:id="rId251"/>
              </p:custDataLst>
            </p:nvPr>
          </p:nvSpPr>
          <p:spPr bwMode="auto">
            <a:xfrm>
              <a:off x="10201275" y="2586038"/>
              <a:ext cx="100013" cy="100013"/>
            </a:xfrm>
            <a:custGeom>
              <a:avLst/>
              <a:gdLst>
                <a:gd name="T0" fmla="*/ 15 w 63"/>
                <a:gd name="T1" fmla="*/ 63 h 63"/>
                <a:gd name="T2" fmla="*/ 63 w 63"/>
                <a:gd name="T3" fmla="*/ 15 h 63"/>
                <a:gd name="T4" fmla="*/ 48 w 63"/>
                <a:gd name="T5" fmla="*/ 0 h 63"/>
                <a:gd name="T6" fmla="*/ 0 w 63"/>
                <a:gd name="T7" fmla="*/ 48 h 63"/>
                <a:gd name="T8" fmla="*/ 15 w 63"/>
                <a:gd name="T9" fmla="*/ 63 h 63"/>
              </a:gdLst>
              <a:ahLst/>
              <a:cxnLst>
                <a:cxn ang="0">
                  <a:pos x="T0" y="T1"/>
                </a:cxn>
                <a:cxn ang="0">
                  <a:pos x="T2" y="T3"/>
                </a:cxn>
                <a:cxn ang="0">
                  <a:pos x="T4" y="T5"/>
                </a:cxn>
                <a:cxn ang="0">
                  <a:pos x="T6" y="T7"/>
                </a:cxn>
                <a:cxn ang="0">
                  <a:pos x="T8" y="T9"/>
                </a:cxn>
              </a:cxnLst>
              <a:rect l="0" t="0" r="r" b="b"/>
              <a:pathLst>
                <a:path w="63" h="63">
                  <a:moveTo>
                    <a:pt x="15" y="63"/>
                  </a:moveTo>
                  <a:lnTo>
                    <a:pt x="63" y="15"/>
                  </a:lnTo>
                  <a:lnTo>
                    <a:pt x="48" y="0"/>
                  </a:lnTo>
                  <a:lnTo>
                    <a:pt x="0" y="48"/>
                  </a:lnTo>
                  <a:lnTo>
                    <a:pt x="15" y="63"/>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64" name="Freeform 60"/>
            <p:cNvSpPr/>
            <p:nvPr>
              <p:custDataLst>
                <p:tags r:id="rId252"/>
              </p:custDataLst>
            </p:nvPr>
          </p:nvSpPr>
          <p:spPr bwMode="auto">
            <a:xfrm>
              <a:off x="10201275" y="2586038"/>
              <a:ext cx="100013" cy="100013"/>
            </a:xfrm>
            <a:custGeom>
              <a:avLst/>
              <a:gdLst>
                <a:gd name="T0" fmla="*/ 15 w 63"/>
                <a:gd name="T1" fmla="*/ 63 h 63"/>
                <a:gd name="T2" fmla="*/ 63 w 63"/>
                <a:gd name="T3" fmla="*/ 15 h 63"/>
                <a:gd name="T4" fmla="*/ 48 w 63"/>
                <a:gd name="T5" fmla="*/ 0 h 63"/>
                <a:gd name="T6" fmla="*/ 0 w 63"/>
                <a:gd name="T7" fmla="*/ 48 h 63"/>
              </a:gdLst>
              <a:ahLst/>
              <a:cxnLst>
                <a:cxn ang="0">
                  <a:pos x="T0" y="T1"/>
                </a:cxn>
                <a:cxn ang="0">
                  <a:pos x="T2" y="T3"/>
                </a:cxn>
                <a:cxn ang="0">
                  <a:pos x="T4" y="T5"/>
                </a:cxn>
                <a:cxn ang="0">
                  <a:pos x="T6" y="T7"/>
                </a:cxn>
              </a:cxnLst>
              <a:rect l="0" t="0" r="r" b="b"/>
              <a:pathLst>
                <a:path w="63" h="63">
                  <a:moveTo>
                    <a:pt x="15" y="63"/>
                  </a:moveTo>
                  <a:lnTo>
                    <a:pt x="63" y="15"/>
                  </a:lnTo>
                  <a:lnTo>
                    <a:pt x="48" y="0"/>
                  </a:lnTo>
                  <a:lnTo>
                    <a:pt x="0" y="48"/>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65" name="Rectangle 61"/>
            <p:cNvSpPr>
              <a:spLocks noChangeArrowheads="1"/>
            </p:cNvSpPr>
            <p:nvPr>
              <p:custDataLst>
                <p:tags r:id="rId253"/>
              </p:custDataLst>
            </p:nvPr>
          </p:nvSpPr>
          <p:spPr bwMode="auto">
            <a:xfrm>
              <a:off x="9544050" y="2157413"/>
              <a:ext cx="165100"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66" name="Freeform 62"/>
            <p:cNvSpPr/>
            <p:nvPr>
              <p:custDataLst>
                <p:tags r:id="rId254"/>
              </p:custDataLst>
            </p:nvPr>
          </p:nvSpPr>
          <p:spPr bwMode="auto">
            <a:xfrm>
              <a:off x="9544050" y="2157413"/>
              <a:ext cx="165100" cy="36513"/>
            </a:xfrm>
            <a:custGeom>
              <a:avLst/>
              <a:gdLst>
                <a:gd name="T0" fmla="*/ 0 w 104"/>
                <a:gd name="T1" fmla="*/ 23 h 23"/>
                <a:gd name="T2" fmla="*/ 104 w 104"/>
                <a:gd name="T3" fmla="*/ 23 h 23"/>
                <a:gd name="T4" fmla="*/ 104 w 104"/>
                <a:gd name="T5" fmla="*/ 0 h 23"/>
                <a:gd name="T6" fmla="*/ 0 w 104"/>
                <a:gd name="T7" fmla="*/ 0 h 23"/>
              </a:gdLst>
              <a:ahLst/>
              <a:cxnLst>
                <a:cxn ang="0">
                  <a:pos x="T0" y="T1"/>
                </a:cxn>
                <a:cxn ang="0">
                  <a:pos x="T2" y="T3"/>
                </a:cxn>
                <a:cxn ang="0">
                  <a:pos x="T4" y="T5"/>
                </a:cxn>
                <a:cxn ang="0">
                  <a:pos x="T6" y="T7"/>
                </a:cxn>
              </a:cxnLst>
              <a:rect l="0" t="0" r="r" b="b"/>
              <a:pathLst>
                <a:path w="104" h="23">
                  <a:moveTo>
                    <a:pt x="0" y="23"/>
                  </a:moveTo>
                  <a:lnTo>
                    <a:pt x="104" y="23"/>
                  </a:lnTo>
                  <a:lnTo>
                    <a:pt x="104"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67" name="Rectangle 63"/>
            <p:cNvSpPr>
              <a:spLocks noChangeArrowheads="1"/>
            </p:cNvSpPr>
            <p:nvPr>
              <p:custDataLst>
                <p:tags r:id="rId255"/>
              </p:custDataLst>
            </p:nvPr>
          </p:nvSpPr>
          <p:spPr bwMode="auto">
            <a:xfrm>
              <a:off x="9544050" y="2246313"/>
              <a:ext cx="128588"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68" name="Freeform 64"/>
            <p:cNvSpPr/>
            <p:nvPr>
              <p:custDataLst>
                <p:tags r:id="rId256"/>
              </p:custDataLst>
            </p:nvPr>
          </p:nvSpPr>
          <p:spPr bwMode="auto">
            <a:xfrm>
              <a:off x="9544050" y="2246313"/>
              <a:ext cx="128588" cy="34925"/>
            </a:xfrm>
            <a:custGeom>
              <a:avLst/>
              <a:gdLst>
                <a:gd name="T0" fmla="*/ 0 w 81"/>
                <a:gd name="T1" fmla="*/ 22 h 22"/>
                <a:gd name="T2" fmla="*/ 81 w 81"/>
                <a:gd name="T3" fmla="*/ 22 h 22"/>
                <a:gd name="T4" fmla="*/ 81 w 81"/>
                <a:gd name="T5" fmla="*/ 0 h 22"/>
                <a:gd name="T6" fmla="*/ 0 w 81"/>
                <a:gd name="T7" fmla="*/ 0 h 22"/>
              </a:gdLst>
              <a:ahLst/>
              <a:cxnLst>
                <a:cxn ang="0">
                  <a:pos x="T0" y="T1"/>
                </a:cxn>
                <a:cxn ang="0">
                  <a:pos x="T2" y="T3"/>
                </a:cxn>
                <a:cxn ang="0">
                  <a:pos x="T4" y="T5"/>
                </a:cxn>
                <a:cxn ang="0">
                  <a:pos x="T6" y="T7"/>
                </a:cxn>
              </a:cxnLst>
              <a:rect l="0" t="0" r="r" b="b"/>
              <a:pathLst>
                <a:path w="81" h="22">
                  <a:moveTo>
                    <a:pt x="0" y="22"/>
                  </a:moveTo>
                  <a:lnTo>
                    <a:pt x="81" y="22"/>
                  </a:lnTo>
                  <a:lnTo>
                    <a:pt x="81"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69" name="Rectangle 65"/>
            <p:cNvSpPr>
              <a:spLocks noChangeArrowheads="1"/>
            </p:cNvSpPr>
            <p:nvPr>
              <p:custDataLst>
                <p:tags r:id="rId257"/>
              </p:custDataLst>
            </p:nvPr>
          </p:nvSpPr>
          <p:spPr bwMode="auto">
            <a:xfrm>
              <a:off x="9350375" y="2333625"/>
              <a:ext cx="322263"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70" name="Freeform 66"/>
            <p:cNvSpPr/>
            <p:nvPr>
              <p:custDataLst>
                <p:tags r:id="rId258"/>
              </p:custDataLst>
            </p:nvPr>
          </p:nvSpPr>
          <p:spPr bwMode="auto">
            <a:xfrm>
              <a:off x="9350375" y="2333625"/>
              <a:ext cx="322263" cy="34925"/>
            </a:xfrm>
            <a:custGeom>
              <a:avLst/>
              <a:gdLst>
                <a:gd name="T0" fmla="*/ 0 w 203"/>
                <a:gd name="T1" fmla="*/ 22 h 22"/>
                <a:gd name="T2" fmla="*/ 203 w 203"/>
                <a:gd name="T3" fmla="*/ 22 h 22"/>
                <a:gd name="T4" fmla="*/ 203 w 203"/>
                <a:gd name="T5" fmla="*/ 0 h 22"/>
                <a:gd name="T6" fmla="*/ 0 w 203"/>
                <a:gd name="T7" fmla="*/ 0 h 22"/>
              </a:gdLst>
              <a:ahLst/>
              <a:cxnLst>
                <a:cxn ang="0">
                  <a:pos x="T0" y="T1"/>
                </a:cxn>
                <a:cxn ang="0">
                  <a:pos x="T2" y="T3"/>
                </a:cxn>
                <a:cxn ang="0">
                  <a:pos x="T4" y="T5"/>
                </a:cxn>
                <a:cxn ang="0">
                  <a:pos x="T6" y="T7"/>
                </a:cxn>
              </a:cxnLst>
              <a:rect l="0" t="0" r="r" b="b"/>
              <a:pathLst>
                <a:path w="203" h="22">
                  <a:moveTo>
                    <a:pt x="0" y="22"/>
                  </a:moveTo>
                  <a:lnTo>
                    <a:pt x="203" y="22"/>
                  </a:lnTo>
                  <a:lnTo>
                    <a:pt x="203"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71" name="Rectangle 67"/>
            <p:cNvSpPr>
              <a:spLocks noChangeArrowheads="1"/>
            </p:cNvSpPr>
            <p:nvPr>
              <p:custDataLst>
                <p:tags r:id="rId259"/>
              </p:custDataLst>
            </p:nvPr>
          </p:nvSpPr>
          <p:spPr bwMode="auto">
            <a:xfrm>
              <a:off x="9350375" y="2427288"/>
              <a:ext cx="322263"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72" name="Freeform 68"/>
            <p:cNvSpPr/>
            <p:nvPr>
              <p:custDataLst>
                <p:tags r:id="rId260"/>
              </p:custDataLst>
            </p:nvPr>
          </p:nvSpPr>
          <p:spPr bwMode="auto">
            <a:xfrm>
              <a:off x="9350375" y="2427288"/>
              <a:ext cx="322263" cy="36513"/>
            </a:xfrm>
            <a:custGeom>
              <a:avLst/>
              <a:gdLst>
                <a:gd name="T0" fmla="*/ 0 w 203"/>
                <a:gd name="T1" fmla="*/ 23 h 23"/>
                <a:gd name="T2" fmla="*/ 203 w 203"/>
                <a:gd name="T3" fmla="*/ 23 h 23"/>
                <a:gd name="T4" fmla="*/ 203 w 203"/>
                <a:gd name="T5" fmla="*/ 0 h 23"/>
                <a:gd name="T6" fmla="*/ 0 w 203"/>
                <a:gd name="T7" fmla="*/ 0 h 23"/>
              </a:gdLst>
              <a:ahLst/>
              <a:cxnLst>
                <a:cxn ang="0">
                  <a:pos x="T0" y="T1"/>
                </a:cxn>
                <a:cxn ang="0">
                  <a:pos x="T2" y="T3"/>
                </a:cxn>
                <a:cxn ang="0">
                  <a:pos x="T4" y="T5"/>
                </a:cxn>
                <a:cxn ang="0">
                  <a:pos x="T6" y="T7"/>
                </a:cxn>
              </a:cxnLst>
              <a:rect l="0" t="0" r="r" b="b"/>
              <a:pathLst>
                <a:path w="203" h="23">
                  <a:moveTo>
                    <a:pt x="0" y="23"/>
                  </a:moveTo>
                  <a:lnTo>
                    <a:pt x="203" y="23"/>
                  </a:lnTo>
                  <a:lnTo>
                    <a:pt x="203"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73" name="Rectangle 69"/>
            <p:cNvSpPr>
              <a:spLocks noChangeArrowheads="1"/>
            </p:cNvSpPr>
            <p:nvPr>
              <p:custDataLst>
                <p:tags r:id="rId261"/>
              </p:custDataLst>
            </p:nvPr>
          </p:nvSpPr>
          <p:spPr bwMode="auto">
            <a:xfrm>
              <a:off x="9350375" y="2516188"/>
              <a:ext cx="35877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74" name="Freeform 70"/>
            <p:cNvSpPr/>
            <p:nvPr>
              <p:custDataLst>
                <p:tags r:id="rId262"/>
              </p:custDataLst>
            </p:nvPr>
          </p:nvSpPr>
          <p:spPr bwMode="auto">
            <a:xfrm>
              <a:off x="9350375" y="2516188"/>
              <a:ext cx="358775" cy="34925"/>
            </a:xfrm>
            <a:custGeom>
              <a:avLst/>
              <a:gdLst>
                <a:gd name="T0" fmla="*/ 0 w 226"/>
                <a:gd name="T1" fmla="*/ 22 h 22"/>
                <a:gd name="T2" fmla="*/ 226 w 226"/>
                <a:gd name="T3" fmla="*/ 22 h 22"/>
                <a:gd name="T4" fmla="*/ 226 w 226"/>
                <a:gd name="T5" fmla="*/ 0 h 22"/>
                <a:gd name="T6" fmla="*/ 0 w 226"/>
                <a:gd name="T7" fmla="*/ 0 h 22"/>
              </a:gdLst>
              <a:ahLst/>
              <a:cxnLst>
                <a:cxn ang="0">
                  <a:pos x="T0" y="T1"/>
                </a:cxn>
                <a:cxn ang="0">
                  <a:pos x="T2" y="T3"/>
                </a:cxn>
                <a:cxn ang="0">
                  <a:pos x="T4" y="T5"/>
                </a:cxn>
                <a:cxn ang="0">
                  <a:pos x="T6" y="T7"/>
                </a:cxn>
              </a:cxnLst>
              <a:rect l="0" t="0" r="r" b="b"/>
              <a:pathLst>
                <a:path w="226" h="22">
                  <a:moveTo>
                    <a:pt x="0" y="22"/>
                  </a:moveTo>
                  <a:lnTo>
                    <a:pt x="226" y="22"/>
                  </a:lnTo>
                  <a:lnTo>
                    <a:pt x="22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75" name="Rectangle 71"/>
            <p:cNvSpPr>
              <a:spLocks noChangeArrowheads="1"/>
            </p:cNvSpPr>
            <p:nvPr>
              <p:custDataLst>
                <p:tags r:id="rId263"/>
              </p:custDataLst>
            </p:nvPr>
          </p:nvSpPr>
          <p:spPr bwMode="auto">
            <a:xfrm>
              <a:off x="9350375" y="2603500"/>
              <a:ext cx="469900"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76" name="Freeform 72"/>
            <p:cNvSpPr/>
            <p:nvPr>
              <p:custDataLst>
                <p:tags r:id="rId264"/>
              </p:custDataLst>
            </p:nvPr>
          </p:nvSpPr>
          <p:spPr bwMode="auto">
            <a:xfrm>
              <a:off x="9350375" y="2603500"/>
              <a:ext cx="469900" cy="34925"/>
            </a:xfrm>
            <a:custGeom>
              <a:avLst/>
              <a:gdLst>
                <a:gd name="T0" fmla="*/ 0 w 296"/>
                <a:gd name="T1" fmla="*/ 22 h 22"/>
                <a:gd name="T2" fmla="*/ 296 w 296"/>
                <a:gd name="T3" fmla="*/ 22 h 22"/>
                <a:gd name="T4" fmla="*/ 296 w 296"/>
                <a:gd name="T5" fmla="*/ 0 h 22"/>
                <a:gd name="T6" fmla="*/ 0 w 296"/>
                <a:gd name="T7" fmla="*/ 0 h 22"/>
              </a:gdLst>
              <a:ahLst/>
              <a:cxnLst>
                <a:cxn ang="0">
                  <a:pos x="T0" y="T1"/>
                </a:cxn>
                <a:cxn ang="0">
                  <a:pos x="T2" y="T3"/>
                </a:cxn>
                <a:cxn ang="0">
                  <a:pos x="T4" y="T5"/>
                </a:cxn>
                <a:cxn ang="0">
                  <a:pos x="T6" y="T7"/>
                </a:cxn>
              </a:cxnLst>
              <a:rect l="0" t="0" r="r" b="b"/>
              <a:pathLst>
                <a:path w="296" h="22">
                  <a:moveTo>
                    <a:pt x="0" y="22"/>
                  </a:moveTo>
                  <a:lnTo>
                    <a:pt x="296" y="22"/>
                  </a:lnTo>
                  <a:lnTo>
                    <a:pt x="29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grpSp>
      <p:sp>
        <p:nvSpPr>
          <p:cNvPr id="10177" name="Freeform 73"/>
          <p:cNvSpPr/>
          <p:nvPr>
            <p:custDataLst>
              <p:tags r:id="rId47"/>
            </p:custDataLst>
          </p:nvPr>
        </p:nvSpPr>
        <p:spPr bwMode="auto">
          <a:xfrm>
            <a:off x="5974556" y="4816475"/>
            <a:ext cx="471488" cy="855663"/>
          </a:xfrm>
          <a:custGeom>
            <a:avLst/>
            <a:gdLst>
              <a:gd name="T0" fmla="*/ 107 w 107"/>
              <a:gd name="T1" fmla="*/ 9 h 146"/>
              <a:gd name="T2" fmla="*/ 98 w 107"/>
              <a:gd name="T3" fmla="*/ 0 h 146"/>
              <a:gd name="T4" fmla="*/ 2 w 107"/>
              <a:gd name="T5" fmla="*/ 0 h 146"/>
              <a:gd name="T6" fmla="*/ 2 w 107"/>
              <a:gd name="T7" fmla="*/ 91 h 146"/>
              <a:gd name="T8" fmla="*/ 0 w 107"/>
              <a:gd name="T9" fmla="*/ 91 h 146"/>
              <a:gd name="T10" fmla="*/ 0 w 107"/>
              <a:gd name="T11" fmla="*/ 119 h 146"/>
              <a:gd name="T12" fmla="*/ 27 w 107"/>
              <a:gd name="T13" fmla="*/ 146 h 146"/>
              <a:gd name="T14" fmla="*/ 107 w 107"/>
              <a:gd name="T15" fmla="*/ 146 h 146"/>
              <a:gd name="T16" fmla="*/ 107 w 107"/>
              <a:gd name="T17" fmla="*/ 9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46">
                <a:moveTo>
                  <a:pt x="107" y="9"/>
                </a:moveTo>
                <a:cubicBezTo>
                  <a:pt x="107" y="4"/>
                  <a:pt x="103" y="0"/>
                  <a:pt x="98" y="0"/>
                </a:cubicBezTo>
                <a:cubicBezTo>
                  <a:pt x="2" y="0"/>
                  <a:pt x="2" y="0"/>
                  <a:pt x="2" y="0"/>
                </a:cubicBezTo>
                <a:cubicBezTo>
                  <a:pt x="2" y="91"/>
                  <a:pt x="2" y="91"/>
                  <a:pt x="2" y="91"/>
                </a:cubicBezTo>
                <a:cubicBezTo>
                  <a:pt x="0" y="91"/>
                  <a:pt x="0" y="91"/>
                  <a:pt x="0" y="91"/>
                </a:cubicBezTo>
                <a:cubicBezTo>
                  <a:pt x="0" y="119"/>
                  <a:pt x="0" y="119"/>
                  <a:pt x="0" y="119"/>
                </a:cubicBezTo>
                <a:cubicBezTo>
                  <a:pt x="0" y="134"/>
                  <a:pt x="12" y="146"/>
                  <a:pt x="27" y="146"/>
                </a:cubicBezTo>
                <a:cubicBezTo>
                  <a:pt x="107" y="146"/>
                  <a:pt x="107" y="146"/>
                  <a:pt x="107" y="146"/>
                </a:cubicBezTo>
                <a:lnTo>
                  <a:pt x="107" y="9"/>
                </a:lnTo>
                <a:close/>
              </a:path>
            </a:pathLst>
          </a:custGeom>
          <a:solidFill>
            <a:srgbClr val="0565A2">
              <a:alpha val="30000"/>
            </a:srgbClr>
          </a:solidFill>
          <a:ln>
            <a:noFill/>
          </a:ln>
        </p:spPr>
        <p:txBody>
          <a:bodyPr vert="horz" wrap="square" lIns="68580" tIns="34290" rIns="68580" bIns="34290" numCol="1" anchor="t" anchorCtr="0" compatLnSpc="1"/>
          <a:lstStyle/>
          <a:p>
            <a:endParaRPr lang="zh-CN" altLang="en-US" sz="1350"/>
          </a:p>
        </p:txBody>
      </p:sp>
      <p:sp>
        <p:nvSpPr>
          <p:cNvPr id="10178" name="Freeform 74"/>
          <p:cNvSpPr/>
          <p:nvPr>
            <p:custDataLst>
              <p:tags r:id="rId48"/>
            </p:custDataLst>
          </p:nvPr>
        </p:nvSpPr>
        <p:spPr bwMode="auto">
          <a:xfrm>
            <a:off x="6459141" y="5989638"/>
            <a:ext cx="8335" cy="6350"/>
          </a:xfrm>
          <a:custGeom>
            <a:avLst/>
            <a:gdLst>
              <a:gd name="T0" fmla="*/ 2 w 2"/>
              <a:gd name="T1" fmla="*/ 0 h 1"/>
              <a:gd name="T2" fmla="*/ 0 w 2"/>
              <a:gd name="T3" fmla="*/ 0 h 1"/>
              <a:gd name="T4" fmla="*/ 0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0" y="0"/>
                  <a:pt x="0" y="0"/>
                  <a:pt x="0" y="0"/>
                </a:cubicBezTo>
                <a:cubicBezTo>
                  <a:pt x="0" y="1"/>
                  <a:pt x="0" y="1"/>
                  <a:pt x="0" y="1"/>
                </a:cubicBezTo>
                <a:cubicBezTo>
                  <a:pt x="1" y="1"/>
                  <a:pt x="1" y="1"/>
                  <a:pt x="2" y="0"/>
                </a:cubicBezTo>
                <a:close/>
              </a:path>
            </a:pathLst>
          </a:custGeom>
          <a:solidFill>
            <a:srgbClr val="0565A2"/>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79" name="Freeform 75"/>
          <p:cNvSpPr/>
          <p:nvPr>
            <p:custDataLst>
              <p:tags r:id="rId49"/>
            </p:custDataLst>
          </p:nvPr>
        </p:nvSpPr>
        <p:spPr bwMode="auto">
          <a:xfrm>
            <a:off x="5244704" y="4833938"/>
            <a:ext cx="1157288" cy="1108075"/>
          </a:xfrm>
          <a:custGeom>
            <a:avLst/>
            <a:gdLst>
              <a:gd name="T0" fmla="*/ 259 w 263"/>
              <a:gd name="T1" fmla="*/ 189 h 189"/>
              <a:gd name="T2" fmla="*/ 4 w 263"/>
              <a:gd name="T3" fmla="*/ 189 h 189"/>
              <a:gd name="T4" fmla="*/ 0 w 263"/>
              <a:gd name="T5" fmla="*/ 185 h 189"/>
              <a:gd name="T6" fmla="*/ 0 w 263"/>
              <a:gd name="T7" fmla="*/ 4 h 189"/>
              <a:gd name="T8" fmla="*/ 4 w 263"/>
              <a:gd name="T9" fmla="*/ 0 h 189"/>
              <a:gd name="T10" fmla="*/ 259 w 263"/>
              <a:gd name="T11" fmla="*/ 0 h 189"/>
              <a:gd name="T12" fmla="*/ 263 w 263"/>
              <a:gd name="T13" fmla="*/ 4 h 189"/>
              <a:gd name="T14" fmla="*/ 263 w 263"/>
              <a:gd name="T15" fmla="*/ 185 h 189"/>
              <a:gd name="T16" fmla="*/ 259 w 263"/>
              <a:gd name="T17"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3" h="189">
                <a:moveTo>
                  <a:pt x="259" y="189"/>
                </a:moveTo>
                <a:cubicBezTo>
                  <a:pt x="4" y="189"/>
                  <a:pt x="4" y="189"/>
                  <a:pt x="4" y="189"/>
                </a:cubicBezTo>
                <a:cubicBezTo>
                  <a:pt x="1" y="189"/>
                  <a:pt x="0" y="187"/>
                  <a:pt x="0" y="185"/>
                </a:cubicBezTo>
                <a:cubicBezTo>
                  <a:pt x="0" y="4"/>
                  <a:pt x="0" y="4"/>
                  <a:pt x="0" y="4"/>
                </a:cubicBezTo>
                <a:cubicBezTo>
                  <a:pt x="0" y="1"/>
                  <a:pt x="1" y="0"/>
                  <a:pt x="4" y="0"/>
                </a:cubicBezTo>
                <a:cubicBezTo>
                  <a:pt x="259" y="0"/>
                  <a:pt x="259" y="0"/>
                  <a:pt x="259" y="0"/>
                </a:cubicBezTo>
                <a:cubicBezTo>
                  <a:pt x="262" y="0"/>
                  <a:pt x="263" y="1"/>
                  <a:pt x="263" y="4"/>
                </a:cubicBezTo>
                <a:cubicBezTo>
                  <a:pt x="263" y="185"/>
                  <a:pt x="263" y="185"/>
                  <a:pt x="263" y="185"/>
                </a:cubicBezTo>
                <a:cubicBezTo>
                  <a:pt x="263" y="187"/>
                  <a:pt x="262" y="189"/>
                  <a:pt x="259" y="189"/>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80" name="Rectangle 76"/>
          <p:cNvSpPr>
            <a:spLocks noChangeArrowheads="1"/>
          </p:cNvSpPr>
          <p:nvPr>
            <p:custDataLst>
              <p:tags r:id="rId50"/>
            </p:custDataLst>
          </p:nvPr>
        </p:nvSpPr>
        <p:spPr bwMode="auto">
          <a:xfrm>
            <a:off x="5376863" y="4816475"/>
            <a:ext cx="6548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81" name="Freeform 77"/>
          <p:cNvSpPr/>
          <p:nvPr>
            <p:custDataLst>
              <p:tags r:id="rId51"/>
            </p:custDataLst>
          </p:nvPr>
        </p:nvSpPr>
        <p:spPr bwMode="auto">
          <a:xfrm>
            <a:off x="5376863" y="4816475"/>
            <a:ext cx="65485" cy="34925"/>
          </a:xfrm>
          <a:custGeom>
            <a:avLst/>
            <a:gdLst>
              <a:gd name="T0" fmla="*/ 0 w 55"/>
              <a:gd name="T1" fmla="*/ 22 h 22"/>
              <a:gd name="T2" fmla="*/ 55 w 55"/>
              <a:gd name="T3" fmla="*/ 22 h 22"/>
              <a:gd name="T4" fmla="*/ 55 w 55"/>
              <a:gd name="T5" fmla="*/ 0 h 22"/>
              <a:gd name="T6" fmla="*/ 0 w 55"/>
              <a:gd name="T7" fmla="*/ 0 h 22"/>
            </a:gdLst>
            <a:ahLst/>
            <a:cxnLst>
              <a:cxn ang="0">
                <a:pos x="T0" y="T1"/>
              </a:cxn>
              <a:cxn ang="0">
                <a:pos x="T2" y="T3"/>
              </a:cxn>
              <a:cxn ang="0">
                <a:pos x="T4" y="T5"/>
              </a:cxn>
              <a:cxn ang="0">
                <a:pos x="T6" y="T7"/>
              </a:cxn>
            </a:cxnLst>
            <a:rect l="0" t="0" r="r" b="b"/>
            <a:pathLst>
              <a:path w="55" h="22">
                <a:moveTo>
                  <a:pt x="0" y="22"/>
                </a:moveTo>
                <a:lnTo>
                  <a:pt x="55" y="22"/>
                </a:lnTo>
                <a:lnTo>
                  <a:pt x="55"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82" name="Freeform 78"/>
          <p:cNvSpPr/>
          <p:nvPr>
            <p:custDataLst>
              <p:tags r:id="rId52"/>
            </p:custDataLst>
          </p:nvPr>
        </p:nvSpPr>
        <p:spPr bwMode="auto">
          <a:xfrm>
            <a:off x="5231606" y="4816475"/>
            <a:ext cx="1183481" cy="1143000"/>
          </a:xfrm>
          <a:custGeom>
            <a:avLst/>
            <a:gdLst>
              <a:gd name="T0" fmla="*/ 55 w 269"/>
              <a:gd name="T1" fmla="*/ 6 h 195"/>
              <a:gd name="T2" fmla="*/ 260 w 269"/>
              <a:gd name="T3" fmla="*/ 6 h 195"/>
              <a:gd name="T4" fmla="*/ 262 w 269"/>
              <a:gd name="T5" fmla="*/ 7 h 195"/>
              <a:gd name="T6" fmla="*/ 263 w 269"/>
              <a:gd name="T7" fmla="*/ 9 h 195"/>
              <a:gd name="T8" fmla="*/ 263 w 269"/>
              <a:gd name="T9" fmla="*/ 186 h 195"/>
              <a:gd name="T10" fmla="*/ 262 w 269"/>
              <a:gd name="T11" fmla="*/ 188 h 195"/>
              <a:gd name="T12" fmla="*/ 260 w 269"/>
              <a:gd name="T13" fmla="*/ 189 h 195"/>
              <a:gd name="T14" fmla="*/ 9 w 269"/>
              <a:gd name="T15" fmla="*/ 189 h 195"/>
              <a:gd name="T16" fmla="*/ 7 w 269"/>
              <a:gd name="T17" fmla="*/ 188 h 195"/>
              <a:gd name="T18" fmla="*/ 6 w 269"/>
              <a:gd name="T19" fmla="*/ 186 h 195"/>
              <a:gd name="T20" fmla="*/ 6 w 269"/>
              <a:gd name="T21" fmla="*/ 9 h 195"/>
              <a:gd name="T22" fmla="*/ 7 w 269"/>
              <a:gd name="T23" fmla="*/ 7 h 195"/>
              <a:gd name="T24" fmla="*/ 9 w 269"/>
              <a:gd name="T25" fmla="*/ 6 h 195"/>
              <a:gd name="T26" fmla="*/ 25 w 269"/>
              <a:gd name="T27" fmla="*/ 6 h 195"/>
              <a:gd name="T28" fmla="*/ 25 w 269"/>
              <a:gd name="T29" fmla="*/ 0 h 195"/>
              <a:gd name="T30" fmla="*/ 9 w 269"/>
              <a:gd name="T31" fmla="*/ 0 h 195"/>
              <a:gd name="T32" fmla="*/ 0 w 269"/>
              <a:gd name="T33" fmla="*/ 9 h 195"/>
              <a:gd name="T34" fmla="*/ 0 w 269"/>
              <a:gd name="T35" fmla="*/ 186 h 195"/>
              <a:gd name="T36" fmla="*/ 9 w 269"/>
              <a:gd name="T37" fmla="*/ 195 h 195"/>
              <a:gd name="T38" fmla="*/ 260 w 269"/>
              <a:gd name="T39" fmla="*/ 195 h 195"/>
              <a:gd name="T40" fmla="*/ 269 w 269"/>
              <a:gd name="T41" fmla="*/ 186 h 195"/>
              <a:gd name="T42" fmla="*/ 269 w 269"/>
              <a:gd name="T43" fmla="*/ 9 h 195"/>
              <a:gd name="T44" fmla="*/ 260 w 269"/>
              <a:gd name="T45" fmla="*/ 0 h 195"/>
              <a:gd name="T46" fmla="*/ 55 w 269"/>
              <a:gd name="T47" fmla="*/ 0 h 195"/>
              <a:gd name="T48" fmla="*/ 55 w 269"/>
              <a:gd name="T49" fmla="*/ 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69" h="195">
                <a:moveTo>
                  <a:pt x="55" y="6"/>
                </a:moveTo>
                <a:cubicBezTo>
                  <a:pt x="260" y="6"/>
                  <a:pt x="260" y="6"/>
                  <a:pt x="260" y="6"/>
                </a:cubicBezTo>
                <a:cubicBezTo>
                  <a:pt x="261" y="6"/>
                  <a:pt x="262" y="6"/>
                  <a:pt x="262" y="7"/>
                </a:cubicBezTo>
                <a:cubicBezTo>
                  <a:pt x="263" y="7"/>
                  <a:pt x="263" y="8"/>
                  <a:pt x="263" y="9"/>
                </a:cubicBezTo>
                <a:cubicBezTo>
                  <a:pt x="263" y="186"/>
                  <a:pt x="263" y="186"/>
                  <a:pt x="263" y="186"/>
                </a:cubicBezTo>
                <a:cubicBezTo>
                  <a:pt x="263" y="187"/>
                  <a:pt x="263" y="187"/>
                  <a:pt x="262" y="188"/>
                </a:cubicBezTo>
                <a:cubicBezTo>
                  <a:pt x="262" y="189"/>
                  <a:pt x="261" y="189"/>
                  <a:pt x="260" y="189"/>
                </a:cubicBezTo>
                <a:cubicBezTo>
                  <a:pt x="9" y="189"/>
                  <a:pt x="9" y="189"/>
                  <a:pt x="9" y="189"/>
                </a:cubicBezTo>
                <a:cubicBezTo>
                  <a:pt x="8" y="189"/>
                  <a:pt x="7" y="189"/>
                  <a:pt x="7" y="188"/>
                </a:cubicBezTo>
                <a:cubicBezTo>
                  <a:pt x="6" y="187"/>
                  <a:pt x="6" y="187"/>
                  <a:pt x="6" y="186"/>
                </a:cubicBezTo>
                <a:cubicBezTo>
                  <a:pt x="6" y="9"/>
                  <a:pt x="6" y="9"/>
                  <a:pt x="6" y="9"/>
                </a:cubicBezTo>
                <a:cubicBezTo>
                  <a:pt x="6" y="8"/>
                  <a:pt x="6" y="7"/>
                  <a:pt x="7" y="7"/>
                </a:cubicBezTo>
                <a:cubicBezTo>
                  <a:pt x="7" y="6"/>
                  <a:pt x="8" y="6"/>
                  <a:pt x="9" y="6"/>
                </a:cubicBezTo>
                <a:cubicBezTo>
                  <a:pt x="25" y="6"/>
                  <a:pt x="25" y="6"/>
                  <a:pt x="25" y="6"/>
                </a:cubicBezTo>
                <a:cubicBezTo>
                  <a:pt x="25" y="0"/>
                  <a:pt x="25" y="0"/>
                  <a:pt x="25" y="0"/>
                </a:cubicBezTo>
                <a:cubicBezTo>
                  <a:pt x="9" y="0"/>
                  <a:pt x="9" y="0"/>
                  <a:pt x="9" y="0"/>
                </a:cubicBezTo>
                <a:cubicBezTo>
                  <a:pt x="4" y="0"/>
                  <a:pt x="0" y="4"/>
                  <a:pt x="0" y="9"/>
                </a:cubicBezTo>
                <a:cubicBezTo>
                  <a:pt x="0" y="186"/>
                  <a:pt x="0" y="186"/>
                  <a:pt x="0" y="186"/>
                </a:cubicBezTo>
                <a:cubicBezTo>
                  <a:pt x="0" y="191"/>
                  <a:pt x="4" y="195"/>
                  <a:pt x="9" y="195"/>
                </a:cubicBezTo>
                <a:cubicBezTo>
                  <a:pt x="260" y="195"/>
                  <a:pt x="260" y="195"/>
                  <a:pt x="260" y="195"/>
                </a:cubicBezTo>
                <a:cubicBezTo>
                  <a:pt x="265" y="195"/>
                  <a:pt x="269" y="191"/>
                  <a:pt x="269" y="186"/>
                </a:cubicBezTo>
                <a:cubicBezTo>
                  <a:pt x="269" y="9"/>
                  <a:pt x="269" y="9"/>
                  <a:pt x="269" y="9"/>
                </a:cubicBezTo>
                <a:cubicBezTo>
                  <a:pt x="269" y="4"/>
                  <a:pt x="265" y="0"/>
                  <a:pt x="260" y="0"/>
                </a:cubicBezTo>
                <a:cubicBezTo>
                  <a:pt x="55" y="0"/>
                  <a:pt x="55" y="0"/>
                  <a:pt x="55" y="0"/>
                </a:cubicBezTo>
                <a:cubicBezTo>
                  <a:pt x="55" y="6"/>
                  <a:pt x="55" y="6"/>
                  <a:pt x="55"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83" name="Rectangle 79"/>
          <p:cNvSpPr>
            <a:spLocks noChangeArrowheads="1"/>
          </p:cNvSpPr>
          <p:nvPr>
            <p:custDataLst>
              <p:tags r:id="rId53"/>
            </p:custDataLst>
          </p:nvPr>
        </p:nvSpPr>
        <p:spPr bwMode="auto">
          <a:xfrm>
            <a:off x="5297091" y="4914900"/>
            <a:ext cx="1042988" cy="90487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84" name="Freeform 80"/>
          <p:cNvSpPr/>
          <p:nvPr>
            <p:custDataLst>
              <p:tags r:id="rId54"/>
            </p:custDataLst>
          </p:nvPr>
        </p:nvSpPr>
        <p:spPr bwMode="auto">
          <a:xfrm>
            <a:off x="5187554" y="5878513"/>
            <a:ext cx="1266825" cy="128588"/>
          </a:xfrm>
          <a:custGeom>
            <a:avLst/>
            <a:gdLst>
              <a:gd name="T0" fmla="*/ 272 w 288"/>
              <a:gd name="T1" fmla="*/ 22 h 22"/>
              <a:gd name="T2" fmla="*/ 14 w 288"/>
              <a:gd name="T3" fmla="*/ 22 h 22"/>
              <a:gd name="T4" fmla="*/ 2 w 288"/>
              <a:gd name="T5" fmla="*/ 11 h 22"/>
              <a:gd name="T6" fmla="*/ 0 w 288"/>
              <a:gd name="T7" fmla="*/ 0 h 22"/>
              <a:gd name="T8" fmla="*/ 119 w 288"/>
              <a:gd name="T9" fmla="*/ 0 h 22"/>
              <a:gd name="T10" fmla="*/ 124 w 288"/>
              <a:gd name="T11" fmla="*/ 6 h 22"/>
              <a:gd name="T12" fmla="*/ 157 w 288"/>
              <a:gd name="T13" fmla="*/ 6 h 22"/>
              <a:gd name="T14" fmla="*/ 162 w 288"/>
              <a:gd name="T15" fmla="*/ 0 h 22"/>
              <a:gd name="T16" fmla="*/ 288 w 288"/>
              <a:gd name="T17" fmla="*/ 0 h 22"/>
              <a:gd name="T18" fmla="*/ 286 w 288"/>
              <a:gd name="T19" fmla="*/ 10 h 22"/>
              <a:gd name="T20" fmla="*/ 272 w 288"/>
              <a:gd name="T21"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8" h="22">
                <a:moveTo>
                  <a:pt x="272" y="22"/>
                </a:moveTo>
                <a:cubicBezTo>
                  <a:pt x="14" y="22"/>
                  <a:pt x="14" y="22"/>
                  <a:pt x="14" y="22"/>
                </a:cubicBezTo>
                <a:cubicBezTo>
                  <a:pt x="8" y="22"/>
                  <a:pt x="3" y="17"/>
                  <a:pt x="2" y="11"/>
                </a:cubicBezTo>
                <a:cubicBezTo>
                  <a:pt x="0" y="0"/>
                  <a:pt x="0" y="0"/>
                  <a:pt x="0" y="0"/>
                </a:cubicBezTo>
                <a:cubicBezTo>
                  <a:pt x="119" y="0"/>
                  <a:pt x="119" y="0"/>
                  <a:pt x="119" y="0"/>
                </a:cubicBezTo>
                <a:cubicBezTo>
                  <a:pt x="124" y="6"/>
                  <a:pt x="124" y="6"/>
                  <a:pt x="124" y="6"/>
                </a:cubicBezTo>
                <a:cubicBezTo>
                  <a:pt x="157" y="6"/>
                  <a:pt x="157" y="6"/>
                  <a:pt x="157" y="6"/>
                </a:cubicBezTo>
                <a:cubicBezTo>
                  <a:pt x="162" y="0"/>
                  <a:pt x="162" y="0"/>
                  <a:pt x="162" y="0"/>
                </a:cubicBezTo>
                <a:cubicBezTo>
                  <a:pt x="288" y="0"/>
                  <a:pt x="288" y="0"/>
                  <a:pt x="288" y="0"/>
                </a:cubicBezTo>
                <a:cubicBezTo>
                  <a:pt x="286" y="10"/>
                  <a:pt x="286" y="10"/>
                  <a:pt x="286" y="10"/>
                </a:cubicBezTo>
                <a:cubicBezTo>
                  <a:pt x="285" y="17"/>
                  <a:pt x="279" y="22"/>
                  <a:pt x="272" y="2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85" name="Freeform 81"/>
          <p:cNvSpPr/>
          <p:nvPr>
            <p:custDataLst>
              <p:tags r:id="rId55"/>
            </p:custDataLst>
          </p:nvPr>
        </p:nvSpPr>
        <p:spPr bwMode="auto">
          <a:xfrm>
            <a:off x="5174456" y="5859463"/>
            <a:ext cx="1293019" cy="165100"/>
          </a:xfrm>
          <a:custGeom>
            <a:avLst/>
            <a:gdLst>
              <a:gd name="T0" fmla="*/ 275 w 294"/>
              <a:gd name="T1" fmla="*/ 25 h 28"/>
              <a:gd name="T2" fmla="*/ 275 w 294"/>
              <a:gd name="T3" fmla="*/ 22 h 28"/>
              <a:gd name="T4" fmla="*/ 17 w 294"/>
              <a:gd name="T5" fmla="*/ 22 h 28"/>
              <a:gd name="T6" fmla="*/ 8 w 294"/>
              <a:gd name="T7" fmla="*/ 14 h 28"/>
              <a:gd name="T8" fmla="*/ 7 w 294"/>
              <a:gd name="T9" fmla="*/ 6 h 28"/>
              <a:gd name="T10" fmla="*/ 121 w 294"/>
              <a:gd name="T11" fmla="*/ 6 h 28"/>
              <a:gd name="T12" fmla="*/ 125 w 294"/>
              <a:gd name="T13" fmla="*/ 12 h 28"/>
              <a:gd name="T14" fmla="*/ 161 w 294"/>
              <a:gd name="T15" fmla="*/ 12 h 28"/>
              <a:gd name="T16" fmla="*/ 166 w 294"/>
              <a:gd name="T17" fmla="*/ 6 h 28"/>
              <a:gd name="T18" fmla="*/ 287 w 294"/>
              <a:gd name="T19" fmla="*/ 6 h 28"/>
              <a:gd name="T20" fmla="*/ 286 w 294"/>
              <a:gd name="T21" fmla="*/ 12 h 28"/>
              <a:gd name="T22" fmla="*/ 275 w 294"/>
              <a:gd name="T23" fmla="*/ 22 h 28"/>
              <a:gd name="T24" fmla="*/ 275 w 294"/>
              <a:gd name="T25" fmla="*/ 25 h 28"/>
              <a:gd name="T26" fmla="*/ 275 w 294"/>
              <a:gd name="T27" fmla="*/ 28 h 28"/>
              <a:gd name="T28" fmla="*/ 292 w 294"/>
              <a:gd name="T29" fmla="*/ 13 h 28"/>
              <a:gd name="T30" fmla="*/ 294 w 294"/>
              <a:gd name="T31" fmla="*/ 0 h 28"/>
              <a:gd name="T32" fmla="*/ 163 w 294"/>
              <a:gd name="T33" fmla="*/ 0 h 28"/>
              <a:gd name="T34" fmla="*/ 158 w 294"/>
              <a:gd name="T35" fmla="*/ 6 h 28"/>
              <a:gd name="T36" fmla="*/ 129 w 294"/>
              <a:gd name="T37" fmla="*/ 6 h 28"/>
              <a:gd name="T38" fmla="*/ 124 w 294"/>
              <a:gd name="T39" fmla="*/ 0 h 28"/>
              <a:gd name="T40" fmla="*/ 0 w 294"/>
              <a:gd name="T41" fmla="*/ 0 h 28"/>
              <a:gd name="T42" fmla="*/ 2 w 294"/>
              <a:gd name="T43" fmla="*/ 15 h 28"/>
              <a:gd name="T44" fmla="*/ 17 w 294"/>
              <a:gd name="T45" fmla="*/ 28 h 28"/>
              <a:gd name="T46" fmla="*/ 275 w 294"/>
              <a:gd name="T47" fmla="*/ 28 h 28"/>
              <a:gd name="T48" fmla="*/ 275 w 294"/>
              <a:gd name="T49" fmla="*/ 2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94" h="28">
                <a:moveTo>
                  <a:pt x="275" y="25"/>
                </a:moveTo>
                <a:cubicBezTo>
                  <a:pt x="275" y="22"/>
                  <a:pt x="275" y="22"/>
                  <a:pt x="275" y="22"/>
                </a:cubicBezTo>
                <a:cubicBezTo>
                  <a:pt x="17" y="22"/>
                  <a:pt x="17" y="22"/>
                  <a:pt x="17" y="22"/>
                </a:cubicBezTo>
                <a:cubicBezTo>
                  <a:pt x="13" y="22"/>
                  <a:pt x="9" y="18"/>
                  <a:pt x="8" y="14"/>
                </a:cubicBezTo>
                <a:cubicBezTo>
                  <a:pt x="7" y="6"/>
                  <a:pt x="7" y="6"/>
                  <a:pt x="7" y="6"/>
                </a:cubicBezTo>
                <a:cubicBezTo>
                  <a:pt x="121" y="6"/>
                  <a:pt x="121" y="6"/>
                  <a:pt x="121" y="6"/>
                </a:cubicBezTo>
                <a:cubicBezTo>
                  <a:pt x="125" y="12"/>
                  <a:pt x="125" y="12"/>
                  <a:pt x="125" y="12"/>
                </a:cubicBezTo>
                <a:cubicBezTo>
                  <a:pt x="161" y="12"/>
                  <a:pt x="161" y="12"/>
                  <a:pt x="161" y="12"/>
                </a:cubicBezTo>
                <a:cubicBezTo>
                  <a:pt x="166" y="6"/>
                  <a:pt x="166" y="6"/>
                  <a:pt x="166" y="6"/>
                </a:cubicBezTo>
                <a:cubicBezTo>
                  <a:pt x="287" y="6"/>
                  <a:pt x="287" y="6"/>
                  <a:pt x="287" y="6"/>
                </a:cubicBezTo>
                <a:cubicBezTo>
                  <a:pt x="286" y="12"/>
                  <a:pt x="286" y="12"/>
                  <a:pt x="286" y="12"/>
                </a:cubicBezTo>
                <a:cubicBezTo>
                  <a:pt x="285" y="18"/>
                  <a:pt x="280" y="22"/>
                  <a:pt x="275" y="22"/>
                </a:cubicBezTo>
                <a:cubicBezTo>
                  <a:pt x="275" y="25"/>
                  <a:pt x="275" y="25"/>
                  <a:pt x="275" y="25"/>
                </a:cubicBezTo>
                <a:cubicBezTo>
                  <a:pt x="275" y="28"/>
                  <a:pt x="275" y="28"/>
                  <a:pt x="275" y="28"/>
                </a:cubicBezTo>
                <a:cubicBezTo>
                  <a:pt x="283" y="28"/>
                  <a:pt x="291" y="21"/>
                  <a:pt x="292" y="13"/>
                </a:cubicBezTo>
                <a:cubicBezTo>
                  <a:pt x="294" y="0"/>
                  <a:pt x="294" y="0"/>
                  <a:pt x="294" y="0"/>
                </a:cubicBezTo>
                <a:cubicBezTo>
                  <a:pt x="163" y="0"/>
                  <a:pt x="163" y="0"/>
                  <a:pt x="163" y="0"/>
                </a:cubicBezTo>
                <a:cubicBezTo>
                  <a:pt x="158" y="6"/>
                  <a:pt x="158" y="6"/>
                  <a:pt x="158" y="6"/>
                </a:cubicBezTo>
                <a:cubicBezTo>
                  <a:pt x="129" y="6"/>
                  <a:pt x="129" y="6"/>
                  <a:pt x="129" y="6"/>
                </a:cubicBezTo>
                <a:cubicBezTo>
                  <a:pt x="124" y="0"/>
                  <a:pt x="124" y="0"/>
                  <a:pt x="124" y="0"/>
                </a:cubicBezTo>
                <a:cubicBezTo>
                  <a:pt x="0" y="0"/>
                  <a:pt x="0" y="0"/>
                  <a:pt x="0" y="0"/>
                </a:cubicBezTo>
                <a:cubicBezTo>
                  <a:pt x="2" y="15"/>
                  <a:pt x="2" y="15"/>
                  <a:pt x="2" y="15"/>
                </a:cubicBezTo>
                <a:cubicBezTo>
                  <a:pt x="3" y="22"/>
                  <a:pt x="10" y="28"/>
                  <a:pt x="17" y="28"/>
                </a:cubicBezTo>
                <a:cubicBezTo>
                  <a:pt x="275" y="28"/>
                  <a:pt x="275" y="28"/>
                  <a:pt x="275" y="28"/>
                </a:cubicBezTo>
                <a:lnTo>
                  <a:pt x="275" y="25"/>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86" name="Freeform 82"/>
          <p:cNvSpPr/>
          <p:nvPr>
            <p:custDataLst>
              <p:tags r:id="rId56"/>
            </p:custDataLst>
          </p:nvPr>
        </p:nvSpPr>
        <p:spPr bwMode="auto">
          <a:xfrm>
            <a:off x="5522119" y="5068888"/>
            <a:ext cx="606029" cy="638175"/>
          </a:xfrm>
          <a:custGeom>
            <a:avLst/>
            <a:gdLst>
              <a:gd name="T0" fmla="*/ 447 w 509"/>
              <a:gd name="T1" fmla="*/ 0 h 402"/>
              <a:gd name="T2" fmla="*/ 317 w 509"/>
              <a:gd name="T3" fmla="*/ 0 h 402"/>
              <a:gd name="T4" fmla="*/ 192 w 509"/>
              <a:gd name="T5" fmla="*/ 0 h 402"/>
              <a:gd name="T6" fmla="*/ 62 w 509"/>
              <a:gd name="T7" fmla="*/ 0 h 402"/>
              <a:gd name="T8" fmla="*/ 0 w 509"/>
              <a:gd name="T9" fmla="*/ 110 h 402"/>
              <a:gd name="T10" fmla="*/ 255 w 509"/>
              <a:gd name="T11" fmla="*/ 402 h 402"/>
              <a:gd name="T12" fmla="*/ 509 w 509"/>
              <a:gd name="T13" fmla="*/ 110 h 402"/>
              <a:gd name="T14" fmla="*/ 447 w 509"/>
              <a:gd name="T15" fmla="*/ 0 h 4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9" h="402">
                <a:moveTo>
                  <a:pt x="447" y="0"/>
                </a:moveTo>
                <a:lnTo>
                  <a:pt x="317" y="0"/>
                </a:lnTo>
                <a:lnTo>
                  <a:pt x="192" y="0"/>
                </a:lnTo>
                <a:lnTo>
                  <a:pt x="62" y="0"/>
                </a:lnTo>
                <a:lnTo>
                  <a:pt x="0" y="110"/>
                </a:lnTo>
                <a:lnTo>
                  <a:pt x="255" y="402"/>
                </a:lnTo>
                <a:lnTo>
                  <a:pt x="509" y="110"/>
                </a:lnTo>
                <a:lnTo>
                  <a:pt x="447" y="0"/>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87" name="Freeform 83"/>
          <p:cNvSpPr/>
          <p:nvPr>
            <p:custDataLst>
              <p:tags r:id="rId57"/>
            </p:custDataLst>
          </p:nvPr>
        </p:nvSpPr>
        <p:spPr bwMode="auto">
          <a:xfrm>
            <a:off x="5504260" y="5049838"/>
            <a:ext cx="641747" cy="681038"/>
          </a:xfrm>
          <a:custGeom>
            <a:avLst/>
            <a:gdLst>
              <a:gd name="T0" fmla="*/ 462 w 539"/>
              <a:gd name="T1" fmla="*/ 12 h 429"/>
              <a:gd name="T2" fmla="*/ 462 w 539"/>
              <a:gd name="T3" fmla="*/ 0 h 429"/>
              <a:gd name="T4" fmla="*/ 332 w 539"/>
              <a:gd name="T5" fmla="*/ 0 h 429"/>
              <a:gd name="T6" fmla="*/ 207 w 539"/>
              <a:gd name="T7" fmla="*/ 0 h 429"/>
              <a:gd name="T8" fmla="*/ 70 w 539"/>
              <a:gd name="T9" fmla="*/ 0 h 429"/>
              <a:gd name="T10" fmla="*/ 0 w 539"/>
              <a:gd name="T11" fmla="*/ 122 h 429"/>
              <a:gd name="T12" fmla="*/ 270 w 539"/>
              <a:gd name="T13" fmla="*/ 429 h 429"/>
              <a:gd name="T14" fmla="*/ 539 w 539"/>
              <a:gd name="T15" fmla="*/ 122 h 429"/>
              <a:gd name="T16" fmla="*/ 469 w 539"/>
              <a:gd name="T17" fmla="*/ 0 h 429"/>
              <a:gd name="T18" fmla="*/ 462 w 539"/>
              <a:gd name="T19" fmla="*/ 0 h 429"/>
              <a:gd name="T20" fmla="*/ 462 w 539"/>
              <a:gd name="T21" fmla="*/ 12 h 429"/>
              <a:gd name="T22" fmla="*/ 451 w 539"/>
              <a:gd name="T23" fmla="*/ 15 h 429"/>
              <a:gd name="T24" fmla="*/ 513 w 539"/>
              <a:gd name="T25" fmla="*/ 122 h 429"/>
              <a:gd name="T26" fmla="*/ 270 w 539"/>
              <a:gd name="T27" fmla="*/ 396 h 429"/>
              <a:gd name="T28" fmla="*/ 29 w 539"/>
              <a:gd name="T29" fmla="*/ 122 h 429"/>
              <a:gd name="T30" fmla="*/ 85 w 539"/>
              <a:gd name="T31" fmla="*/ 23 h 429"/>
              <a:gd name="T32" fmla="*/ 207 w 539"/>
              <a:gd name="T33" fmla="*/ 23 h 429"/>
              <a:gd name="T34" fmla="*/ 332 w 539"/>
              <a:gd name="T35" fmla="*/ 23 h 429"/>
              <a:gd name="T36" fmla="*/ 462 w 539"/>
              <a:gd name="T37" fmla="*/ 23 h 429"/>
              <a:gd name="T38" fmla="*/ 462 w 539"/>
              <a:gd name="T39" fmla="*/ 12 h 429"/>
              <a:gd name="T40" fmla="*/ 451 w 539"/>
              <a:gd name="T41" fmla="*/ 15 h 429"/>
              <a:gd name="T42" fmla="*/ 462 w 539"/>
              <a:gd name="T43" fmla="*/ 12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39" h="429">
                <a:moveTo>
                  <a:pt x="462" y="12"/>
                </a:moveTo>
                <a:lnTo>
                  <a:pt x="462" y="0"/>
                </a:lnTo>
                <a:lnTo>
                  <a:pt x="332" y="0"/>
                </a:lnTo>
                <a:lnTo>
                  <a:pt x="207" y="0"/>
                </a:lnTo>
                <a:lnTo>
                  <a:pt x="70" y="0"/>
                </a:lnTo>
                <a:lnTo>
                  <a:pt x="0" y="122"/>
                </a:lnTo>
                <a:lnTo>
                  <a:pt x="270" y="429"/>
                </a:lnTo>
                <a:lnTo>
                  <a:pt x="539" y="122"/>
                </a:lnTo>
                <a:lnTo>
                  <a:pt x="469" y="0"/>
                </a:lnTo>
                <a:lnTo>
                  <a:pt x="462" y="0"/>
                </a:lnTo>
                <a:lnTo>
                  <a:pt x="462" y="12"/>
                </a:lnTo>
                <a:lnTo>
                  <a:pt x="451" y="15"/>
                </a:lnTo>
                <a:lnTo>
                  <a:pt x="513" y="122"/>
                </a:lnTo>
                <a:lnTo>
                  <a:pt x="270" y="396"/>
                </a:lnTo>
                <a:lnTo>
                  <a:pt x="29" y="122"/>
                </a:lnTo>
                <a:lnTo>
                  <a:pt x="85" y="23"/>
                </a:lnTo>
                <a:lnTo>
                  <a:pt x="207" y="23"/>
                </a:lnTo>
                <a:lnTo>
                  <a:pt x="332" y="23"/>
                </a:lnTo>
                <a:lnTo>
                  <a:pt x="462" y="23"/>
                </a:lnTo>
                <a:lnTo>
                  <a:pt x="462" y="12"/>
                </a:lnTo>
                <a:lnTo>
                  <a:pt x="451" y="15"/>
                </a:lnTo>
                <a:lnTo>
                  <a:pt x="462" y="12"/>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88" name="Rectangle 84"/>
          <p:cNvSpPr>
            <a:spLocks noChangeArrowheads="1"/>
          </p:cNvSpPr>
          <p:nvPr>
            <p:custDataLst>
              <p:tags r:id="rId58"/>
            </p:custDataLst>
          </p:nvPr>
        </p:nvSpPr>
        <p:spPr bwMode="auto">
          <a:xfrm>
            <a:off x="5522119" y="5226050"/>
            <a:ext cx="606029"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89" name="Freeform 85"/>
          <p:cNvSpPr/>
          <p:nvPr>
            <p:custDataLst>
              <p:tags r:id="rId59"/>
            </p:custDataLst>
          </p:nvPr>
        </p:nvSpPr>
        <p:spPr bwMode="auto">
          <a:xfrm>
            <a:off x="5522119" y="5226050"/>
            <a:ext cx="606029" cy="36513"/>
          </a:xfrm>
          <a:custGeom>
            <a:avLst/>
            <a:gdLst>
              <a:gd name="T0" fmla="*/ 0 w 509"/>
              <a:gd name="T1" fmla="*/ 23 h 23"/>
              <a:gd name="T2" fmla="*/ 509 w 509"/>
              <a:gd name="T3" fmla="*/ 23 h 23"/>
              <a:gd name="T4" fmla="*/ 509 w 509"/>
              <a:gd name="T5" fmla="*/ 0 h 23"/>
              <a:gd name="T6" fmla="*/ 0 w 509"/>
              <a:gd name="T7" fmla="*/ 0 h 23"/>
            </a:gdLst>
            <a:ahLst/>
            <a:cxnLst>
              <a:cxn ang="0">
                <a:pos x="T0" y="T1"/>
              </a:cxn>
              <a:cxn ang="0">
                <a:pos x="T2" y="T3"/>
              </a:cxn>
              <a:cxn ang="0">
                <a:pos x="T4" y="T5"/>
              </a:cxn>
              <a:cxn ang="0">
                <a:pos x="T6" y="T7"/>
              </a:cxn>
            </a:cxnLst>
            <a:rect l="0" t="0" r="r" b="b"/>
            <a:pathLst>
              <a:path w="509" h="23">
                <a:moveTo>
                  <a:pt x="0" y="23"/>
                </a:moveTo>
                <a:lnTo>
                  <a:pt x="509" y="23"/>
                </a:lnTo>
                <a:lnTo>
                  <a:pt x="509"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90" name="Freeform 86"/>
          <p:cNvSpPr/>
          <p:nvPr>
            <p:custDataLst>
              <p:tags r:id="rId60"/>
            </p:custDataLst>
          </p:nvPr>
        </p:nvSpPr>
        <p:spPr bwMode="auto">
          <a:xfrm>
            <a:off x="5662613" y="5238750"/>
            <a:ext cx="176213" cy="474663"/>
          </a:xfrm>
          <a:custGeom>
            <a:avLst/>
            <a:gdLst>
              <a:gd name="T0" fmla="*/ 148 w 148"/>
              <a:gd name="T1" fmla="*/ 292 h 299"/>
              <a:gd name="T2" fmla="*/ 18 w 148"/>
              <a:gd name="T3" fmla="*/ 0 h 299"/>
              <a:gd name="T4" fmla="*/ 0 w 148"/>
              <a:gd name="T5" fmla="*/ 7 h 299"/>
              <a:gd name="T6" fmla="*/ 125 w 148"/>
              <a:gd name="T7" fmla="*/ 299 h 299"/>
              <a:gd name="T8" fmla="*/ 148 w 148"/>
              <a:gd name="T9" fmla="*/ 292 h 299"/>
            </a:gdLst>
            <a:ahLst/>
            <a:cxnLst>
              <a:cxn ang="0">
                <a:pos x="T0" y="T1"/>
              </a:cxn>
              <a:cxn ang="0">
                <a:pos x="T2" y="T3"/>
              </a:cxn>
              <a:cxn ang="0">
                <a:pos x="T4" y="T5"/>
              </a:cxn>
              <a:cxn ang="0">
                <a:pos x="T6" y="T7"/>
              </a:cxn>
              <a:cxn ang="0">
                <a:pos x="T8" y="T9"/>
              </a:cxn>
            </a:cxnLst>
            <a:rect l="0" t="0" r="r" b="b"/>
            <a:pathLst>
              <a:path w="148" h="299">
                <a:moveTo>
                  <a:pt x="148" y="292"/>
                </a:moveTo>
                <a:lnTo>
                  <a:pt x="18" y="0"/>
                </a:lnTo>
                <a:lnTo>
                  <a:pt x="0" y="7"/>
                </a:lnTo>
                <a:lnTo>
                  <a:pt x="125" y="299"/>
                </a:lnTo>
                <a:lnTo>
                  <a:pt x="148" y="292"/>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91" name="Freeform 87"/>
          <p:cNvSpPr/>
          <p:nvPr>
            <p:custDataLst>
              <p:tags r:id="rId61"/>
            </p:custDataLst>
          </p:nvPr>
        </p:nvSpPr>
        <p:spPr bwMode="auto">
          <a:xfrm>
            <a:off x="5662613" y="5238750"/>
            <a:ext cx="176213" cy="474663"/>
          </a:xfrm>
          <a:custGeom>
            <a:avLst/>
            <a:gdLst>
              <a:gd name="T0" fmla="*/ 148 w 148"/>
              <a:gd name="T1" fmla="*/ 292 h 299"/>
              <a:gd name="T2" fmla="*/ 18 w 148"/>
              <a:gd name="T3" fmla="*/ 0 h 299"/>
              <a:gd name="T4" fmla="*/ 0 w 148"/>
              <a:gd name="T5" fmla="*/ 7 h 299"/>
              <a:gd name="T6" fmla="*/ 125 w 148"/>
              <a:gd name="T7" fmla="*/ 299 h 299"/>
            </a:gdLst>
            <a:ahLst/>
            <a:cxnLst>
              <a:cxn ang="0">
                <a:pos x="T0" y="T1"/>
              </a:cxn>
              <a:cxn ang="0">
                <a:pos x="T2" y="T3"/>
              </a:cxn>
              <a:cxn ang="0">
                <a:pos x="T4" y="T5"/>
              </a:cxn>
              <a:cxn ang="0">
                <a:pos x="T6" y="T7"/>
              </a:cxn>
            </a:cxnLst>
            <a:rect l="0" t="0" r="r" b="b"/>
            <a:pathLst>
              <a:path w="148" h="299">
                <a:moveTo>
                  <a:pt x="148" y="292"/>
                </a:moveTo>
                <a:lnTo>
                  <a:pt x="18" y="0"/>
                </a:lnTo>
                <a:lnTo>
                  <a:pt x="0" y="7"/>
                </a:lnTo>
                <a:lnTo>
                  <a:pt x="125" y="299"/>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92" name="Freeform 88"/>
          <p:cNvSpPr/>
          <p:nvPr>
            <p:custDataLst>
              <p:tags r:id="rId62"/>
            </p:custDataLst>
          </p:nvPr>
        </p:nvSpPr>
        <p:spPr bwMode="auto">
          <a:xfrm>
            <a:off x="5811441" y="5226050"/>
            <a:ext cx="176213" cy="476250"/>
          </a:xfrm>
          <a:custGeom>
            <a:avLst/>
            <a:gdLst>
              <a:gd name="T0" fmla="*/ 23 w 148"/>
              <a:gd name="T1" fmla="*/ 300 h 300"/>
              <a:gd name="T2" fmla="*/ 148 w 148"/>
              <a:gd name="T3" fmla="*/ 8 h 300"/>
              <a:gd name="T4" fmla="*/ 130 w 148"/>
              <a:gd name="T5" fmla="*/ 0 h 300"/>
              <a:gd name="T6" fmla="*/ 0 w 148"/>
              <a:gd name="T7" fmla="*/ 292 h 300"/>
              <a:gd name="T8" fmla="*/ 23 w 148"/>
              <a:gd name="T9" fmla="*/ 300 h 300"/>
            </a:gdLst>
            <a:ahLst/>
            <a:cxnLst>
              <a:cxn ang="0">
                <a:pos x="T0" y="T1"/>
              </a:cxn>
              <a:cxn ang="0">
                <a:pos x="T2" y="T3"/>
              </a:cxn>
              <a:cxn ang="0">
                <a:pos x="T4" y="T5"/>
              </a:cxn>
              <a:cxn ang="0">
                <a:pos x="T6" y="T7"/>
              </a:cxn>
              <a:cxn ang="0">
                <a:pos x="T8" y="T9"/>
              </a:cxn>
            </a:cxnLst>
            <a:rect l="0" t="0" r="r" b="b"/>
            <a:pathLst>
              <a:path w="148" h="300">
                <a:moveTo>
                  <a:pt x="23" y="300"/>
                </a:moveTo>
                <a:lnTo>
                  <a:pt x="148" y="8"/>
                </a:lnTo>
                <a:lnTo>
                  <a:pt x="130" y="0"/>
                </a:lnTo>
                <a:lnTo>
                  <a:pt x="0" y="292"/>
                </a:lnTo>
                <a:lnTo>
                  <a:pt x="23" y="30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93" name="Freeform 89"/>
          <p:cNvSpPr/>
          <p:nvPr>
            <p:custDataLst>
              <p:tags r:id="rId63"/>
            </p:custDataLst>
          </p:nvPr>
        </p:nvSpPr>
        <p:spPr bwMode="auto">
          <a:xfrm>
            <a:off x="5811441" y="5226050"/>
            <a:ext cx="176213" cy="476250"/>
          </a:xfrm>
          <a:custGeom>
            <a:avLst/>
            <a:gdLst>
              <a:gd name="T0" fmla="*/ 23 w 148"/>
              <a:gd name="T1" fmla="*/ 300 h 300"/>
              <a:gd name="T2" fmla="*/ 148 w 148"/>
              <a:gd name="T3" fmla="*/ 8 h 300"/>
              <a:gd name="T4" fmla="*/ 130 w 148"/>
              <a:gd name="T5" fmla="*/ 0 h 300"/>
              <a:gd name="T6" fmla="*/ 0 w 148"/>
              <a:gd name="T7" fmla="*/ 292 h 300"/>
            </a:gdLst>
            <a:ahLst/>
            <a:cxnLst>
              <a:cxn ang="0">
                <a:pos x="T0" y="T1"/>
              </a:cxn>
              <a:cxn ang="0">
                <a:pos x="T2" y="T3"/>
              </a:cxn>
              <a:cxn ang="0">
                <a:pos x="T4" y="T5"/>
              </a:cxn>
              <a:cxn ang="0">
                <a:pos x="T6" y="T7"/>
              </a:cxn>
            </a:cxnLst>
            <a:rect l="0" t="0" r="r" b="b"/>
            <a:pathLst>
              <a:path w="148" h="300">
                <a:moveTo>
                  <a:pt x="23" y="300"/>
                </a:moveTo>
                <a:lnTo>
                  <a:pt x="148" y="8"/>
                </a:lnTo>
                <a:lnTo>
                  <a:pt x="130" y="0"/>
                </a:lnTo>
                <a:lnTo>
                  <a:pt x="0" y="292"/>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94" name="Rectangle 90"/>
          <p:cNvSpPr>
            <a:spLocks noChangeArrowheads="1"/>
          </p:cNvSpPr>
          <p:nvPr>
            <p:custDataLst>
              <p:tags r:id="rId64"/>
            </p:custDataLst>
          </p:nvPr>
        </p:nvSpPr>
        <p:spPr bwMode="auto">
          <a:xfrm>
            <a:off x="5811441" y="5243513"/>
            <a:ext cx="27385" cy="452438"/>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95" name="Freeform 91"/>
          <p:cNvSpPr/>
          <p:nvPr>
            <p:custDataLst>
              <p:tags r:id="rId65"/>
            </p:custDataLst>
          </p:nvPr>
        </p:nvSpPr>
        <p:spPr bwMode="auto">
          <a:xfrm>
            <a:off x="5811441" y="5243513"/>
            <a:ext cx="27385" cy="452438"/>
          </a:xfrm>
          <a:custGeom>
            <a:avLst/>
            <a:gdLst>
              <a:gd name="T0" fmla="*/ 0 w 23"/>
              <a:gd name="T1" fmla="*/ 0 h 285"/>
              <a:gd name="T2" fmla="*/ 0 w 23"/>
              <a:gd name="T3" fmla="*/ 285 h 285"/>
              <a:gd name="T4" fmla="*/ 23 w 23"/>
              <a:gd name="T5" fmla="*/ 285 h 285"/>
              <a:gd name="T6" fmla="*/ 23 w 23"/>
              <a:gd name="T7" fmla="*/ 0 h 285"/>
            </a:gdLst>
            <a:ahLst/>
            <a:cxnLst>
              <a:cxn ang="0">
                <a:pos x="T0" y="T1"/>
              </a:cxn>
              <a:cxn ang="0">
                <a:pos x="T2" y="T3"/>
              </a:cxn>
              <a:cxn ang="0">
                <a:pos x="T4" y="T5"/>
              </a:cxn>
              <a:cxn ang="0">
                <a:pos x="T6" y="T7"/>
              </a:cxn>
            </a:cxnLst>
            <a:rect l="0" t="0" r="r" b="b"/>
            <a:pathLst>
              <a:path w="23" h="285">
                <a:moveTo>
                  <a:pt x="0" y="0"/>
                </a:moveTo>
                <a:lnTo>
                  <a:pt x="0" y="285"/>
                </a:lnTo>
                <a:lnTo>
                  <a:pt x="23" y="285"/>
                </a:lnTo>
                <a:lnTo>
                  <a:pt x="23"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96" name="Freeform 92"/>
          <p:cNvSpPr/>
          <p:nvPr>
            <p:custDataLst>
              <p:tags r:id="rId66"/>
            </p:custDataLst>
          </p:nvPr>
        </p:nvSpPr>
        <p:spPr bwMode="auto">
          <a:xfrm>
            <a:off x="5587604" y="5056188"/>
            <a:ext cx="96441" cy="193675"/>
          </a:xfrm>
          <a:custGeom>
            <a:avLst/>
            <a:gdLst>
              <a:gd name="T0" fmla="*/ 0 w 81"/>
              <a:gd name="T1" fmla="*/ 11 h 122"/>
              <a:gd name="T2" fmla="*/ 63 w 81"/>
              <a:gd name="T3" fmla="*/ 122 h 122"/>
              <a:gd name="T4" fmla="*/ 81 w 81"/>
              <a:gd name="T5" fmla="*/ 111 h 122"/>
              <a:gd name="T6" fmla="*/ 19 w 81"/>
              <a:gd name="T7" fmla="*/ 0 h 122"/>
              <a:gd name="T8" fmla="*/ 0 w 81"/>
              <a:gd name="T9" fmla="*/ 11 h 122"/>
            </a:gdLst>
            <a:ahLst/>
            <a:cxnLst>
              <a:cxn ang="0">
                <a:pos x="T0" y="T1"/>
              </a:cxn>
              <a:cxn ang="0">
                <a:pos x="T2" y="T3"/>
              </a:cxn>
              <a:cxn ang="0">
                <a:pos x="T4" y="T5"/>
              </a:cxn>
              <a:cxn ang="0">
                <a:pos x="T6" y="T7"/>
              </a:cxn>
              <a:cxn ang="0">
                <a:pos x="T8" y="T9"/>
              </a:cxn>
            </a:cxnLst>
            <a:rect l="0" t="0" r="r" b="b"/>
            <a:pathLst>
              <a:path w="81" h="122">
                <a:moveTo>
                  <a:pt x="0" y="11"/>
                </a:moveTo>
                <a:lnTo>
                  <a:pt x="63" y="122"/>
                </a:lnTo>
                <a:lnTo>
                  <a:pt x="81" y="111"/>
                </a:lnTo>
                <a:lnTo>
                  <a:pt x="19" y="0"/>
                </a:lnTo>
                <a:lnTo>
                  <a:pt x="0" y="11"/>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97" name="Freeform 93"/>
          <p:cNvSpPr/>
          <p:nvPr>
            <p:custDataLst>
              <p:tags r:id="rId67"/>
            </p:custDataLst>
          </p:nvPr>
        </p:nvSpPr>
        <p:spPr bwMode="auto">
          <a:xfrm>
            <a:off x="5587604" y="5056188"/>
            <a:ext cx="96441" cy="193675"/>
          </a:xfrm>
          <a:custGeom>
            <a:avLst/>
            <a:gdLst>
              <a:gd name="T0" fmla="*/ 0 w 81"/>
              <a:gd name="T1" fmla="*/ 11 h 122"/>
              <a:gd name="T2" fmla="*/ 63 w 81"/>
              <a:gd name="T3" fmla="*/ 122 h 122"/>
              <a:gd name="T4" fmla="*/ 81 w 81"/>
              <a:gd name="T5" fmla="*/ 111 h 122"/>
              <a:gd name="T6" fmla="*/ 19 w 81"/>
              <a:gd name="T7" fmla="*/ 0 h 122"/>
            </a:gdLst>
            <a:ahLst/>
            <a:cxnLst>
              <a:cxn ang="0">
                <a:pos x="T0" y="T1"/>
              </a:cxn>
              <a:cxn ang="0">
                <a:pos x="T2" y="T3"/>
              </a:cxn>
              <a:cxn ang="0">
                <a:pos x="T4" y="T5"/>
              </a:cxn>
              <a:cxn ang="0">
                <a:pos x="T6" y="T7"/>
              </a:cxn>
            </a:cxnLst>
            <a:rect l="0" t="0" r="r" b="b"/>
            <a:pathLst>
              <a:path w="81" h="122">
                <a:moveTo>
                  <a:pt x="0" y="11"/>
                </a:moveTo>
                <a:lnTo>
                  <a:pt x="63" y="122"/>
                </a:lnTo>
                <a:lnTo>
                  <a:pt x="81" y="111"/>
                </a:lnTo>
                <a:lnTo>
                  <a:pt x="19"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98" name="Freeform 94"/>
          <p:cNvSpPr/>
          <p:nvPr>
            <p:custDataLst>
              <p:tags r:id="rId68"/>
            </p:custDataLst>
          </p:nvPr>
        </p:nvSpPr>
        <p:spPr bwMode="auto">
          <a:xfrm>
            <a:off x="5737622" y="5056188"/>
            <a:ext cx="101204" cy="193675"/>
          </a:xfrm>
          <a:custGeom>
            <a:avLst/>
            <a:gdLst>
              <a:gd name="T0" fmla="*/ 0 w 85"/>
              <a:gd name="T1" fmla="*/ 11 h 122"/>
              <a:gd name="T2" fmla="*/ 66 w 85"/>
              <a:gd name="T3" fmla="*/ 122 h 122"/>
              <a:gd name="T4" fmla="*/ 85 w 85"/>
              <a:gd name="T5" fmla="*/ 111 h 122"/>
              <a:gd name="T6" fmla="*/ 18 w 85"/>
              <a:gd name="T7" fmla="*/ 0 h 122"/>
              <a:gd name="T8" fmla="*/ 0 w 85"/>
              <a:gd name="T9" fmla="*/ 11 h 122"/>
            </a:gdLst>
            <a:ahLst/>
            <a:cxnLst>
              <a:cxn ang="0">
                <a:pos x="T0" y="T1"/>
              </a:cxn>
              <a:cxn ang="0">
                <a:pos x="T2" y="T3"/>
              </a:cxn>
              <a:cxn ang="0">
                <a:pos x="T4" y="T5"/>
              </a:cxn>
              <a:cxn ang="0">
                <a:pos x="T6" y="T7"/>
              </a:cxn>
              <a:cxn ang="0">
                <a:pos x="T8" y="T9"/>
              </a:cxn>
            </a:cxnLst>
            <a:rect l="0" t="0" r="r" b="b"/>
            <a:pathLst>
              <a:path w="85" h="122">
                <a:moveTo>
                  <a:pt x="0" y="11"/>
                </a:moveTo>
                <a:lnTo>
                  <a:pt x="66" y="122"/>
                </a:lnTo>
                <a:lnTo>
                  <a:pt x="85" y="111"/>
                </a:lnTo>
                <a:lnTo>
                  <a:pt x="18" y="0"/>
                </a:lnTo>
                <a:lnTo>
                  <a:pt x="0" y="11"/>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99" name="Freeform 95"/>
          <p:cNvSpPr/>
          <p:nvPr>
            <p:custDataLst>
              <p:tags r:id="rId69"/>
            </p:custDataLst>
          </p:nvPr>
        </p:nvSpPr>
        <p:spPr bwMode="auto">
          <a:xfrm>
            <a:off x="5737622" y="5056188"/>
            <a:ext cx="101204" cy="193675"/>
          </a:xfrm>
          <a:custGeom>
            <a:avLst/>
            <a:gdLst>
              <a:gd name="T0" fmla="*/ 0 w 85"/>
              <a:gd name="T1" fmla="*/ 11 h 122"/>
              <a:gd name="T2" fmla="*/ 66 w 85"/>
              <a:gd name="T3" fmla="*/ 122 h 122"/>
              <a:gd name="T4" fmla="*/ 85 w 85"/>
              <a:gd name="T5" fmla="*/ 111 h 122"/>
              <a:gd name="T6" fmla="*/ 18 w 85"/>
              <a:gd name="T7" fmla="*/ 0 h 122"/>
            </a:gdLst>
            <a:ahLst/>
            <a:cxnLst>
              <a:cxn ang="0">
                <a:pos x="T0" y="T1"/>
              </a:cxn>
              <a:cxn ang="0">
                <a:pos x="T2" y="T3"/>
              </a:cxn>
              <a:cxn ang="0">
                <a:pos x="T4" y="T5"/>
              </a:cxn>
              <a:cxn ang="0">
                <a:pos x="T6" y="T7"/>
              </a:cxn>
            </a:cxnLst>
            <a:rect l="0" t="0" r="r" b="b"/>
            <a:pathLst>
              <a:path w="85" h="122">
                <a:moveTo>
                  <a:pt x="0" y="11"/>
                </a:moveTo>
                <a:lnTo>
                  <a:pt x="66" y="122"/>
                </a:lnTo>
                <a:lnTo>
                  <a:pt x="85" y="111"/>
                </a:lnTo>
                <a:lnTo>
                  <a:pt x="18"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00" name="Freeform 96"/>
          <p:cNvSpPr/>
          <p:nvPr>
            <p:custDataLst>
              <p:tags r:id="rId70"/>
            </p:custDataLst>
          </p:nvPr>
        </p:nvSpPr>
        <p:spPr bwMode="auto">
          <a:xfrm>
            <a:off x="5891213" y="5056188"/>
            <a:ext cx="96441" cy="193675"/>
          </a:xfrm>
          <a:custGeom>
            <a:avLst/>
            <a:gdLst>
              <a:gd name="T0" fmla="*/ 0 w 81"/>
              <a:gd name="T1" fmla="*/ 11 h 122"/>
              <a:gd name="T2" fmla="*/ 63 w 81"/>
              <a:gd name="T3" fmla="*/ 122 h 122"/>
              <a:gd name="T4" fmla="*/ 81 w 81"/>
              <a:gd name="T5" fmla="*/ 111 h 122"/>
              <a:gd name="T6" fmla="*/ 18 w 81"/>
              <a:gd name="T7" fmla="*/ 0 h 122"/>
              <a:gd name="T8" fmla="*/ 0 w 81"/>
              <a:gd name="T9" fmla="*/ 11 h 122"/>
            </a:gdLst>
            <a:ahLst/>
            <a:cxnLst>
              <a:cxn ang="0">
                <a:pos x="T0" y="T1"/>
              </a:cxn>
              <a:cxn ang="0">
                <a:pos x="T2" y="T3"/>
              </a:cxn>
              <a:cxn ang="0">
                <a:pos x="T4" y="T5"/>
              </a:cxn>
              <a:cxn ang="0">
                <a:pos x="T6" y="T7"/>
              </a:cxn>
              <a:cxn ang="0">
                <a:pos x="T8" y="T9"/>
              </a:cxn>
            </a:cxnLst>
            <a:rect l="0" t="0" r="r" b="b"/>
            <a:pathLst>
              <a:path w="81" h="122">
                <a:moveTo>
                  <a:pt x="0" y="11"/>
                </a:moveTo>
                <a:lnTo>
                  <a:pt x="63" y="122"/>
                </a:lnTo>
                <a:lnTo>
                  <a:pt x="81" y="111"/>
                </a:lnTo>
                <a:lnTo>
                  <a:pt x="18" y="0"/>
                </a:lnTo>
                <a:lnTo>
                  <a:pt x="0" y="11"/>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01" name="Freeform 97"/>
          <p:cNvSpPr/>
          <p:nvPr>
            <p:custDataLst>
              <p:tags r:id="rId71"/>
            </p:custDataLst>
          </p:nvPr>
        </p:nvSpPr>
        <p:spPr bwMode="auto">
          <a:xfrm>
            <a:off x="5891213" y="5056188"/>
            <a:ext cx="96441" cy="193675"/>
          </a:xfrm>
          <a:custGeom>
            <a:avLst/>
            <a:gdLst>
              <a:gd name="T0" fmla="*/ 0 w 81"/>
              <a:gd name="T1" fmla="*/ 11 h 122"/>
              <a:gd name="T2" fmla="*/ 63 w 81"/>
              <a:gd name="T3" fmla="*/ 122 h 122"/>
              <a:gd name="T4" fmla="*/ 81 w 81"/>
              <a:gd name="T5" fmla="*/ 111 h 122"/>
              <a:gd name="T6" fmla="*/ 18 w 81"/>
              <a:gd name="T7" fmla="*/ 0 h 122"/>
            </a:gdLst>
            <a:ahLst/>
            <a:cxnLst>
              <a:cxn ang="0">
                <a:pos x="T0" y="T1"/>
              </a:cxn>
              <a:cxn ang="0">
                <a:pos x="T2" y="T3"/>
              </a:cxn>
              <a:cxn ang="0">
                <a:pos x="T4" y="T5"/>
              </a:cxn>
              <a:cxn ang="0">
                <a:pos x="T6" y="T7"/>
              </a:cxn>
            </a:cxnLst>
            <a:rect l="0" t="0" r="r" b="b"/>
            <a:pathLst>
              <a:path w="81" h="122">
                <a:moveTo>
                  <a:pt x="0" y="11"/>
                </a:moveTo>
                <a:lnTo>
                  <a:pt x="63" y="122"/>
                </a:lnTo>
                <a:lnTo>
                  <a:pt x="81" y="111"/>
                </a:lnTo>
                <a:lnTo>
                  <a:pt x="18"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02" name="Freeform 98"/>
          <p:cNvSpPr/>
          <p:nvPr>
            <p:custDataLst>
              <p:tags r:id="rId72"/>
            </p:custDataLst>
          </p:nvPr>
        </p:nvSpPr>
        <p:spPr bwMode="auto">
          <a:xfrm>
            <a:off x="5966222" y="5056188"/>
            <a:ext cx="101204" cy="193675"/>
          </a:xfrm>
          <a:custGeom>
            <a:avLst/>
            <a:gdLst>
              <a:gd name="T0" fmla="*/ 63 w 85"/>
              <a:gd name="T1" fmla="*/ 0 h 122"/>
              <a:gd name="T2" fmla="*/ 0 w 85"/>
              <a:gd name="T3" fmla="*/ 111 h 122"/>
              <a:gd name="T4" fmla="*/ 18 w 85"/>
              <a:gd name="T5" fmla="*/ 122 h 122"/>
              <a:gd name="T6" fmla="*/ 85 w 85"/>
              <a:gd name="T7" fmla="*/ 11 h 122"/>
              <a:gd name="T8" fmla="*/ 63 w 85"/>
              <a:gd name="T9" fmla="*/ 0 h 122"/>
            </a:gdLst>
            <a:ahLst/>
            <a:cxnLst>
              <a:cxn ang="0">
                <a:pos x="T0" y="T1"/>
              </a:cxn>
              <a:cxn ang="0">
                <a:pos x="T2" y="T3"/>
              </a:cxn>
              <a:cxn ang="0">
                <a:pos x="T4" y="T5"/>
              </a:cxn>
              <a:cxn ang="0">
                <a:pos x="T6" y="T7"/>
              </a:cxn>
              <a:cxn ang="0">
                <a:pos x="T8" y="T9"/>
              </a:cxn>
            </a:cxnLst>
            <a:rect l="0" t="0" r="r" b="b"/>
            <a:pathLst>
              <a:path w="85" h="122">
                <a:moveTo>
                  <a:pt x="63" y="0"/>
                </a:moveTo>
                <a:lnTo>
                  <a:pt x="0" y="111"/>
                </a:lnTo>
                <a:lnTo>
                  <a:pt x="18" y="122"/>
                </a:lnTo>
                <a:lnTo>
                  <a:pt x="85" y="11"/>
                </a:lnTo>
                <a:lnTo>
                  <a:pt x="63"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03" name="Freeform 99"/>
          <p:cNvSpPr/>
          <p:nvPr>
            <p:custDataLst>
              <p:tags r:id="rId73"/>
            </p:custDataLst>
          </p:nvPr>
        </p:nvSpPr>
        <p:spPr bwMode="auto">
          <a:xfrm>
            <a:off x="5966222" y="5056188"/>
            <a:ext cx="101204" cy="193675"/>
          </a:xfrm>
          <a:custGeom>
            <a:avLst/>
            <a:gdLst>
              <a:gd name="T0" fmla="*/ 63 w 85"/>
              <a:gd name="T1" fmla="*/ 0 h 122"/>
              <a:gd name="T2" fmla="*/ 0 w 85"/>
              <a:gd name="T3" fmla="*/ 111 h 122"/>
              <a:gd name="T4" fmla="*/ 18 w 85"/>
              <a:gd name="T5" fmla="*/ 122 h 122"/>
              <a:gd name="T6" fmla="*/ 85 w 85"/>
              <a:gd name="T7" fmla="*/ 11 h 122"/>
            </a:gdLst>
            <a:ahLst/>
            <a:cxnLst>
              <a:cxn ang="0">
                <a:pos x="T0" y="T1"/>
              </a:cxn>
              <a:cxn ang="0">
                <a:pos x="T2" y="T3"/>
              </a:cxn>
              <a:cxn ang="0">
                <a:pos x="T4" y="T5"/>
              </a:cxn>
              <a:cxn ang="0">
                <a:pos x="T6" y="T7"/>
              </a:cxn>
            </a:cxnLst>
            <a:rect l="0" t="0" r="r" b="b"/>
            <a:pathLst>
              <a:path w="85" h="122">
                <a:moveTo>
                  <a:pt x="63" y="0"/>
                </a:moveTo>
                <a:lnTo>
                  <a:pt x="0" y="111"/>
                </a:lnTo>
                <a:lnTo>
                  <a:pt x="18" y="122"/>
                </a:lnTo>
                <a:lnTo>
                  <a:pt x="85" y="1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04" name="Freeform 100"/>
          <p:cNvSpPr/>
          <p:nvPr>
            <p:custDataLst>
              <p:tags r:id="rId74"/>
            </p:custDataLst>
          </p:nvPr>
        </p:nvSpPr>
        <p:spPr bwMode="auto">
          <a:xfrm>
            <a:off x="5816204" y="5056188"/>
            <a:ext cx="96441" cy="193675"/>
          </a:xfrm>
          <a:custGeom>
            <a:avLst/>
            <a:gdLst>
              <a:gd name="T0" fmla="*/ 63 w 81"/>
              <a:gd name="T1" fmla="*/ 0 h 122"/>
              <a:gd name="T2" fmla="*/ 0 w 81"/>
              <a:gd name="T3" fmla="*/ 111 h 122"/>
              <a:gd name="T4" fmla="*/ 19 w 81"/>
              <a:gd name="T5" fmla="*/ 122 h 122"/>
              <a:gd name="T6" fmla="*/ 81 w 81"/>
              <a:gd name="T7" fmla="*/ 11 h 122"/>
              <a:gd name="T8" fmla="*/ 63 w 81"/>
              <a:gd name="T9" fmla="*/ 0 h 122"/>
            </a:gdLst>
            <a:ahLst/>
            <a:cxnLst>
              <a:cxn ang="0">
                <a:pos x="T0" y="T1"/>
              </a:cxn>
              <a:cxn ang="0">
                <a:pos x="T2" y="T3"/>
              </a:cxn>
              <a:cxn ang="0">
                <a:pos x="T4" y="T5"/>
              </a:cxn>
              <a:cxn ang="0">
                <a:pos x="T6" y="T7"/>
              </a:cxn>
              <a:cxn ang="0">
                <a:pos x="T8" y="T9"/>
              </a:cxn>
            </a:cxnLst>
            <a:rect l="0" t="0" r="r" b="b"/>
            <a:pathLst>
              <a:path w="81" h="122">
                <a:moveTo>
                  <a:pt x="63" y="0"/>
                </a:moveTo>
                <a:lnTo>
                  <a:pt x="0" y="111"/>
                </a:lnTo>
                <a:lnTo>
                  <a:pt x="19" y="122"/>
                </a:lnTo>
                <a:lnTo>
                  <a:pt x="81" y="11"/>
                </a:lnTo>
                <a:lnTo>
                  <a:pt x="63"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05" name="Freeform 101"/>
          <p:cNvSpPr/>
          <p:nvPr>
            <p:custDataLst>
              <p:tags r:id="rId75"/>
            </p:custDataLst>
          </p:nvPr>
        </p:nvSpPr>
        <p:spPr bwMode="auto">
          <a:xfrm>
            <a:off x="5816204" y="5056188"/>
            <a:ext cx="96441" cy="193675"/>
          </a:xfrm>
          <a:custGeom>
            <a:avLst/>
            <a:gdLst>
              <a:gd name="T0" fmla="*/ 63 w 81"/>
              <a:gd name="T1" fmla="*/ 0 h 122"/>
              <a:gd name="T2" fmla="*/ 0 w 81"/>
              <a:gd name="T3" fmla="*/ 111 h 122"/>
              <a:gd name="T4" fmla="*/ 19 w 81"/>
              <a:gd name="T5" fmla="*/ 122 h 122"/>
              <a:gd name="T6" fmla="*/ 81 w 81"/>
              <a:gd name="T7" fmla="*/ 11 h 122"/>
            </a:gdLst>
            <a:ahLst/>
            <a:cxnLst>
              <a:cxn ang="0">
                <a:pos x="T0" y="T1"/>
              </a:cxn>
              <a:cxn ang="0">
                <a:pos x="T2" y="T3"/>
              </a:cxn>
              <a:cxn ang="0">
                <a:pos x="T4" y="T5"/>
              </a:cxn>
              <a:cxn ang="0">
                <a:pos x="T6" y="T7"/>
              </a:cxn>
            </a:cxnLst>
            <a:rect l="0" t="0" r="r" b="b"/>
            <a:pathLst>
              <a:path w="81" h="122">
                <a:moveTo>
                  <a:pt x="63" y="0"/>
                </a:moveTo>
                <a:lnTo>
                  <a:pt x="0" y="111"/>
                </a:lnTo>
                <a:lnTo>
                  <a:pt x="19" y="122"/>
                </a:lnTo>
                <a:lnTo>
                  <a:pt x="81" y="1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06" name="Freeform 102"/>
          <p:cNvSpPr/>
          <p:nvPr>
            <p:custDataLst>
              <p:tags r:id="rId76"/>
            </p:custDataLst>
          </p:nvPr>
        </p:nvSpPr>
        <p:spPr bwMode="auto">
          <a:xfrm>
            <a:off x="5662613" y="5056188"/>
            <a:ext cx="96441" cy="193675"/>
          </a:xfrm>
          <a:custGeom>
            <a:avLst/>
            <a:gdLst>
              <a:gd name="T0" fmla="*/ 63 w 81"/>
              <a:gd name="T1" fmla="*/ 0 h 122"/>
              <a:gd name="T2" fmla="*/ 0 w 81"/>
              <a:gd name="T3" fmla="*/ 111 h 122"/>
              <a:gd name="T4" fmla="*/ 18 w 81"/>
              <a:gd name="T5" fmla="*/ 122 h 122"/>
              <a:gd name="T6" fmla="*/ 81 w 81"/>
              <a:gd name="T7" fmla="*/ 11 h 122"/>
              <a:gd name="T8" fmla="*/ 63 w 81"/>
              <a:gd name="T9" fmla="*/ 0 h 122"/>
            </a:gdLst>
            <a:ahLst/>
            <a:cxnLst>
              <a:cxn ang="0">
                <a:pos x="T0" y="T1"/>
              </a:cxn>
              <a:cxn ang="0">
                <a:pos x="T2" y="T3"/>
              </a:cxn>
              <a:cxn ang="0">
                <a:pos x="T4" y="T5"/>
              </a:cxn>
              <a:cxn ang="0">
                <a:pos x="T6" y="T7"/>
              </a:cxn>
              <a:cxn ang="0">
                <a:pos x="T8" y="T9"/>
              </a:cxn>
            </a:cxnLst>
            <a:rect l="0" t="0" r="r" b="b"/>
            <a:pathLst>
              <a:path w="81" h="122">
                <a:moveTo>
                  <a:pt x="63" y="0"/>
                </a:moveTo>
                <a:lnTo>
                  <a:pt x="0" y="111"/>
                </a:lnTo>
                <a:lnTo>
                  <a:pt x="18" y="122"/>
                </a:lnTo>
                <a:lnTo>
                  <a:pt x="81" y="11"/>
                </a:lnTo>
                <a:lnTo>
                  <a:pt x="63"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07" name="Freeform 103"/>
          <p:cNvSpPr/>
          <p:nvPr>
            <p:custDataLst>
              <p:tags r:id="rId77"/>
            </p:custDataLst>
          </p:nvPr>
        </p:nvSpPr>
        <p:spPr bwMode="auto">
          <a:xfrm>
            <a:off x="5662613" y="5056188"/>
            <a:ext cx="96441" cy="193675"/>
          </a:xfrm>
          <a:custGeom>
            <a:avLst/>
            <a:gdLst>
              <a:gd name="T0" fmla="*/ 63 w 81"/>
              <a:gd name="T1" fmla="*/ 0 h 122"/>
              <a:gd name="T2" fmla="*/ 0 w 81"/>
              <a:gd name="T3" fmla="*/ 111 h 122"/>
              <a:gd name="T4" fmla="*/ 18 w 81"/>
              <a:gd name="T5" fmla="*/ 122 h 122"/>
              <a:gd name="T6" fmla="*/ 81 w 81"/>
              <a:gd name="T7" fmla="*/ 11 h 122"/>
            </a:gdLst>
            <a:ahLst/>
            <a:cxnLst>
              <a:cxn ang="0">
                <a:pos x="T0" y="T1"/>
              </a:cxn>
              <a:cxn ang="0">
                <a:pos x="T2" y="T3"/>
              </a:cxn>
              <a:cxn ang="0">
                <a:pos x="T4" y="T5"/>
              </a:cxn>
              <a:cxn ang="0">
                <a:pos x="T6" y="T7"/>
              </a:cxn>
            </a:cxnLst>
            <a:rect l="0" t="0" r="r" b="b"/>
            <a:pathLst>
              <a:path w="81" h="122">
                <a:moveTo>
                  <a:pt x="63" y="0"/>
                </a:moveTo>
                <a:lnTo>
                  <a:pt x="0" y="111"/>
                </a:lnTo>
                <a:lnTo>
                  <a:pt x="18" y="122"/>
                </a:lnTo>
                <a:lnTo>
                  <a:pt x="81" y="1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08" name="Rectangle 104"/>
          <p:cNvSpPr>
            <a:spLocks noChangeArrowheads="1"/>
          </p:cNvSpPr>
          <p:nvPr>
            <p:custDataLst>
              <p:tags r:id="rId78"/>
            </p:custDataLst>
          </p:nvPr>
        </p:nvSpPr>
        <p:spPr bwMode="auto">
          <a:xfrm>
            <a:off x="7334250" y="5661025"/>
            <a:ext cx="1191" cy="11113"/>
          </a:xfrm>
          <a:prstGeom prst="rect">
            <a:avLst/>
          </a:prstGeom>
          <a:solidFill>
            <a:srgbClr val="A7CAE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09" name="Rectangle 105"/>
          <p:cNvSpPr>
            <a:spLocks noChangeArrowheads="1"/>
          </p:cNvSpPr>
          <p:nvPr>
            <p:custDataLst>
              <p:tags r:id="rId79"/>
            </p:custDataLst>
          </p:nvPr>
        </p:nvSpPr>
        <p:spPr bwMode="auto">
          <a:xfrm>
            <a:off x="7334250" y="5661025"/>
            <a:ext cx="1191" cy="111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10" name="Freeform 106"/>
          <p:cNvSpPr/>
          <p:nvPr>
            <p:custDataLst>
              <p:tags r:id="rId80"/>
            </p:custDataLst>
          </p:nvPr>
        </p:nvSpPr>
        <p:spPr bwMode="auto">
          <a:xfrm>
            <a:off x="7250906" y="5267325"/>
            <a:ext cx="232172" cy="100013"/>
          </a:xfrm>
          <a:custGeom>
            <a:avLst/>
            <a:gdLst>
              <a:gd name="T0" fmla="*/ 195 w 195"/>
              <a:gd name="T1" fmla="*/ 0 h 63"/>
              <a:gd name="T2" fmla="*/ 14 w 195"/>
              <a:gd name="T3" fmla="*/ 0 h 63"/>
              <a:gd name="T4" fmla="*/ 0 w 195"/>
              <a:gd name="T5" fmla="*/ 33 h 63"/>
              <a:gd name="T6" fmla="*/ 62 w 195"/>
              <a:gd name="T7" fmla="*/ 33 h 63"/>
              <a:gd name="T8" fmla="*/ 62 w 195"/>
              <a:gd name="T9" fmla="*/ 52 h 63"/>
              <a:gd name="T10" fmla="*/ 70 w 195"/>
              <a:gd name="T11" fmla="*/ 52 h 63"/>
              <a:gd name="T12" fmla="*/ 70 w 195"/>
              <a:gd name="T13" fmla="*/ 63 h 63"/>
              <a:gd name="T14" fmla="*/ 195 w 195"/>
              <a:gd name="T15" fmla="*/ 63 h 63"/>
              <a:gd name="T16" fmla="*/ 195 w 195"/>
              <a:gd name="T17"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63">
                <a:moveTo>
                  <a:pt x="195" y="0"/>
                </a:moveTo>
                <a:lnTo>
                  <a:pt x="14" y="0"/>
                </a:lnTo>
                <a:lnTo>
                  <a:pt x="0" y="33"/>
                </a:lnTo>
                <a:lnTo>
                  <a:pt x="62" y="33"/>
                </a:lnTo>
                <a:lnTo>
                  <a:pt x="62" y="52"/>
                </a:lnTo>
                <a:lnTo>
                  <a:pt x="70" y="52"/>
                </a:lnTo>
                <a:lnTo>
                  <a:pt x="70" y="63"/>
                </a:lnTo>
                <a:lnTo>
                  <a:pt x="195" y="63"/>
                </a:lnTo>
                <a:lnTo>
                  <a:pt x="195" y="0"/>
                </a:lnTo>
                <a:close/>
              </a:path>
            </a:pathLst>
          </a:custGeom>
          <a:solidFill>
            <a:srgbClr val="4499D1"/>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11" name="Freeform 107"/>
          <p:cNvSpPr/>
          <p:nvPr>
            <p:custDataLst>
              <p:tags r:id="rId81"/>
            </p:custDataLst>
          </p:nvPr>
        </p:nvSpPr>
        <p:spPr bwMode="auto">
          <a:xfrm>
            <a:off x="7250906" y="5267325"/>
            <a:ext cx="232172" cy="100013"/>
          </a:xfrm>
          <a:custGeom>
            <a:avLst/>
            <a:gdLst>
              <a:gd name="T0" fmla="*/ 195 w 195"/>
              <a:gd name="T1" fmla="*/ 0 h 63"/>
              <a:gd name="T2" fmla="*/ 14 w 195"/>
              <a:gd name="T3" fmla="*/ 0 h 63"/>
              <a:gd name="T4" fmla="*/ 0 w 195"/>
              <a:gd name="T5" fmla="*/ 33 h 63"/>
              <a:gd name="T6" fmla="*/ 62 w 195"/>
              <a:gd name="T7" fmla="*/ 33 h 63"/>
              <a:gd name="T8" fmla="*/ 62 w 195"/>
              <a:gd name="T9" fmla="*/ 52 h 63"/>
              <a:gd name="T10" fmla="*/ 70 w 195"/>
              <a:gd name="T11" fmla="*/ 52 h 63"/>
              <a:gd name="T12" fmla="*/ 70 w 195"/>
              <a:gd name="T13" fmla="*/ 63 h 63"/>
              <a:gd name="T14" fmla="*/ 195 w 195"/>
              <a:gd name="T15" fmla="*/ 63 h 63"/>
              <a:gd name="T16" fmla="*/ 195 w 195"/>
              <a:gd name="T17"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63">
                <a:moveTo>
                  <a:pt x="195" y="0"/>
                </a:moveTo>
                <a:lnTo>
                  <a:pt x="14" y="0"/>
                </a:lnTo>
                <a:lnTo>
                  <a:pt x="0" y="33"/>
                </a:lnTo>
                <a:lnTo>
                  <a:pt x="62" y="33"/>
                </a:lnTo>
                <a:lnTo>
                  <a:pt x="62" y="52"/>
                </a:lnTo>
                <a:lnTo>
                  <a:pt x="70" y="52"/>
                </a:lnTo>
                <a:lnTo>
                  <a:pt x="70" y="63"/>
                </a:lnTo>
                <a:lnTo>
                  <a:pt x="195" y="63"/>
                </a:lnTo>
                <a:lnTo>
                  <a:pt x="195"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12" name="Freeform 108"/>
          <p:cNvSpPr/>
          <p:nvPr>
            <p:custDataLst>
              <p:tags r:id="rId82"/>
            </p:custDataLst>
          </p:nvPr>
        </p:nvSpPr>
        <p:spPr bwMode="auto">
          <a:xfrm>
            <a:off x="7267575" y="5167313"/>
            <a:ext cx="215504" cy="100013"/>
          </a:xfrm>
          <a:custGeom>
            <a:avLst/>
            <a:gdLst>
              <a:gd name="T0" fmla="*/ 181 w 181"/>
              <a:gd name="T1" fmla="*/ 0 h 63"/>
              <a:gd name="T2" fmla="*/ 178 w 181"/>
              <a:gd name="T3" fmla="*/ 0 h 63"/>
              <a:gd name="T4" fmla="*/ 174 w 181"/>
              <a:gd name="T5" fmla="*/ 0 h 63"/>
              <a:gd name="T6" fmla="*/ 163 w 181"/>
              <a:gd name="T7" fmla="*/ 0 h 63"/>
              <a:gd name="T8" fmla="*/ 159 w 181"/>
              <a:gd name="T9" fmla="*/ 0 h 63"/>
              <a:gd name="T10" fmla="*/ 104 w 181"/>
              <a:gd name="T11" fmla="*/ 0 h 63"/>
              <a:gd name="T12" fmla="*/ 100 w 181"/>
              <a:gd name="T13" fmla="*/ 60 h 63"/>
              <a:gd name="T14" fmla="*/ 4 w 181"/>
              <a:gd name="T15" fmla="*/ 60 h 63"/>
              <a:gd name="T16" fmla="*/ 0 w 181"/>
              <a:gd name="T17" fmla="*/ 63 h 63"/>
              <a:gd name="T18" fmla="*/ 181 w 181"/>
              <a:gd name="T19" fmla="*/ 63 h 63"/>
              <a:gd name="T20" fmla="*/ 181 w 181"/>
              <a:gd name="T2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 h="63">
                <a:moveTo>
                  <a:pt x="181" y="0"/>
                </a:moveTo>
                <a:lnTo>
                  <a:pt x="178" y="0"/>
                </a:lnTo>
                <a:lnTo>
                  <a:pt x="174" y="0"/>
                </a:lnTo>
                <a:lnTo>
                  <a:pt x="163" y="0"/>
                </a:lnTo>
                <a:lnTo>
                  <a:pt x="159" y="0"/>
                </a:lnTo>
                <a:lnTo>
                  <a:pt x="104" y="0"/>
                </a:lnTo>
                <a:lnTo>
                  <a:pt x="100" y="60"/>
                </a:lnTo>
                <a:lnTo>
                  <a:pt x="4" y="60"/>
                </a:lnTo>
                <a:lnTo>
                  <a:pt x="0" y="63"/>
                </a:lnTo>
                <a:lnTo>
                  <a:pt x="181" y="63"/>
                </a:lnTo>
                <a:lnTo>
                  <a:pt x="181" y="0"/>
                </a:lnTo>
                <a:close/>
              </a:path>
            </a:pathLst>
          </a:custGeom>
          <a:solidFill>
            <a:srgbClr val="B4D0E3"/>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13" name="Freeform 109"/>
          <p:cNvSpPr/>
          <p:nvPr>
            <p:custDataLst>
              <p:tags r:id="rId83"/>
            </p:custDataLst>
          </p:nvPr>
        </p:nvSpPr>
        <p:spPr bwMode="auto">
          <a:xfrm>
            <a:off x="7267575" y="5167313"/>
            <a:ext cx="215504" cy="100013"/>
          </a:xfrm>
          <a:custGeom>
            <a:avLst/>
            <a:gdLst>
              <a:gd name="T0" fmla="*/ 181 w 181"/>
              <a:gd name="T1" fmla="*/ 0 h 63"/>
              <a:gd name="T2" fmla="*/ 178 w 181"/>
              <a:gd name="T3" fmla="*/ 0 h 63"/>
              <a:gd name="T4" fmla="*/ 174 w 181"/>
              <a:gd name="T5" fmla="*/ 0 h 63"/>
              <a:gd name="T6" fmla="*/ 163 w 181"/>
              <a:gd name="T7" fmla="*/ 0 h 63"/>
              <a:gd name="T8" fmla="*/ 159 w 181"/>
              <a:gd name="T9" fmla="*/ 0 h 63"/>
              <a:gd name="T10" fmla="*/ 104 w 181"/>
              <a:gd name="T11" fmla="*/ 0 h 63"/>
              <a:gd name="T12" fmla="*/ 100 w 181"/>
              <a:gd name="T13" fmla="*/ 60 h 63"/>
              <a:gd name="T14" fmla="*/ 4 w 181"/>
              <a:gd name="T15" fmla="*/ 60 h 63"/>
              <a:gd name="T16" fmla="*/ 0 w 181"/>
              <a:gd name="T17" fmla="*/ 63 h 63"/>
              <a:gd name="T18" fmla="*/ 181 w 181"/>
              <a:gd name="T19" fmla="*/ 63 h 63"/>
              <a:gd name="T20" fmla="*/ 181 w 181"/>
              <a:gd name="T2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 h="63">
                <a:moveTo>
                  <a:pt x="181" y="0"/>
                </a:moveTo>
                <a:lnTo>
                  <a:pt x="178" y="0"/>
                </a:lnTo>
                <a:lnTo>
                  <a:pt x="174" y="0"/>
                </a:lnTo>
                <a:lnTo>
                  <a:pt x="163" y="0"/>
                </a:lnTo>
                <a:lnTo>
                  <a:pt x="159" y="0"/>
                </a:lnTo>
                <a:lnTo>
                  <a:pt x="104" y="0"/>
                </a:lnTo>
                <a:lnTo>
                  <a:pt x="100" y="60"/>
                </a:lnTo>
                <a:lnTo>
                  <a:pt x="4" y="60"/>
                </a:lnTo>
                <a:lnTo>
                  <a:pt x="0" y="63"/>
                </a:lnTo>
                <a:lnTo>
                  <a:pt x="181" y="63"/>
                </a:lnTo>
                <a:lnTo>
                  <a:pt x="181"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14" name="Freeform 110"/>
          <p:cNvSpPr/>
          <p:nvPr>
            <p:custDataLst>
              <p:tags r:id="rId84"/>
            </p:custDataLst>
          </p:nvPr>
        </p:nvSpPr>
        <p:spPr bwMode="auto">
          <a:xfrm>
            <a:off x="7324725" y="5367338"/>
            <a:ext cx="158354" cy="293688"/>
          </a:xfrm>
          <a:custGeom>
            <a:avLst/>
            <a:gdLst>
              <a:gd name="T0" fmla="*/ 133 w 133"/>
              <a:gd name="T1" fmla="*/ 0 h 185"/>
              <a:gd name="T2" fmla="*/ 8 w 133"/>
              <a:gd name="T3" fmla="*/ 0 h 185"/>
              <a:gd name="T4" fmla="*/ 8 w 133"/>
              <a:gd name="T5" fmla="*/ 11 h 185"/>
              <a:gd name="T6" fmla="*/ 0 w 133"/>
              <a:gd name="T7" fmla="*/ 11 h 185"/>
              <a:gd name="T8" fmla="*/ 0 w 133"/>
              <a:gd name="T9" fmla="*/ 174 h 185"/>
              <a:gd name="T10" fmla="*/ 8 w 133"/>
              <a:gd name="T11" fmla="*/ 174 h 185"/>
              <a:gd name="T12" fmla="*/ 8 w 133"/>
              <a:gd name="T13" fmla="*/ 185 h 185"/>
              <a:gd name="T14" fmla="*/ 8 w 133"/>
              <a:gd name="T15" fmla="*/ 185 h 185"/>
              <a:gd name="T16" fmla="*/ 133 w 133"/>
              <a:gd name="T17" fmla="*/ 185 h 185"/>
              <a:gd name="T18" fmla="*/ 133 w 133"/>
              <a:gd name="T19"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85">
                <a:moveTo>
                  <a:pt x="133" y="0"/>
                </a:moveTo>
                <a:lnTo>
                  <a:pt x="8" y="0"/>
                </a:lnTo>
                <a:lnTo>
                  <a:pt x="8" y="11"/>
                </a:lnTo>
                <a:lnTo>
                  <a:pt x="0" y="11"/>
                </a:lnTo>
                <a:lnTo>
                  <a:pt x="0" y="174"/>
                </a:lnTo>
                <a:lnTo>
                  <a:pt x="8" y="174"/>
                </a:lnTo>
                <a:lnTo>
                  <a:pt x="8" y="185"/>
                </a:lnTo>
                <a:lnTo>
                  <a:pt x="8" y="185"/>
                </a:lnTo>
                <a:lnTo>
                  <a:pt x="133" y="185"/>
                </a:lnTo>
                <a:lnTo>
                  <a:pt x="133" y="0"/>
                </a:lnTo>
                <a:close/>
              </a:path>
            </a:pathLst>
          </a:custGeom>
          <a:solidFill>
            <a:srgbClr val="B4D0E3"/>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15" name="Freeform 111"/>
          <p:cNvSpPr/>
          <p:nvPr>
            <p:custDataLst>
              <p:tags r:id="rId85"/>
            </p:custDataLst>
          </p:nvPr>
        </p:nvSpPr>
        <p:spPr bwMode="auto">
          <a:xfrm>
            <a:off x="7324725" y="5367338"/>
            <a:ext cx="158354" cy="293688"/>
          </a:xfrm>
          <a:custGeom>
            <a:avLst/>
            <a:gdLst>
              <a:gd name="T0" fmla="*/ 133 w 133"/>
              <a:gd name="T1" fmla="*/ 0 h 185"/>
              <a:gd name="T2" fmla="*/ 8 w 133"/>
              <a:gd name="T3" fmla="*/ 0 h 185"/>
              <a:gd name="T4" fmla="*/ 8 w 133"/>
              <a:gd name="T5" fmla="*/ 11 h 185"/>
              <a:gd name="T6" fmla="*/ 0 w 133"/>
              <a:gd name="T7" fmla="*/ 11 h 185"/>
              <a:gd name="T8" fmla="*/ 0 w 133"/>
              <a:gd name="T9" fmla="*/ 174 h 185"/>
              <a:gd name="T10" fmla="*/ 8 w 133"/>
              <a:gd name="T11" fmla="*/ 174 h 185"/>
              <a:gd name="T12" fmla="*/ 8 w 133"/>
              <a:gd name="T13" fmla="*/ 185 h 185"/>
              <a:gd name="T14" fmla="*/ 8 w 133"/>
              <a:gd name="T15" fmla="*/ 185 h 185"/>
              <a:gd name="T16" fmla="*/ 133 w 133"/>
              <a:gd name="T17" fmla="*/ 185 h 185"/>
              <a:gd name="T18" fmla="*/ 133 w 133"/>
              <a:gd name="T19"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85">
                <a:moveTo>
                  <a:pt x="133" y="0"/>
                </a:moveTo>
                <a:lnTo>
                  <a:pt x="8" y="0"/>
                </a:lnTo>
                <a:lnTo>
                  <a:pt x="8" y="11"/>
                </a:lnTo>
                <a:lnTo>
                  <a:pt x="0" y="11"/>
                </a:lnTo>
                <a:lnTo>
                  <a:pt x="0" y="174"/>
                </a:lnTo>
                <a:lnTo>
                  <a:pt x="8" y="174"/>
                </a:lnTo>
                <a:lnTo>
                  <a:pt x="8" y="185"/>
                </a:lnTo>
                <a:lnTo>
                  <a:pt x="8" y="185"/>
                </a:lnTo>
                <a:lnTo>
                  <a:pt x="133" y="185"/>
                </a:lnTo>
                <a:lnTo>
                  <a:pt x="133"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16" name="Freeform 112"/>
          <p:cNvSpPr>
            <a:spLocks noEditPoints="1"/>
          </p:cNvSpPr>
          <p:nvPr>
            <p:custDataLst>
              <p:tags r:id="rId86"/>
            </p:custDataLst>
          </p:nvPr>
        </p:nvSpPr>
        <p:spPr bwMode="auto">
          <a:xfrm>
            <a:off x="7324725" y="5349875"/>
            <a:ext cx="9525" cy="322263"/>
          </a:xfrm>
          <a:custGeom>
            <a:avLst/>
            <a:gdLst>
              <a:gd name="T0" fmla="*/ 0 w 8"/>
              <a:gd name="T1" fmla="*/ 185 h 203"/>
              <a:gd name="T2" fmla="*/ 0 w 8"/>
              <a:gd name="T3" fmla="*/ 203 h 203"/>
              <a:gd name="T4" fmla="*/ 8 w 8"/>
              <a:gd name="T5" fmla="*/ 203 h 203"/>
              <a:gd name="T6" fmla="*/ 8 w 8"/>
              <a:gd name="T7" fmla="*/ 196 h 203"/>
              <a:gd name="T8" fmla="*/ 8 w 8"/>
              <a:gd name="T9" fmla="*/ 185 h 203"/>
              <a:gd name="T10" fmla="*/ 0 w 8"/>
              <a:gd name="T11" fmla="*/ 185 h 203"/>
              <a:gd name="T12" fmla="*/ 8 w 8"/>
              <a:gd name="T13" fmla="*/ 0 h 203"/>
              <a:gd name="T14" fmla="*/ 0 w 8"/>
              <a:gd name="T15" fmla="*/ 0 h 203"/>
              <a:gd name="T16" fmla="*/ 0 w 8"/>
              <a:gd name="T17" fmla="*/ 22 h 203"/>
              <a:gd name="T18" fmla="*/ 8 w 8"/>
              <a:gd name="T19" fmla="*/ 22 h 203"/>
              <a:gd name="T20" fmla="*/ 8 w 8"/>
              <a:gd name="T21" fmla="*/ 11 h 203"/>
              <a:gd name="T22" fmla="*/ 8 w 8"/>
              <a:gd name="T23"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203">
                <a:moveTo>
                  <a:pt x="0" y="185"/>
                </a:moveTo>
                <a:lnTo>
                  <a:pt x="0" y="203"/>
                </a:lnTo>
                <a:lnTo>
                  <a:pt x="8" y="203"/>
                </a:lnTo>
                <a:lnTo>
                  <a:pt x="8" y="196"/>
                </a:lnTo>
                <a:lnTo>
                  <a:pt x="8" y="185"/>
                </a:lnTo>
                <a:lnTo>
                  <a:pt x="0" y="185"/>
                </a:lnTo>
                <a:close/>
                <a:moveTo>
                  <a:pt x="8" y="0"/>
                </a:moveTo>
                <a:lnTo>
                  <a:pt x="0" y="0"/>
                </a:lnTo>
                <a:lnTo>
                  <a:pt x="0" y="22"/>
                </a:lnTo>
                <a:lnTo>
                  <a:pt x="8" y="22"/>
                </a:lnTo>
                <a:lnTo>
                  <a:pt x="8" y="11"/>
                </a:lnTo>
                <a:lnTo>
                  <a:pt x="8" y="0"/>
                </a:lnTo>
                <a:close/>
              </a:path>
            </a:pathLst>
          </a:custGeom>
          <a:solidFill>
            <a:srgbClr val="067CC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17" name="Freeform 113"/>
          <p:cNvSpPr>
            <a:spLocks noEditPoints="1"/>
          </p:cNvSpPr>
          <p:nvPr>
            <p:custDataLst>
              <p:tags r:id="rId87"/>
            </p:custDataLst>
          </p:nvPr>
        </p:nvSpPr>
        <p:spPr bwMode="auto">
          <a:xfrm>
            <a:off x="7324725" y="5349875"/>
            <a:ext cx="9525" cy="322263"/>
          </a:xfrm>
          <a:custGeom>
            <a:avLst/>
            <a:gdLst>
              <a:gd name="T0" fmla="*/ 0 w 8"/>
              <a:gd name="T1" fmla="*/ 185 h 203"/>
              <a:gd name="T2" fmla="*/ 0 w 8"/>
              <a:gd name="T3" fmla="*/ 203 h 203"/>
              <a:gd name="T4" fmla="*/ 8 w 8"/>
              <a:gd name="T5" fmla="*/ 203 h 203"/>
              <a:gd name="T6" fmla="*/ 8 w 8"/>
              <a:gd name="T7" fmla="*/ 196 h 203"/>
              <a:gd name="T8" fmla="*/ 8 w 8"/>
              <a:gd name="T9" fmla="*/ 185 h 203"/>
              <a:gd name="T10" fmla="*/ 0 w 8"/>
              <a:gd name="T11" fmla="*/ 185 h 203"/>
              <a:gd name="T12" fmla="*/ 8 w 8"/>
              <a:gd name="T13" fmla="*/ 0 h 203"/>
              <a:gd name="T14" fmla="*/ 0 w 8"/>
              <a:gd name="T15" fmla="*/ 0 h 203"/>
              <a:gd name="T16" fmla="*/ 0 w 8"/>
              <a:gd name="T17" fmla="*/ 22 h 203"/>
              <a:gd name="T18" fmla="*/ 8 w 8"/>
              <a:gd name="T19" fmla="*/ 22 h 203"/>
              <a:gd name="T20" fmla="*/ 8 w 8"/>
              <a:gd name="T21" fmla="*/ 11 h 203"/>
              <a:gd name="T22" fmla="*/ 8 w 8"/>
              <a:gd name="T23"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203">
                <a:moveTo>
                  <a:pt x="0" y="185"/>
                </a:moveTo>
                <a:lnTo>
                  <a:pt x="0" y="203"/>
                </a:lnTo>
                <a:lnTo>
                  <a:pt x="8" y="203"/>
                </a:lnTo>
                <a:lnTo>
                  <a:pt x="8" y="196"/>
                </a:lnTo>
                <a:lnTo>
                  <a:pt x="8" y="185"/>
                </a:lnTo>
                <a:lnTo>
                  <a:pt x="0" y="185"/>
                </a:lnTo>
                <a:moveTo>
                  <a:pt x="8" y="0"/>
                </a:moveTo>
                <a:lnTo>
                  <a:pt x="0" y="0"/>
                </a:lnTo>
                <a:lnTo>
                  <a:pt x="0" y="22"/>
                </a:lnTo>
                <a:lnTo>
                  <a:pt x="8" y="22"/>
                </a:lnTo>
                <a:lnTo>
                  <a:pt x="8" y="11"/>
                </a:lnTo>
                <a:lnTo>
                  <a:pt x="8"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18" name="Freeform 114"/>
          <p:cNvSpPr/>
          <p:nvPr>
            <p:custDataLst>
              <p:tags r:id="rId88"/>
            </p:custDataLst>
          </p:nvPr>
        </p:nvSpPr>
        <p:spPr bwMode="auto">
          <a:xfrm>
            <a:off x="7272338" y="5167313"/>
            <a:ext cx="119063" cy="95250"/>
          </a:xfrm>
          <a:custGeom>
            <a:avLst/>
            <a:gdLst>
              <a:gd name="T0" fmla="*/ 100 w 100"/>
              <a:gd name="T1" fmla="*/ 0 h 60"/>
              <a:gd name="T2" fmla="*/ 96 w 100"/>
              <a:gd name="T3" fmla="*/ 0 h 60"/>
              <a:gd name="T4" fmla="*/ 96 w 100"/>
              <a:gd name="T5" fmla="*/ 60 h 60"/>
              <a:gd name="T6" fmla="*/ 0 w 100"/>
              <a:gd name="T7" fmla="*/ 60 h 60"/>
              <a:gd name="T8" fmla="*/ 96 w 100"/>
              <a:gd name="T9" fmla="*/ 60 h 60"/>
              <a:gd name="T10" fmla="*/ 100 w 100"/>
              <a:gd name="T11" fmla="*/ 0 h 60"/>
            </a:gdLst>
            <a:ahLst/>
            <a:cxnLst>
              <a:cxn ang="0">
                <a:pos x="T0" y="T1"/>
              </a:cxn>
              <a:cxn ang="0">
                <a:pos x="T2" y="T3"/>
              </a:cxn>
              <a:cxn ang="0">
                <a:pos x="T4" y="T5"/>
              </a:cxn>
              <a:cxn ang="0">
                <a:pos x="T6" y="T7"/>
              </a:cxn>
              <a:cxn ang="0">
                <a:pos x="T8" y="T9"/>
              </a:cxn>
              <a:cxn ang="0">
                <a:pos x="T10" y="T11"/>
              </a:cxn>
            </a:cxnLst>
            <a:rect l="0" t="0" r="r" b="b"/>
            <a:pathLst>
              <a:path w="100" h="60">
                <a:moveTo>
                  <a:pt x="100" y="0"/>
                </a:moveTo>
                <a:lnTo>
                  <a:pt x="96" y="0"/>
                </a:lnTo>
                <a:lnTo>
                  <a:pt x="96" y="60"/>
                </a:lnTo>
                <a:lnTo>
                  <a:pt x="0" y="60"/>
                </a:lnTo>
                <a:lnTo>
                  <a:pt x="96" y="60"/>
                </a:lnTo>
                <a:lnTo>
                  <a:pt x="100" y="0"/>
                </a:lnTo>
                <a:close/>
              </a:path>
            </a:pathLst>
          </a:custGeom>
          <a:solidFill>
            <a:srgbClr val="0565A2"/>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19" name="Freeform 115"/>
          <p:cNvSpPr/>
          <p:nvPr>
            <p:custDataLst>
              <p:tags r:id="rId89"/>
            </p:custDataLst>
          </p:nvPr>
        </p:nvSpPr>
        <p:spPr bwMode="auto">
          <a:xfrm>
            <a:off x="7272338" y="5167313"/>
            <a:ext cx="119063" cy="95250"/>
          </a:xfrm>
          <a:custGeom>
            <a:avLst/>
            <a:gdLst>
              <a:gd name="T0" fmla="*/ 100 w 100"/>
              <a:gd name="T1" fmla="*/ 0 h 60"/>
              <a:gd name="T2" fmla="*/ 96 w 100"/>
              <a:gd name="T3" fmla="*/ 0 h 60"/>
              <a:gd name="T4" fmla="*/ 96 w 100"/>
              <a:gd name="T5" fmla="*/ 60 h 60"/>
              <a:gd name="T6" fmla="*/ 0 w 100"/>
              <a:gd name="T7" fmla="*/ 60 h 60"/>
              <a:gd name="T8" fmla="*/ 96 w 100"/>
              <a:gd name="T9" fmla="*/ 60 h 60"/>
              <a:gd name="T10" fmla="*/ 100 w 100"/>
              <a:gd name="T11" fmla="*/ 0 h 60"/>
            </a:gdLst>
            <a:ahLst/>
            <a:cxnLst>
              <a:cxn ang="0">
                <a:pos x="T0" y="T1"/>
              </a:cxn>
              <a:cxn ang="0">
                <a:pos x="T2" y="T3"/>
              </a:cxn>
              <a:cxn ang="0">
                <a:pos x="T4" y="T5"/>
              </a:cxn>
              <a:cxn ang="0">
                <a:pos x="T6" y="T7"/>
              </a:cxn>
              <a:cxn ang="0">
                <a:pos x="T8" y="T9"/>
              </a:cxn>
              <a:cxn ang="0">
                <a:pos x="T10" y="T11"/>
              </a:cxn>
            </a:cxnLst>
            <a:rect l="0" t="0" r="r" b="b"/>
            <a:pathLst>
              <a:path w="100" h="60">
                <a:moveTo>
                  <a:pt x="100" y="0"/>
                </a:moveTo>
                <a:lnTo>
                  <a:pt x="96" y="0"/>
                </a:lnTo>
                <a:lnTo>
                  <a:pt x="96" y="60"/>
                </a:lnTo>
                <a:lnTo>
                  <a:pt x="0" y="60"/>
                </a:lnTo>
                <a:lnTo>
                  <a:pt x="96" y="60"/>
                </a:lnTo>
                <a:lnTo>
                  <a:pt x="10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20" name="Freeform 116"/>
          <p:cNvSpPr/>
          <p:nvPr>
            <p:custDataLst>
              <p:tags r:id="rId90"/>
            </p:custDataLst>
          </p:nvPr>
        </p:nvSpPr>
        <p:spPr bwMode="auto">
          <a:xfrm>
            <a:off x="7272338" y="5167313"/>
            <a:ext cx="114300" cy="95250"/>
          </a:xfrm>
          <a:custGeom>
            <a:avLst/>
            <a:gdLst>
              <a:gd name="T0" fmla="*/ 96 w 96"/>
              <a:gd name="T1" fmla="*/ 0 h 60"/>
              <a:gd name="T2" fmla="*/ 44 w 96"/>
              <a:gd name="T3" fmla="*/ 0 h 60"/>
              <a:gd name="T4" fmla="*/ 26 w 96"/>
              <a:gd name="T5" fmla="*/ 0 h 60"/>
              <a:gd name="T6" fmla="*/ 22 w 96"/>
              <a:gd name="T7" fmla="*/ 11 h 60"/>
              <a:gd name="T8" fmla="*/ 22 w 96"/>
              <a:gd name="T9" fmla="*/ 19 h 60"/>
              <a:gd name="T10" fmla="*/ 19 w 96"/>
              <a:gd name="T11" fmla="*/ 19 h 60"/>
              <a:gd name="T12" fmla="*/ 0 w 96"/>
              <a:gd name="T13" fmla="*/ 60 h 60"/>
              <a:gd name="T14" fmla="*/ 96 w 96"/>
              <a:gd name="T15" fmla="*/ 60 h 60"/>
              <a:gd name="T16" fmla="*/ 96 w 96"/>
              <a:gd name="T1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60">
                <a:moveTo>
                  <a:pt x="96" y="0"/>
                </a:moveTo>
                <a:lnTo>
                  <a:pt x="44" y="0"/>
                </a:lnTo>
                <a:lnTo>
                  <a:pt x="26" y="0"/>
                </a:lnTo>
                <a:lnTo>
                  <a:pt x="22" y="11"/>
                </a:lnTo>
                <a:lnTo>
                  <a:pt x="22" y="19"/>
                </a:lnTo>
                <a:lnTo>
                  <a:pt x="19" y="19"/>
                </a:lnTo>
                <a:lnTo>
                  <a:pt x="0" y="60"/>
                </a:lnTo>
                <a:lnTo>
                  <a:pt x="96" y="60"/>
                </a:lnTo>
                <a:lnTo>
                  <a:pt x="96" y="0"/>
                </a:lnTo>
                <a:close/>
              </a:path>
            </a:pathLst>
          </a:custGeom>
          <a:solidFill>
            <a:srgbClr val="B4D0E3"/>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21" name="Freeform 117"/>
          <p:cNvSpPr/>
          <p:nvPr>
            <p:custDataLst>
              <p:tags r:id="rId91"/>
            </p:custDataLst>
          </p:nvPr>
        </p:nvSpPr>
        <p:spPr bwMode="auto">
          <a:xfrm>
            <a:off x="7272338" y="5167313"/>
            <a:ext cx="114300" cy="95250"/>
          </a:xfrm>
          <a:custGeom>
            <a:avLst/>
            <a:gdLst>
              <a:gd name="T0" fmla="*/ 96 w 96"/>
              <a:gd name="T1" fmla="*/ 0 h 60"/>
              <a:gd name="T2" fmla="*/ 44 w 96"/>
              <a:gd name="T3" fmla="*/ 0 h 60"/>
              <a:gd name="T4" fmla="*/ 26 w 96"/>
              <a:gd name="T5" fmla="*/ 0 h 60"/>
              <a:gd name="T6" fmla="*/ 22 w 96"/>
              <a:gd name="T7" fmla="*/ 11 h 60"/>
              <a:gd name="T8" fmla="*/ 22 w 96"/>
              <a:gd name="T9" fmla="*/ 19 h 60"/>
              <a:gd name="T10" fmla="*/ 19 w 96"/>
              <a:gd name="T11" fmla="*/ 19 h 60"/>
              <a:gd name="T12" fmla="*/ 0 w 96"/>
              <a:gd name="T13" fmla="*/ 60 h 60"/>
              <a:gd name="T14" fmla="*/ 96 w 96"/>
              <a:gd name="T15" fmla="*/ 60 h 60"/>
              <a:gd name="T16" fmla="*/ 96 w 96"/>
              <a:gd name="T1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60">
                <a:moveTo>
                  <a:pt x="96" y="0"/>
                </a:moveTo>
                <a:lnTo>
                  <a:pt x="44" y="0"/>
                </a:lnTo>
                <a:lnTo>
                  <a:pt x="26" y="0"/>
                </a:lnTo>
                <a:lnTo>
                  <a:pt x="22" y="11"/>
                </a:lnTo>
                <a:lnTo>
                  <a:pt x="22" y="19"/>
                </a:lnTo>
                <a:lnTo>
                  <a:pt x="19" y="19"/>
                </a:lnTo>
                <a:lnTo>
                  <a:pt x="0" y="60"/>
                </a:lnTo>
                <a:lnTo>
                  <a:pt x="96" y="60"/>
                </a:lnTo>
                <a:lnTo>
                  <a:pt x="96"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22" name="Freeform 118"/>
          <p:cNvSpPr/>
          <p:nvPr>
            <p:custDataLst>
              <p:tags r:id="rId92"/>
            </p:custDataLst>
          </p:nvPr>
        </p:nvSpPr>
        <p:spPr bwMode="auto">
          <a:xfrm>
            <a:off x="7294960" y="5184775"/>
            <a:ext cx="3572" cy="12700"/>
          </a:xfrm>
          <a:custGeom>
            <a:avLst/>
            <a:gdLst>
              <a:gd name="T0" fmla="*/ 3 w 3"/>
              <a:gd name="T1" fmla="*/ 0 h 8"/>
              <a:gd name="T2" fmla="*/ 0 w 3"/>
              <a:gd name="T3" fmla="*/ 8 h 8"/>
              <a:gd name="T4" fmla="*/ 3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8"/>
                </a:lnTo>
                <a:lnTo>
                  <a:pt x="3" y="8"/>
                </a:lnTo>
                <a:lnTo>
                  <a:pt x="3" y="0"/>
                </a:lnTo>
                <a:close/>
              </a:path>
            </a:pathLst>
          </a:custGeom>
          <a:solidFill>
            <a:srgbClr val="4499D1"/>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23" name="Freeform 119"/>
          <p:cNvSpPr/>
          <p:nvPr>
            <p:custDataLst>
              <p:tags r:id="rId93"/>
            </p:custDataLst>
          </p:nvPr>
        </p:nvSpPr>
        <p:spPr bwMode="auto">
          <a:xfrm>
            <a:off x="7294960" y="5184775"/>
            <a:ext cx="3572" cy="12700"/>
          </a:xfrm>
          <a:custGeom>
            <a:avLst/>
            <a:gdLst>
              <a:gd name="T0" fmla="*/ 3 w 3"/>
              <a:gd name="T1" fmla="*/ 0 h 8"/>
              <a:gd name="T2" fmla="*/ 0 w 3"/>
              <a:gd name="T3" fmla="*/ 8 h 8"/>
              <a:gd name="T4" fmla="*/ 3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8"/>
                </a:lnTo>
                <a:lnTo>
                  <a:pt x="3" y="8"/>
                </a:lnTo>
                <a:lnTo>
                  <a:pt x="3"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24" name="Freeform 120"/>
          <p:cNvSpPr/>
          <p:nvPr>
            <p:custDataLst>
              <p:tags r:id="rId94"/>
            </p:custDataLst>
          </p:nvPr>
        </p:nvSpPr>
        <p:spPr bwMode="auto">
          <a:xfrm>
            <a:off x="7531894" y="4768850"/>
            <a:ext cx="88106" cy="398463"/>
          </a:xfrm>
          <a:custGeom>
            <a:avLst/>
            <a:gdLst>
              <a:gd name="T0" fmla="*/ 20 w 20"/>
              <a:gd name="T1" fmla="*/ 0 h 68"/>
              <a:gd name="T2" fmla="*/ 14 w 20"/>
              <a:gd name="T3" fmla="*/ 3 h 68"/>
              <a:gd name="T4" fmla="*/ 7 w 20"/>
              <a:gd name="T5" fmla="*/ 11 h 68"/>
              <a:gd name="T6" fmla="*/ 3 w 20"/>
              <a:gd name="T7" fmla="*/ 19 h 68"/>
              <a:gd name="T8" fmla="*/ 7 w 20"/>
              <a:gd name="T9" fmla="*/ 27 h 68"/>
              <a:gd name="T10" fmla="*/ 15 w 20"/>
              <a:gd name="T11" fmla="*/ 35 h 68"/>
              <a:gd name="T12" fmla="*/ 8 w 20"/>
              <a:gd name="T13" fmla="*/ 51 h 68"/>
              <a:gd name="T14" fmla="*/ 0 w 20"/>
              <a:gd name="T15" fmla="*/ 51 h 68"/>
              <a:gd name="T16" fmla="*/ 0 w 20"/>
              <a:gd name="T17" fmla="*/ 68 h 68"/>
              <a:gd name="T18" fmla="*/ 20 w 20"/>
              <a:gd name="T19" fmla="*/ 68 h 68"/>
              <a:gd name="T20" fmla="*/ 20 w 20"/>
              <a:gd name="T21"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68">
                <a:moveTo>
                  <a:pt x="20" y="0"/>
                </a:moveTo>
                <a:cubicBezTo>
                  <a:pt x="18" y="1"/>
                  <a:pt x="16" y="2"/>
                  <a:pt x="14" y="3"/>
                </a:cubicBezTo>
                <a:cubicBezTo>
                  <a:pt x="7" y="11"/>
                  <a:pt x="7" y="11"/>
                  <a:pt x="7" y="11"/>
                </a:cubicBezTo>
                <a:cubicBezTo>
                  <a:pt x="5" y="13"/>
                  <a:pt x="3" y="16"/>
                  <a:pt x="3" y="19"/>
                </a:cubicBezTo>
                <a:cubicBezTo>
                  <a:pt x="3" y="22"/>
                  <a:pt x="5" y="24"/>
                  <a:pt x="7" y="27"/>
                </a:cubicBezTo>
                <a:cubicBezTo>
                  <a:pt x="15" y="35"/>
                  <a:pt x="15" y="35"/>
                  <a:pt x="15" y="35"/>
                </a:cubicBezTo>
                <a:cubicBezTo>
                  <a:pt x="12" y="40"/>
                  <a:pt x="9" y="46"/>
                  <a:pt x="8" y="51"/>
                </a:cubicBezTo>
                <a:cubicBezTo>
                  <a:pt x="0" y="51"/>
                  <a:pt x="0" y="51"/>
                  <a:pt x="0" y="51"/>
                </a:cubicBezTo>
                <a:cubicBezTo>
                  <a:pt x="0" y="68"/>
                  <a:pt x="0" y="68"/>
                  <a:pt x="0" y="68"/>
                </a:cubicBezTo>
                <a:cubicBezTo>
                  <a:pt x="20" y="68"/>
                  <a:pt x="20" y="68"/>
                  <a:pt x="20" y="68"/>
                </a:cubicBezTo>
                <a:cubicBezTo>
                  <a:pt x="20" y="0"/>
                  <a:pt x="20" y="0"/>
                  <a:pt x="20" y="0"/>
                </a:cubicBezTo>
              </a:path>
            </a:pathLst>
          </a:custGeom>
          <a:solidFill>
            <a:srgbClr val="4499D1"/>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25" name="Freeform 121"/>
          <p:cNvSpPr/>
          <p:nvPr>
            <p:custDataLst>
              <p:tags r:id="rId95"/>
            </p:custDataLst>
          </p:nvPr>
        </p:nvSpPr>
        <p:spPr bwMode="auto">
          <a:xfrm>
            <a:off x="7466410" y="5068888"/>
            <a:ext cx="65485" cy="98425"/>
          </a:xfrm>
          <a:custGeom>
            <a:avLst/>
            <a:gdLst>
              <a:gd name="T0" fmla="*/ 11 w 15"/>
              <a:gd name="T1" fmla="*/ 0 h 17"/>
              <a:gd name="T2" fmla="*/ 3 w 15"/>
              <a:gd name="T3" fmla="*/ 4 h 17"/>
              <a:gd name="T4" fmla="*/ 0 w 15"/>
              <a:gd name="T5" fmla="*/ 12 h 17"/>
              <a:gd name="T6" fmla="*/ 0 w 15"/>
              <a:gd name="T7" fmla="*/ 17 h 17"/>
              <a:gd name="T8" fmla="*/ 2 w 15"/>
              <a:gd name="T9" fmla="*/ 17 h 17"/>
              <a:gd name="T10" fmla="*/ 2 w 15"/>
              <a:gd name="T11" fmla="*/ 17 h 17"/>
              <a:gd name="T12" fmla="*/ 4 w 15"/>
              <a:gd name="T13" fmla="*/ 17 h 17"/>
              <a:gd name="T14" fmla="*/ 4 w 15"/>
              <a:gd name="T15" fmla="*/ 17 h 17"/>
              <a:gd name="T16" fmla="*/ 15 w 15"/>
              <a:gd name="T17" fmla="*/ 17 h 17"/>
              <a:gd name="T18" fmla="*/ 15 w 15"/>
              <a:gd name="T19" fmla="*/ 0 h 17"/>
              <a:gd name="T20" fmla="*/ 11 w 15"/>
              <a:gd name="T21"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17">
                <a:moveTo>
                  <a:pt x="11" y="0"/>
                </a:moveTo>
                <a:cubicBezTo>
                  <a:pt x="8" y="0"/>
                  <a:pt x="5" y="2"/>
                  <a:pt x="3" y="4"/>
                </a:cubicBezTo>
                <a:cubicBezTo>
                  <a:pt x="1" y="6"/>
                  <a:pt x="0" y="9"/>
                  <a:pt x="0" y="12"/>
                </a:cubicBezTo>
                <a:cubicBezTo>
                  <a:pt x="0" y="17"/>
                  <a:pt x="0" y="17"/>
                  <a:pt x="0" y="17"/>
                </a:cubicBezTo>
                <a:cubicBezTo>
                  <a:pt x="2" y="17"/>
                  <a:pt x="2" y="17"/>
                  <a:pt x="2" y="17"/>
                </a:cubicBezTo>
                <a:cubicBezTo>
                  <a:pt x="2" y="17"/>
                  <a:pt x="2" y="17"/>
                  <a:pt x="2" y="17"/>
                </a:cubicBezTo>
                <a:cubicBezTo>
                  <a:pt x="4" y="17"/>
                  <a:pt x="4" y="17"/>
                  <a:pt x="4" y="17"/>
                </a:cubicBezTo>
                <a:cubicBezTo>
                  <a:pt x="4" y="17"/>
                  <a:pt x="4" y="17"/>
                  <a:pt x="4" y="17"/>
                </a:cubicBezTo>
                <a:cubicBezTo>
                  <a:pt x="15" y="17"/>
                  <a:pt x="15" y="17"/>
                  <a:pt x="15" y="17"/>
                </a:cubicBezTo>
                <a:cubicBezTo>
                  <a:pt x="15" y="0"/>
                  <a:pt x="15" y="0"/>
                  <a:pt x="15" y="0"/>
                </a:cubicBezTo>
                <a:cubicBezTo>
                  <a:pt x="11" y="0"/>
                  <a:pt x="11" y="0"/>
                  <a:pt x="11" y="0"/>
                </a:cubicBezTo>
              </a:path>
            </a:pathLst>
          </a:custGeom>
          <a:solidFill>
            <a:srgbClr val="B4D0E3"/>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26" name="Freeform 122"/>
          <p:cNvSpPr/>
          <p:nvPr>
            <p:custDataLst>
              <p:tags r:id="rId96"/>
            </p:custDataLst>
          </p:nvPr>
        </p:nvSpPr>
        <p:spPr bwMode="auto">
          <a:xfrm>
            <a:off x="7505700" y="4681538"/>
            <a:ext cx="734616" cy="485775"/>
          </a:xfrm>
          <a:custGeom>
            <a:avLst/>
            <a:gdLst>
              <a:gd name="T0" fmla="*/ 167 w 167"/>
              <a:gd name="T1" fmla="*/ 83 h 83"/>
              <a:gd name="T2" fmla="*/ 167 w 167"/>
              <a:gd name="T3" fmla="*/ 78 h 83"/>
              <a:gd name="T4" fmla="*/ 158 w 167"/>
              <a:gd name="T5" fmla="*/ 69 h 83"/>
              <a:gd name="T6" fmla="*/ 145 w 167"/>
              <a:gd name="T7" fmla="*/ 69 h 83"/>
              <a:gd name="T8" fmla="*/ 137 w 167"/>
              <a:gd name="T9" fmla="*/ 50 h 83"/>
              <a:gd name="T10" fmla="*/ 146 w 167"/>
              <a:gd name="T11" fmla="*/ 40 h 83"/>
              <a:gd name="T12" fmla="*/ 146 w 167"/>
              <a:gd name="T13" fmla="*/ 28 h 83"/>
              <a:gd name="T14" fmla="*/ 139 w 167"/>
              <a:gd name="T15" fmla="*/ 21 h 83"/>
              <a:gd name="T16" fmla="*/ 127 w 167"/>
              <a:gd name="T17" fmla="*/ 21 h 83"/>
              <a:gd name="T18" fmla="*/ 117 w 167"/>
              <a:gd name="T19" fmla="*/ 30 h 83"/>
              <a:gd name="T20" fmla="*/ 98 w 167"/>
              <a:gd name="T21" fmla="*/ 22 h 83"/>
              <a:gd name="T22" fmla="*/ 98 w 167"/>
              <a:gd name="T23" fmla="*/ 9 h 83"/>
              <a:gd name="T24" fmla="*/ 89 w 167"/>
              <a:gd name="T25" fmla="*/ 0 h 83"/>
              <a:gd name="T26" fmla="*/ 79 w 167"/>
              <a:gd name="T27" fmla="*/ 0 h 83"/>
              <a:gd name="T28" fmla="*/ 70 w 167"/>
              <a:gd name="T29" fmla="*/ 9 h 83"/>
              <a:gd name="T30" fmla="*/ 70 w 167"/>
              <a:gd name="T31" fmla="*/ 22 h 83"/>
              <a:gd name="T32" fmla="*/ 51 w 167"/>
              <a:gd name="T33" fmla="*/ 30 h 83"/>
              <a:gd name="T34" fmla="*/ 41 w 167"/>
              <a:gd name="T35" fmla="*/ 20 h 83"/>
              <a:gd name="T36" fmla="*/ 29 w 167"/>
              <a:gd name="T37" fmla="*/ 20 h 83"/>
              <a:gd name="T38" fmla="*/ 21 w 167"/>
              <a:gd name="T39" fmla="*/ 27 h 83"/>
              <a:gd name="T40" fmla="*/ 21 w 167"/>
              <a:gd name="T41" fmla="*/ 40 h 83"/>
              <a:gd name="T42" fmla="*/ 31 w 167"/>
              <a:gd name="T43" fmla="*/ 50 h 83"/>
              <a:gd name="T44" fmla="*/ 23 w 167"/>
              <a:gd name="T45" fmla="*/ 69 h 83"/>
              <a:gd name="T46" fmla="*/ 9 w 167"/>
              <a:gd name="T47" fmla="*/ 69 h 83"/>
              <a:gd name="T48" fmla="*/ 0 w 167"/>
              <a:gd name="T49" fmla="*/ 78 h 83"/>
              <a:gd name="T50" fmla="*/ 0 w 167"/>
              <a:gd name="T51" fmla="*/ 83 h 83"/>
              <a:gd name="T52" fmla="*/ 56 w 167"/>
              <a:gd name="T53" fmla="*/ 83 h 83"/>
              <a:gd name="T54" fmla="*/ 84 w 167"/>
              <a:gd name="T55" fmla="*/ 55 h 83"/>
              <a:gd name="T56" fmla="*/ 112 w 167"/>
              <a:gd name="T57" fmla="*/ 83 h 83"/>
              <a:gd name="T58" fmla="*/ 167 w 167"/>
              <a:gd name="T59" fmla="*/ 8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7" h="83">
                <a:moveTo>
                  <a:pt x="167" y="83"/>
                </a:moveTo>
                <a:cubicBezTo>
                  <a:pt x="167" y="78"/>
                  <a:pt x="167" y="78"/>
                  <a:pt x="167" y="78"/>
                </a:cubicBezTo>
                <a:cubicBezTo>
                  <a:pt x="167" y="73"/>
                  <a:pt x="163" y="69"/>
                  <a:pt x="158" y="69"/>
                </a:cubicBezTo>
                <a:cubicBezTo>
                  <a:pt x="145" y="69"/>
                  <a:pt x="145" y="69"/>
                  <a:pt x="145" y="69"/>
                </a:cubicBezTo>
                <a:cubicBezTo>
                  <a:pt x="143" y="62"/>
                  <a:pt x="140" y="56"/>
                  <a:pt x="137" y="50"/>
                </a:cubicBezTo>
                <a:cubicBezTo>
                  <a:pt x="146" y="40"/>
                  <a:pt x="146" y="40"/>
                  <a:pt x="146" y="40"/>
                </a:cubicBezTo>
                <a:cubicBezTo>
                  <a:pt x="150" y="37"/>
                  <a:pt x="150" y="31"/>
                  <a:pt x="146" y="28"/>
                </a:cubicBezTo>
                <a:cubicBezTo>
                  <a:pt x="139" y="21"/>
                  <a:pt x="139" y="21"/>
                  <a:pt x="139" y="21"/>
                </a:cubicBezTo>
                <a:cubicBezTo>
                  <a:pt x="136" y="17"/>
                  <a:pt x="130" y="17"/>
                  <a:pt x="127" y="21"/>
                </a:cubicBezTo>
                <a:cubicBezTo>
                  <a:pt x="117" y="30"/>
                  <a:pt x="117" y="30"/>
                  <a:pt x="117" y="30"/>
                </a:cubicBezTo>
                <a:cubicBezTo>
                  <a:pt x="111" y="26"/>
                  <a:pt x="105" y="24"/>
                  <a:pt x="98" y="22"/>
                </a:cubicBezTo>
                <a:cubicBezTo>
                  <a:pt x="98" y="9"/>
                  <a:pt x="98" y="9"/>
                  <a:pt x="98" y="9"/>
                </a:cubicBezTo>
                <a:cubicBezTo>
                  <a:pt x="98" y="4"/>
                  <a:pt x="94" y="0"/>
                  <a:pt x="89" y="0"/>
                </a:cubicBezTo>
                <a:cubicBezTo>
                  <a:pt x="79" y="0"/>
                  <a:pt x="79" y="0"/>
                  <a:pt x="79" y="0"/>
                </a:cubicBezTo>
                <a:cubicBezTo>
                  <a:pt x="74" y="0"/>
                  <a:pt x="70" y="4"/>
                  <a:pt x="70" y="9"/>
                </a:cubicBezTo>
                <a:cubicBezTo>
                  <a:pt x="70" y="22"/>
                  <a:pt x="70" y="22"/>
                  <a:pt x="70" y="22"/>
                </a:cubicBezTo>
                <a:cubicBezTo>
                  <a:pt x="63" y="24"/>
                  <a:pt x="56" y="26"/>
                  <a:pt x="51" y="30"/>
                </a:cubicBezTo>
                <a:cubicBezTo>
                  <a:pt x="41" y="20"/>
                  <a:pt x="41" y="20"/>
                  <a:pt x="41" y="20"/>
                </a:cubicBezTo>
                <a:cubicBezTo>
                  <a:pt x="38" y="17"/>
                  <a:pt x="32" y="17"/>
                  <a:pt x="29" y="20"/>
                </a:cubicBezTo>
                <a:cubicBezTo>
                  <a:pt x="21" y="27"/>
                  <a:pt x="21" y="27"/>
                  <a:pt x="21" y="27"/>
                </a:cubicBezTo>
                <a:cubicBezTo>
                  <a:pt x="18" y="31"/>
                  <a:pt x="18" y="36"/>
                  <a:pt x="21" y="40"/>
                </a:cubicBezTo>
                <a:cubicBezTo>
                  <a:pt x="31" y="50"/>
                  <a:pt x="31" y="50"/>
                  <a:pt x="31" y="50"/>
                </a:cubicBezTo>
                <a:cubicBezTo>
                  <a:pt x="27" y="55"/>
                  <a:pt x="24" y="62"/>
                  <a:pt x="23" y="69"/>
                </a:cubicBezTo>
                <a:cubicBezTo>
                  <a:pt x="9" y="69"/>
                  <a:pt x="9" y="69"/>
                  <a:pt x="9" y="69"/>
                </a:cubicBezTo>
                <a:cubicBezTo>
                  <a:pt x="4" y="69"/>
                  <a:pt x="0" y="73"/>
                  <a:pt x="0" y="78"/>
                </a:cubicBezTo>
                <a:cubicBezTo>
                  <a:pt x="0" y="83"/>
                  <a:pt x="0" y="83"/>
                  <a:pt x="0" y="83"/>
                </a:cubicBezTo>
                <a:cubicBezTo>
                  <a:pt x="56" y="83"/>
                  <a:pt x="56" y="83"/>
                  <a:pt x="56" y="83"/>
                </a:cubicBezTo>
                <a:cubicBezTo>
                  <a:pt x="56" y="68"/>
                  <a:pt x="68" y="55"/>
                  <a:pt x="84" y="55"/>
                </a:cubicBezTo>
                <a:cubicBezTo>
                  <a:pt x="99" y="55"/>
                  <a:pt x="112" y="68"/>
                  <a:pt x="112" y="83"/>
                </a:cubicBezTo>
                <a:lnTo>
                  <a:pt x="167" y="83"/>
                </a:ln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27" name="Freeform 123"/>
          <p:cNvSpPr>
            <a:spLocks noEditPoints="1"/>
          </p:cNvSpPr>
          <p:nvPr>
            <p:custDataLst>
              <p:tags r:id="rId97"/>
            </p:custDataLst>
          </p:nvPr>
        </p:nvSpPr>
        <p:spPr bwMode="auto">
          <a:xfrm>
            <a:off x="7492604" y="4664075"/>
            <a:ext cx="760810" cy="503238"/>
          </a:xfrm>
          <a:custGeom>
            <a:avLst/>
            <a:gdLst>
              <a:gd name="T0" fmla="*/ 173 w 173"/>
              <a:gd name="T1" fmla="*/ 81 h 86"/>
              <a:gd name="T2" fmla="*/ 148 w 173"/>
              <a:gd name="T3" fmla="*/ 69 h 86"/>
              <a:gd name="T4" fmla="*/ 151 w 173"/>
              <a:gd name="T5" fmla="*/ 72 h 86"/>
              <a:gd name="T6" fmla="*/ 140 w 173"/>
              <a:gd name="T7" fmla="*/ 53 h 86"/>
              <a:gd name="T8" fmla="*/ 151 w 173"/>
              <a:gd name="T9" fmla="*/ 45 h 86"/>
              <a:gd name="T10" fmla="*/ 155 w 173"/>
              <a:gd name="T11" fmla="*/ 37 h 86"/>
              <a:gd name="T12" fmla="*/ 151 w 173"/>
              <a:gd name="T13" fmla="*/ 29 h 86"/>
              <a:gd name="T14" fmla="*/ 136 w 173"/>
              <a:gd name="T15" fmla="*/ 18 h 86"/>
              <a:gd name="T16" fmla="*/ 118 w 173"/>
              <a:gd name="T17" fmla="*/ 31 h 86"/>
              <a:gd name="T18" fmla="*/ 122 w 173"/>
              <a:gd name="T19" fmla="*/ 31 h 86"/>
              <a:gd name="T20" fmla="*/ 101 w 173"/>
              <a:gd name="T21" fmla="*/ 25 h 86"/>
              <a:gd name="T22" fmla="*/ 104 w 173"/>
              <a:gd name="T23" fmla="*/ 12 h 86"/>
              <a:gd name="T24" fmla="*/ 82 w 173"/>
              <a:gd name="T25" fmla="*/ 0 h 86"/>
              <a:gd name="T26" fmla="*/ 70 w 173"/>
              <a:gd name="T27" fmla="*/ 25 h 86"/>
              <a:gd name="T28" fmla="*/ 72 w 173"/>
              <a:gd name="T29" fmla="*/ 22 h 86"/>
              <a:gd name="T30" fmla="*/ 54 w 173"/>
              <a:gd name="T31" fmla="*/ 33 h 86"/>
              <a:gd name="T32" fmla="*/ 46 w 173"/>
              <a:gd name="T33" fmla="*/ 21 h 86"/>
              <a:gd name="T34" fmla="*/ 38 w 173"/>
              <a:gd name="T35" fmla="*/ 18 h 86"/>
              <a:gd name="T36" fmla="*/ 30 w 173"/>
              <a:gd name="T37" fmla="*/ 21 h 86"/>
              <a:gd name="T38" fmla="*/ 19 w 173"/>
              <a:gd name="T39" fmla="*/ 37 h 86"/>
              <a:gd name="T40" fmla="*/ 32 w 173"/>
              <a:gd name="T41" fmla="*/ 55 h 86"/>
              <a:gd name="T42" fmla="*/ 31 w 173"/>
              <a:gd name="T43" fmla="*/ 51 h 86"/>
              <a:gd name="T44" fmla="*/ 26 w 173"/>
              <a:gd name="T45" fmla="*/ 72 h 86"/>
              <a:gd name="T46" fmla="*/ 12 w 173"/>
              <a:gd name="T47" fmla="*/ 69 h 86"/>
              <a:gd name="T48" fmla="*/ 12 w 173"/>
              <a:gd name="T49" fmla="*/ 69 h 86"/>
              <a:gd name="T50" fmla="*/ 0 w 173"/>
              <a:gd name="T51" fmla="*/ 81 h 86"/>
              <a:gd name="T52" fmla="*/ 0 w 173"/>
              <a:gd name="T53" fmla="*/ 81 h 86"/>
              <a:gd name="T54" fmla="*/ 6 w 173"/>
              <a:gd name="T55" fmla="*/ 86 h 86"/>
              <a:gd name="T56" fmla="*/ 6 w 173"/>
              <a:gd name="T57" fmla="*/ 81 h 86"/>
              <a:gd name="T58" fmla="*/ 12 w 173"/>
              <a:gd name="T59" fmla="*/ 74 h 86"/>
              <a:gd name="T60" fmla="*/ 12 w 173"/>
              <a:gd name="T61" fmla="*/ 75 h 86"/>
              <a:gd name="T62" fmla="*/ 12 w 173"/>
              <a:gd name="T63" fmla="*/ 75 h 86"/>
              <a:gd name="T64" fmla="*/ 28 w 173"/>
              <a:gd name="T65" fmla="*/ 75 h 86"/>
              <a:gd name="T66" fmla="*/ 36 w 173"/>
              <a:gd name="T67" fmla="*/ 54 h 86"/>
              <a:gd name="T68" fmla="*/ 26 w 173"/>
              <a:gd name="T69" fmla="*/ 41 h 86"/>
              <a:gd name="T70" fmla="*/ 25 w 173"/>
              <a:gd name="T71" fmla="*/ 37 h 86"/>
              <a:gd name="T72" fmla="*/ 34 w 173"/>
              <a:gd name="T73" fmla="*/ 25 h 86"/>
              <a:gd name="T74" fmla="*/ 38 w 173"/>
              <a:gd name="T75" fmla="*/ 24 h 86"/>
              <a:gd name="T76" fmla="*/ 53 w 173"/>
              <a:gd name="T77" fmla="*/ 37 h 86"/>
              <a:gd name="T78" fmla="*/ 74 w 173"/>
              <a:gd name="T79" fmla="*/ 28 h 86"/>
              <a:gd name="T80" fmla="*/ 76 w 173"/>
              <a:gd name="T81" fmla="*/ 12 h 86"/>
              <a:gd name="T82" fmla="*/ 92 w 173"/>
              <a:gd name="T83" fmla="*/ 6 h 86"/>
              <a:gd name="T84" fmla="*/ 98 w 173"/>
              <a:gd name="T85" fmla="*/ 27 h 86"/>
              <a:gd name="T86" fmla="*/ 119 w 173"/>
              <a:gd name="T87" fmla="*/ 36 h 86"/>
              <a:gd name="T88" fmla="*/ 132 w 173"/>
              <a:gd name="T89" fmla="*/ 26 h 86"/>
              <a:gd name="T90" fmla="*/ 140 w 173"/>
              <a:gd name="T91" fmla="*/ 26 h 86"/>
              <a:gd name="T92" fmla="*/ 147 w 173"/>
              <a:gd name="T93" fmla="*/ 33 h 86"/>
              <a:gd name="T94" fmla="*/ 147 w 173"/>
              <a:gd name="T95" fmla="*/ 41 h 86"/>
              <a:gd name="T96" fmla="*/ 137 w 173"/>
              <a:gd name="T97" fmla="*/ 54 h 86"/>
              <a:gd name="T98" fmla="*/ 145 w 173"/>
              <a:gd name="T99" fmla="*/ 75 h 86"/>
              <a:gd name="T100" fmla="*/ 161 w 173"/>
              <a:gd name="T101" fmla="*/ 75 h 86"/>
              <a:gd name="T102" fmla="*/ 167 w 173"/>
              <a:gd name="T103" fmla="*/ 86 h 86"/>
              <a:gd name="T104" fmla="*/ 62 w 173"/>
              <a:gd name="T105" fmla="*/ 86 h 86"/>
              <a:gd name="T106" fmla="*/ 87 w 173"/>
              <a:gd name="T107" fmla="*/ 61 h 86"/>
              <a:gd name="T108" fmla="*/ 112 w 173"/>
              <a:gd name="T109" fmla="*/ 86 h 86"/>
              <a:gd name="T110" fmla="*/ 109 w 173"/>
              <a:gd name="T111" fmla="*/ 64 h 86"/>
              <a:gd name="T112" fmla="*/ 65 w 173"/>
              <a:gd name="T113" fmla="*/ 64 h 86"/>
              <a:gd name="T114" fmla="*/ 62 w 173"/>
              <a:gd name="T115"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 h="86">
                <a:moveTo>
                  <a:pt x="173" y="86"/>
                </a:moveTo>
                <a:cubicBezTo>
                  <a:pt x="173" y="81"/>
                  <a:pt x="173" y="81"/>
                  <a:pt x="173" y="81"/>
                </a:cubicBezTo>
                <a:cubicBezTo>
                  <a:pt x="173" y="75"/>
                  <a:pt x="168" y="69"/>
                  <a:pt x="161" y="69"/>
                </a:cubicBezTo>
                <a:cubicBezTo>
                  <a:pt x="148" y="69"/>
                  <a:pt x="148" y="69"/>
                  <a:pt x="148" y="69"/>
                </a:cubicBezTo>
                <a:cubicBezTo>
                  <a:pt x="148" y="72"/>
                  <a:pt x="148" y="72"/>
                  <a:pt x="148" y="72"/>
                </a:cubicBezTo>
                <a:cubicBezTo>
                  <a:pt x="151" y="72"/>
                  <a:pt x="151" y="72"/>
                  <a:pt x="151" y="72"/>
                </a:cubicBezTo>
                <a:cubicBezTo>
                  <a:pt x="149" y="64"/>
                  <a:pt x="146" y="57"/>
                  <a:pt x="142" y="51"/>
                </a:cubicBezTo>
                <a:cubicBezTo>
                  <a:pt x="140" y="53"/>
                  <a:pt x="140" y="53"/>
                  <a:pt x="140" y="53"/>
                </a:cubicBezTo>
                <a:cubicBezTo>
                  <a:pt x="142" y="55"/>
                  <a:pt x="142" y="55"/>
                  <a:pt x="142" y="55"/>
                </a:cubicBezTo>
                <a:cubicBezTo>
                  <a:pt x="151" y="45"/>
                  <a:pt x="151" y="45"/>
                  <a:pt x="151" y="45"/>
                </a:cubicBezTo>
                <a:cubicBezTo>
                  <a:pt x="151" y="45"/>
                  <a:pt x="151" y="45"/>
                  <a:pt x="151" y="45"/>
                </a:cubicBezTo>
                <a:cubicBezTo>
                  <a:pt x="154" y="43"/>
                  <a:pt x="155" y="40"/>
                  <a:pt x="155" y="37"/>
                </a:cubicBezTo>
                <a:cubicBezTo>
                  <a:pt x="155" y="34"/>
                  <a:pt x="154" y="31"/>
                  <a:pt x="151" y="29"/>
                </a:cubicBezTo>
                <a:cubicBezTo>
                  <a:pt x="151" y="29"/>
                  <a:pt x="151" y="29"/>
                  <a:pt x="151" y="29"/>
                </a:cubicBezTo>
                <a:cubicBezTo>
                  <a:pt x="144" y="21"/>
                  <a:pt x="144" y="21"/>
                  <a:pt x="144" y="21"/>
                </a:cubicBezTo>
                <a:cubicBezTo>
                  <a:pt x="142" y="19"/>
                  <a:pt x="139" y="18"/>
                  <a:pt x="136" y="18"/>
                </a:cubicBezTo>
                <a:cubicBezTo>
                  <a:pt x="133" y="18"/>
                  <a:pt x="130" y="19"/>
                  <a:pt x="128" y="21"/>
                </a:cubicBezTo>
                <a:cubicBezTo>
                  <a:pt x="118" y="31"/>
                  <a:pt x="118" y="31"/>
                  <a:pt x="118" y="31"/>
                </a:cubicBezTo>
                <a:cubicBezTo>
                  <a:pt x="120" y="33"/>
                  <a:pt x="120" y="33"/>
                  <a:pt x="120" y="33"/>
                </a:cubicBezTo>
                <a:cubicBezTo>
                  <a:pt x="122" y="31"/>
                  <a:pt x="122" y="31"/>
                  <a:pt x="122" y="31"/>
                </a:cubicBezTo>
                <a:cubicBezTo>
                  <a:pt x="116" y="27"/>
                  <a:pt x="109" y="24"/>
                  <a:pt x="101" y="22"/>
                </a:cubicBezTo>
                <a:cubicBezTo>
                  <a:pt x="101" y="25"/>
                  <a:pt x="101" y="25"/>
                  <a:pt x="101" y="25"/>
                </a:cubicBezTo>
                <a:cubicBezTo>
                  <a:pt x="104" y="25"/>
                  <a:pt x="104" y="25"/>
                  <a:pt x="104" y="25"/>
                </a:cubicBezTo>
                <a:cubicBezTo>
                  <a:pt x="104" y="12"/>
                  <a:pt x="104" y="12"/>
                  <a:pt x="104" y="12"/>
                </a:cubicBezTo>
                <a:cubicBezTo>
                  <a:pt x="104" y="5"/>
                  <a:pt x="98" y="0"/>
                  <a:pt x="92" y="0"/>
                </a:cubicBezTo>
                <a:cubicBezTo>
                  <a:pt x="82" y="0"/>
                  <a:pt x="82" y="0"/>
                  <a:pt x="82" y="0"/>
                </a:cubicBezTo>
                <a:cubicBezTo>
                  <a:pt x="75" y="0"/>
                  <a:pt x="70" y="5"/>
                  <a:pt x="70" y="12"/>
                </a:cubicBezTo>
                <a:cubicBezTo>
                  <a:pt x="70" y="25"/>
                  <a:pt x="70" y="25"/>
                  <a:pt x="70" y="25"/>
                </a:cubicBezTo>
                <a:cubicBezTo>
                  <a:pt x="73" y="25"/>
                  <a:pt x="73" y="25"/>
                  <a:pt x="73" y="25"/>
                </a:cubicBezTo>
                <a:cubicBezTo>
                  <a:pt x="72" y="22"/>
                  <a:pt x="72" y="22"/>
                  <a:pt x="72" y="22"/>
                </a:cubicBezTo>
                <a:cubicBezTo>
                  <a:pt x="65" y="24"/>
                  <a:pt x="58" y="27"/>
                  <a:pt x="52" y="30"/>
                </a:cubicBezTo>
                <a:cubicBezTo>
                  <a:pt x="54" y="33"/>
                  <a:pt x="54" y="33"/>
                  <a:pt x="54" y="33"/>
                </a:cubicBezTo>
                <a:cubicBezTo>
                  <a:pt x="56" y="31"/>
                  <a:pt x="56" y="31"/>
                  <a:pt x="56" y="31"/>
                </a:cubicBezTo>
                <a:cubicBezTo>
                  <a:pt x="46" y="21"/>
                  <a:pt x="46" y="21"/>
                  <a:pt x="46" y="21"/>
                </a:cubicBezTo>
                <a:cubicBezTo>
                  <a:pt x="46" y="21"/>
                  <a:pt x="46" y="21"/>
                  <a:pt x="46" y="21"/>
                </a:cubicBezTo>
                <a:cubicBezTo>
                  <a:pt x="44" y="19"/>
                  <a:pt x="41" y="18"/>
                  <a:pt x="38" y="18"/>
                </a:cubicBezTo>
                <a:cubicBezTo>
                  <a:pt x="35" y="18"/>
                  <a:pt x="32" y="19"/>
                  <a:pt x="30" y="21"/>
                </a:cubicBezTo>
                <a:cubicBezTo>
                  <a:pt x="30" y="21"/>
                  <a:pt x="30" y="21"/>
                  <a:pt x="30" y="21"/>
                </a:cubicBezTo>
                <a:cubicBezTo>
                  <a:pt x="22" y="28"/>
                  <a:pt x="22" y="28"/>
                  <a:pt x="22" y="28"/>
                </a:cubicBezTo>
                <a:cubicBezTo>
                  <a:pt x="20" y="31"/>
                  <a:pt x="19" y="34"/>
                  <a:pt x="19" y="37"/>
                </a:cubicBezTo>
                <a:cubicBezTo>
                  <a:pt x="19" y="40"/>
                  <a:pt x="20" y="43"/>
                  <a:pt x="22" y="45"/>
                </a:cubicBezTo>
                <a:cubicBezTo>
                  <a:pt x="32" y="55"/>
                  <a:pt x="32" y="55"/>
                  <a:pt x="32" y="55"/>
                </a:cubicBezTo>
                <a:cubicBezTo>
                  <a:pt x="34" y="53"/>
                  <a:pt x="34" y="53"/>
                  <a:pt x="34" y="53"/>
                </a:cubicBezTo>
                <a:cubicBezTo>
                  <a:pt x="31" y="51"/>
                  <a:pt x="31" y="51"/>
                  <a:pt x="31" y="51"/>
                </a:cubicBezTo>
                <a:cubicBezTo>
                  <a:pt x="27" y="57"/>
                  <a:pt x="24" y="64"/>
                  <a:pt x="23" y="71"/>
                </a:cubicBezTo>
                <a:cubicBezTo>
                  <a:pt x="26" y="72"/>
                  <a:pt x="26" y="72"/>
                  <a:pt x="26" y="72"/>
                </a:cubicBezTo>
                <a:cubicBezTo>
                  <a:pt x="26" y="69"/>
                  <a:pt x="26" y="69"/>
                  <a:pt x="26" y="69"/>
                </a:cubicBezTo>
                <a:cubicBezTo>
                  <a:pt x="12" y="69"/>
                  <a:pt x="12" y="69"/>
                  <a:pt x="12" y="69"/>
                </a:cubicBezTo>
                <a:cubicBezTo>
                  <a:pt x="12" y="72"/>
                  <a:pt x="12" y="72"/>
                  <a:pt x="12" y="72"/>
                </a:cubicBezTo>
                <a:cubicBezTo>
                  <a:pt x="12" y="69"/>
                  <a:pt x="12" y="69"/>
                  <a:pt x="12" y="69"/>
                </a:cubicBezTo>
                <a:cubicBezTo>
                  <a:pt x="12" y="69"/>
                  <a:pt x="12" y="69"/>
                  <a:pt x="12" y="69"/>
                </a:cubicBezTo>
                <a:cubicBezTo>
                  <a:pt x="6" y="69"/>
                  <a:pt x="0" y="74"/>
                  <a:pt x="0" y="81"/>
                </a:cubicBezTo>
                <a:cubicBezTo>
                  <a:pt x="3" y="81"/>
                  <a:pt x="3" y="81"/>
                  <a:pt x="3" y="81"/>
                </a:cubicBezTo>
                <a:cubicBezTo>
                  <a:pt x="0" y="81"/>
                  <a:pt x="0" y="81"/>
                  <a:pt x="0" y="81"/>
                </a:cubicBezTo>
                <a:cubicBezTo>
                  <a:pt x="0" y="86"/>
                  <a:pt x="0" y="86"/>
                  <a:pt x="0" y="86"/>
                </a:cubicBezTo>
                <a:cubicBezTo>
                  <a:pt x="6" y="86"/>
                  <a:pt x="6" y="86"/>
                  <a:pt x="6" y="86"/>
                </a:cubicBezTo>
                <a:cubicBezTo>
                  <a:pt x="6" y="81"/>
                  <a:pt x="6" y="81"/>
                  <a:pt x="6" y="81"/>
                </a:cubicBezTo>
                <a:cubicBezTo>
                  <a:pt x="6" y="81"/>
                  <a:pt x="6" y="81"/>
                  <a:pt x="6" y="81"/>
                </a:cubicBezTo>
                <a:cubicBezTo>
                  <a:pt x="6" y="78"/>
                  <a:pt x="9" y="75"/>
                  <a:pt x="12" y="75"/>
                </a:cubicBezTo>
                <a:cubicBezTo>
                  <a:pt x="12" y="74"/>
                  <a:pt x="12" y="74"/>
                  <a:pt x="12" y="74"/>
                </a:cubicBezTo>
                <a:cubicBezTo>
                  <a:pt x="12" y="75"/>
                  <a:pt x="12" y="75"/>
                  <a:pt x="12" y="75"/>
                </a:cubicBezTo>
                <a:cubicBezTo>
                  <a:pt x="12" y="75"/>
                  <a:pt x="12" y="75"/>
                  <a:pt x="12" y="75"/>
                </a:cubicBezTo>
                <a:cubicBezTo>
                  <a:pt x="12" y="74"/>
                  <a:pt x="12" y="74"/>
                  <a:pt x="12" y="74"/>
                </a:cubicBezTo>
                <a:cubicBezTo>
                  <a:pt x="12" y="75"/>
                  <a:pt x="12" y="75"/>
                  <a:pt x="12" y="75"/>
                </a:cubicBezTo>
                <a:cubicBezTo>
                  <a:pt x="12" y="75"/>
                  <a:pt x="12" y="75"/>
                  <a:pt x="12" y="75"/>
                </a:cubicBezTo>
                <a:cubicBezTo>
                  <a:pt x="28" y="75"/>
                  <a:pt x="28" y="75"/>
                  <a:pt x="28" y="75"/>
                </a:cubicBezTo>
                <a:cubicBezTo>
                  <a:pt x="29" y="73"/>
                  <a:pt x="29" y="73"/>
                  <a:pt x="29" y="73"/>
                </a:cubicBezTo>
                <a:cubicBezTo>
                  <a:pt x="30" y="66"/>
                  <a:pt x="33" y="60"/>
                  <a:pt x="36" y="54"/>
                </a:cubicBezTo>
                <a:cubicBezTo>
                  <a:pt x="38" y="52"/>
                  <a:pt x="38" y="52"/>
                  <a:pt x="38" y="52"/>
                </a:cubicBezTo>
                <a:cubicBezTo>
                  <a:pt x="26" y="41"/>
                  <a:pt x="26" y="41"/>
                  <a:pt x="26" y="41"/>
                </a:cubicBezTo>
                <a:cubicBezTo>
                  <a:pt x="26" y="41"/>
                  <a:pt x="26" y="41"/>
                  <a:pt x="26" y="41"/>
                </a:cubicBezTo>
                <a:cubicBezTo>
                  <a:pt x="25" y="40"/>
                  <a:pt x="25" y="38"/>
                  <a:pt x="25" y="37"/>
                </a:cubicBezTo>
                <a:cubicBezTo>
                  <a:pt x="25" y="35"/>
                  <a:pt x="25" y="34"/>
                  <a:pt x="27" y="33"/>
                </a:cubicBezTo>
                <a:cubicBezTo>
                  <a:pt x="34" y="25"/>
                  <a:pt x="34" y="25"/>
                  <a:pt x="34" y="25"/>
                </a:cubicBezTo>
                <a:cubicBezTo>
                  <a:pt x="34" y="25"/>
                  <a:pt x="34" y="25"/>
                  <a:pt x="34" y="25"/>
                </a:cubicBezTo>
                <a:cubicBezTo>
                  <a:pt x="35" y="24"/>
                  <a:pt x="36" y="24"/>
                  <a:pt x="38" y="24"/>
                </a:cubicBezTo>
                <a:cubicBezTo>
                  <a:pt x="39" y="24"/>
                  <a:pt x="41" y="24"/>
                  <a:pt x="42" y="25"/>
                </a:cubicBezTo>
                <a:cubicBezTo>
                  <a:pt x="53" y="37"/>
                  <a:pt x="53" y="37"/>
                  <a:pt x="53" y="37"/>
                </a:cubicBezTo>
                <a:cubicBezTo>
                  <a:pt x="55" y="36"/>
                  <a:pt x="55" y="36"/>
                  <a:pt x="55" y="36"/>
                </a:cubicBezTo>
                <a:cubicBezTo>
                  <a:pt x="61" y="32"/>
                  <a:pt x="67" y="29"/>
                  <a:pt x="74" y="28"/>
                </a:cubicBezTo>
                <a:cubicBezTo>
                  <a:pt x="76" y="27"/>
                  <a:pt x="76" y="27"/>
                  <a:pt x="76" y="27"/>
                </a:cubicBezTo>
                <a:cubicBezTo>
                  <a:pt x="76" y="12"/>
                  <a:pt x="76" y="12"/>
                  <a:pt x="76" y="12"/>
                </a:cubicBezTo>
                <a:cubicBezTo>
                  <a:pt x="76" y="8"/>
                  <a:pt x="78" y="6"/>
                  <a:pt x="82" y="6"/>
                </a:cubicBezTo>
                <a:cubicBezTo>
                  <a:pt x="92" y="6"/>
                  <a:pt x="92" y="6"/>
                  <a:pt x="92" y="6"/>
                </a:cubicBezTo>
                <a:cubicBezTo>
                  <a:pt x="95" y="6"/>
                  <a:pt x="98" y="8"/>
                  <a:pt x="98" y="12"/>
                </a:cubicBezTo>
                <a:cubicBezTo>
                  <a:pt x="98" y="27"/>
                  <a:pt x="98" y="27"/>
                  <a:pt x="98" y="27"/>
                </a:cubicBezTo>
                <a:cubicBezTo>
                  <a:pt x="100" y="28"/>
                  <a:pt x="100" y="28"/>
                  <a:pt x="100" y="28"/>
                </a:cubicBezTo>
                <a:cubicBezTo>
                  <a:pt x="107" y="30"/>
                  <a:pt x="113" y="32"/>
                  <a:pt x="119" y="36"/>
                </a:cubicBezTo>
                <a:cubicBezTo>
                  <a:pt x="121" y="37"/>
                  <a:pt x="121" y="37"/>
                  <a:pt x="121" y="37"/>
                </a:cubicBezTo>
                <a:cubicBezTo>
                  <a:pt x="132" y="26"/>
                  <a:pt x="132" y="26"/>
                  <a:pt x="132" y="26"/>
                </a:cubicBezTo>
                <a:cubicBezTo>
                  <a:pt x="133" y="25"/>
                  <a:pt x="134" y="24"/>
                  <a:pt x="136" y="24"/>
                </a:cubicBezTo>
                <a:cubicBezTo>
                  <a:pt x="137" y="24"/>
                  <a:pt x="139" y="25"/>
                  <a:pt x="140" y="26"/>
                </a:cubicBezTo>
                <a:cubicBezTo>
                  <a:pt x="147" y="33"/>
                  <a:pt x="147" y="33"/>
                  <a:pt x="147" y="33"/>
                </a:cubicBezTo>
                <a:cubicBezTo>
                  <a:pt x="147" y="33"/>
                  <a:pt x="147" y="33"/>
                  <a:pt x="147" y="33"/>
                </a:cubicBezTo>
                <a:cubicBezTo>
                  <a:pt x="148" y="34"/>
                  <a:pt x="149" y="35"/>
                  <a:pt x="149" y="37"/>
                </a:cubicBezTo>
                <a:cubicBezTo>
                  <a:pt x="149" y="38"/>
                  <a:pt x="148" y="40"/>
                  <a:pt x="147" y="41"/>
                </a:cubicBezTo>
                <a:cubicBezTo>
                  <a:pt x="136" y="52"/>
                  <a:pt x="136" y="52"/>
                  <a:pt x="136" y="52"/>
                </a:cubicBezTo>
                <a:cubicBezTo>
                  <a:pt x="137" y="54"/>
                  <a:pt x="137" y="54"/>
                  <a:pt x="137" y="54"/>
                </a:cubicBezTo>
                <a:cubicBezTo>
                  <a:pt x="141" y="60"/>
                  <a:pt x="143" y="66"/>
                  <a:pt x="145" y="73"/>
                </a:cubicBezTo>
                <a:cubicBezTo>
                  <a:pt x="145" y="75"/>
                  <a:pt x="145" y="75"/>
                  <a:pt x="145" y="75"/>
                </a:cubicBezTo>
                <a:cubicBezTo>
                  <a:pt x="161" y="75"/>
                  <a:pt x="161" y="75"/>
                  <a:pt x="161" y="75"/>
                </a:cubicBezTo>
                <a:cubicBezTo>
                  <a:pt x="161" y="75"/>
                  <a:pt x="161" y="75"/>
                  <a:pt x="161" y="75"/>
                </a:cubicBezTo>
                <a:cubicBezTo>
                  <a:pt x="165" y="75"/>
                  <a:pt x="167" y="78"/>
                  <a:pt x="167" y="81"/>
                </a:cubicBezTo>
                <a:cubicBezTo>
                  <a:pt x="167" y="86"/>
                  <a:pt x="167" y="86"/>
                  <a:pt x="167" y="86"/>
                </a:cubicBezTo>
                <a:cubicBezTo>
                  <a:pt x="173" y="86"/>
                  <a:pt x="173" y="86"/>
                  <a:pt x="173" y="86"/>
                </a:cubicBezTo>
                <a:close/>
                <a:moveTo>
                  <a:pt x="62" y="86"/>
                </a:moveTo>
                <a:cubicBezTo>
                  <a:pt x="62" y="79"/>
                  <a:pt x="65" y="73"/>
                  <a:pt x="69" y="69"/>
                </a:cubicBezTo>
                <a:cubicBezTo>
                  <a:pt x="74" y="64"/>
                  <a:pt x="80" y="61"/>
                  <a:pt x="87" y="61"/>
                </a:cubicBezTo>
                <a:cubicBezTo>
                  <a:pt x="94" y="61"/>
                  <a:pt x="100" y="64"/>
                  <a:pt x="104" y="69"/>
                </a:cubicBezTo>
                <a:cubicBezTo>
                  <a:pt x="109" y="73"/>
                  <a:pt x="112" y="79"/>
                  <a:pt x="112" y="86"/>
                </a:cubicBezTo>
                <a:cubicBezTo>
                  <a:pt x="118" y="86"/>
                  <a:pt x="118" y="86"/>
                  <a:pt x="118" y="86"/>
                </a:cubicBezTo>
                <a:cubicBezTo>
                  <a:pt x="118" y="78"/>
                  <a:pt x="114" y="70"/>
                  <a:pt x="109" y="64"/>
                </a:cubicBezTo>
                <a:cubicBezTo>
                  <a:pt x="103" y="59"/>
                  <a:pt x="95" y="55"/>
                  <a:pt x="87" y="55"/>
                </a:cubicBezTo>
                <a:cubicBezTo>
                  <a:pt x="78" y="55"/>
                  <a:pt x="70" y="59"/>
                  <a:pt x="65" y="64"/>
                </a:cubicBezTo>
                <a:cubicBezTo>
                  <a:pt x="59" y="70"/>
                  <a:pt x="56" y="78"/>
                  <a:pt x="56" y="86"/>
                </a:cubicBezTo>
                <a:cubicBezTo>
                  <a:pt x="62" y="86"/>
                  <a:pt x="62" y="86"/>
                  <a:pt x="62" y="8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28" name="Rectangle 124"/>
          <p:cNvSpPr>
            <a:spLocks noChangeArrowheads="1"/>
          </p:cNvSpPr>
          <p:nvPr>
            <p:custDataLst>
              <p:tags r:id="rId98"/>
            </p:custDataLst>
          </p:nvPr>
        </p:nvSpPr>
        <p:spPr bwMode="auto">
          <a:xfrm>
            <a:off x="7365206" y="5184775"/>
            <a:ext cx="132160" cy="822325"/>
          </a:xfrm>
          <a:prstGeom prst="rect">
            <a:avLst/>
          </a:prstGeom>
          <a:solidFill>
            <a:srgbClr val="5FB0E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29" name="Freeform 125"/>
          <p:cNvSpPr/>
          <p:nvPr>
            <p:custDataLst>
              <p:tags r:id="rId99"/>
            </p:custDataLst>
          </p:nvPr>
        </p:nvSpPr>
        <p:spPr bwMode="auto">
          <a:xfrm>
            <a:off x="7352110" y="5167313"/>
            <a:ext cx="158354" cy="857250"/>
          </a:xfrm>
          <a:custGeom>
            <a:avLst/>
            <a:gdLst>
              <a:gd name="T0" fmla="*/ 11 w 36"/>
              <a:gd name="T1" fmla="*/ 143 h 146"/>
              <a:gd name="T2" fmla="*/ 11 w 36"/>
              <a:gd name="T3" fmla="*/ 146 h 146"/>
              <a:gd name="T4" fmla="*/ 36 w 36"/>
              <a:gd name="T5" fmla="*/ 146 h 146"/>
              <a:gd name="T6" fmla="*/ 36 w 36"/>
              <a:gd name="T7" fmla="*/ 0 h 146"/>
              <a:gd name="T8" fmla="*/ 0 w 36"/>
              <a:gd name="T9" fmla="*/ 0 h 146"/>
              <a:gd name="T10" fmla="*/ 0 w 36"/>
              <a:gd name="T11" fmla="*/ 135 h 146"/>
              <a:gd name="T12" fmla="*/ 11 w 36"/>
              <a:gd name="T13" fmla="*/ 146 h 146"/>
              <a:gd name="T14" fmla="*/ 11 w 36"/>
              <a:gd name="T15" fmla="*/ 143 h 146"/>
              <a:gd name="T16" fmla="*/ 11 w 36"/>
              <a:gd name="T17" fmla="*/ 140 h 146"/>
              <a:gd name="T18" fmla="*/ 6 w 36"/>
              <a:gd name="T19" fmla="*/ 135 h 146"/>
              <a:gd name="T20" fmla="*/ 6 w 36"/>
              <a:gd name="T21" fmla="*/ 6 h 146"/>
              <a:gd name="T22" fmla="*/ 30 w 36"/>
              <a:gd name="T23" fmla="*/ 6 h 146"/>
              <a:gd name="T24" fmla="*/ 30 w 36"/>
              <a:gd name="T25" fmla="*/ 140 h 146"/>
              <a:gd name="T26" fmla="*/ 11 w 36"/>
              <a:gd name="T27" fmla="*/ 140 h 146"/>
              <a:gd name="T28" fmla="*/ 11 w 36"/>
              <a:gd name="T29" fmla="*/ 143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146">
                <a:moveTo>
                  <a:pt x="11" y="143"/>
                </a:moveTo>
                <a:cubicBezTo>
                  <a:pt x="11" y="146"/>
                  <a:pt x="11" y="146"/>
                  <a:pt x="11" y="146"/>
                </a:cubicBezTo>
                <a:cubicBezTo>
                  <a:pt x="36" y="146"/>
                  <a:pt x="36" y="146"/>
                  <a:pt x="36" y="146"/>
                </a:cubicBezTo>
                <a:cubicBezTo>
                  <a:pt x="36" y="0"/>
                  <a:pt x="36" y="0"/>
                  <a:pt x="36" y="0"/>
                </a:cubicBezTo>
                <a:cubicBezTo>
                  <a:pt x="0" y="0"/>
                  <a:pt x="0" y="0"/>
                  <a:pt x="0" y="0"/>
                </a:cubicBezTo>
                <a:cubicBezTo>
                  <a:pt x="0" y="135"/>
                  <a:pt x="0" y="135"/>
                  <a:pt x="0" y="135"/>
                </a:cubicBezTo>
                <a:cubicBezTo>
                  <a:pt x="0" y="141"/>
                  <a:pt x="5" y="146"/>
                  <a:pt x="11" y="146"/>
                </a:cubicBezTo>
                <a:cubicBezTo>
                  <a:pt x="11" y="143"/>
                  <a:pt x="11" y="143"/>
                  <a:pt x="11" y="143"/>
                </a:cubicBezTo>
                <a:cubicBezTo>
                  <a:pt x="11" y="140"/>
                  <a:pt x="11" y="140"/>
                  <a:pt x="11" y="140"/>
                </a:cubicBezTo>
                <a:cubicBezTo>
                  <a:pt x="8" y="140"/>
                  <a:pt x="6" y="138"/>
                  <a:pt x="6" y="135"/>
                </a:cubicBezTo>
                <a:cubicBezTo>
                  <a:pt x="6" y="6"/>
                  <a:pt x="6" y="6"/>
                  <a:pt x="6" y="6"/>
                </a:cubicBezTo>
                <a:cubicBezTo>
                  <a:pt x="30" y="6"/>
                  <a:pt x="30" y="6"/>
                  <a:pt x="30" y="6"/>
                </a:cubicBezTo>
                <a:cubicBezTo>
                  <a:pt x="30" y="140"/>
                  <a:pt x="30" y="140"/>
                  <a:pt x="30" y="140"/>
                </a:cubicBezTo>
                <a:cubicBezTo>
                  <a:pt x="11" y="140"/>
                  <a:pt x="11" y="140"/>
                  <a:pt x="11" y="140"/>
                </a:cubicBezTo>
                <a:lnTo>
                  <a:pt x="11" y="143"/>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30" name="Freeform 126"/>
          <p:cNvSpPr/>
          <p:nvPr>
            <p:custDataLst>
              <p:tags r:id="rId100"/>
            </p:custDataLst>
          </p:nvPr>
        </p:nvSpPr>
        <p:spPr bwMode="auto">
          <a:xfrm>
            <a:off x="7298531" y="5184775"/>
            <a:ext cx="176213" cy="117475"/>
          </a:xfrm>
          <a:custGeom>
            <a:avLst/>
            <a:gdLst>
              <a:gd name="T0" fmla="*/ 0 w 148"/>
              <a:gd name="T1" fmla="*/ 74 h 74"/>
              <a:gd name="T2" fmla="*/ 111 w 148"/>
              <a:gd name="T3" fmla="*/ 74 h 74"/>
              <a:gd name="T4" fmla="*/ 148 w 148"/>
              <a:gd name="T5" fmla="*/ 0 h 74"/>
              <a:gd name="T6" fmla="*/ 37 w 148"/>
              <a:gd name="T7" fmla="*/ 0 h 74"/>
              <a:gd name="T8" fmla="*/ 0 w 148"/>
              <a:gd name="T9" fmla="*/ 74 h 74"/>
            </a:gdLst>
            <a:ahLst/>
            <a:cxnLst>
              <a:cxn ang="0">
                <a:pos x="T0" y="T1"/>
              </a:cxn>
              <a:cxn ang="0">
                <a:pos x="T2" y="T3"/>
              </a:cxn>
              <a:cxn ang="0">
                <a:pos x="T4" y="T5"/>
              </a:cxn>
              <a:cxn ang="0">
                <a:pos x="T6" y="T7"/>
              </a:cxn>
              <a:cxn ang="0">
                <a:pos x="T8" y="T9"/>
              </a:cxn>
            </a:cxnLst>
            <a:rect l="0" t="0" r="r" b="b"/>
            <a:pathLst>
              <a:path w="148" h="74">
                <a:moveTo>
                  <a:pt x="0" y="74"/>
                </a:moveTo>
                <a:lnTo>
                  <a:pt x="111" y="74"/>
                </a:lnTo>
                <a:lnTo>
                  <a:pt x="148" y="0"/>
                </a:lnTo>
                <a:lnTo>
                  <a:pt x="37" y="0"/>
                </a:lnTo>
                <a:lnTo>
                  <a:pt x="0" y="74"/>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31" name="Freeform 127"/>
          <p:cNvSpPr/>
          <p:nvPr>
            <p:custDataLst>
              <p:tags r:id="rId101"/>
            </p:custDataLst>
          </p:nvPr>
        </p:nvSpPr>
        <p:spPr bwMode="auto">
          <a:xfrm>
            <a:off x="7277100" y="5167313"/>
            <a:ext cx="220266" cy="152400"/>
          </a:xfrm>
          <a:custGeom>
            <a:avLst/>
            <a:gdLst>
              <a:gd name="T0" fmla="*/ 18 w 185"/>
              <a:gd name="T1" fmla="*/ 85 h 96"/>
              <a:gd name="T2" fmla="*/ 18 w 185"/>
              <a:gd name="T3" fmla="*/ 96 h 96"/>
              <a:gd name="T4" fmla="*/ 137 w 185"/>
              <a:gd name="T5" fmla="*/ 96 h 96"/>
              <a:gd name="T6" fmla="*/ 185 w 185"/>
              <a:gd name="T7" fmla="*/ 0 h 96"/>
              <a:gd name="T8" fmla="*/ 48 w 185"/>
              <a:gd name="T9" fmla="*/ 0 h 96"/>
              <a:gd name="T10" fmla="*/ 0 w 185"/>
              <a:gd name="T11" fmla="*/ 96 h 96"/>
              <a:gd name="T12" fmla="*/ 18 w 185"/>
              <a:gd name="T13" fmla="*/ 96 h 96"/>
              <a:gd name="T14" fmla="*/ 18 w 185"/>
              <a:gd name="T15" fmla="*/ 85 h 96"/>
              <a:gd name="T16" fmla="*/ 29 w 185"/>
              <a:gd name="T17" fmla="*/ 89 h 96"/>
              <a:gd name="T18" fmla="*/ 63 w 185"/>
              <a:gd name="T19" fmla="*/ 23 h 96"/>
              <a:gd name="T20" fmla="*/ 148 w 185"/>
              <a:gd name="T21" fmla="*/ 23 h 96"/>
              <a:gd name="T22" fmla="*/ 122 w 185"/>
              <a:gd name="T23" fmla="*/ 74 h 96"/>
              <a:gd name="T24" fmla="*/ 18 w 185"/>
              <a:gd name="T25" fmla="*/ 74 h 96"/>
              <a:gd name="T26" fmla="*/ 18 w 185"/>
              <a:gd name="T27" fmla="*/ 85 h 96"/>
              <a:gd name="T28" fmla="*/ 29 w 185"/>
              <a:gd name="T29" fmla="*/ 89 h 96"/>
              <a:gd name="T30" fmla="*/ 18 w 185"/>
              <a:gd name="T31" fmla="*/ 8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5" h="96">
                <a:moveTo>
                  <a:pt x="18" y="85"/>
                </a:moveTo>
                <a:lnTo>
                  <a:pt x="18" y="96"/>
                </a:lnTo>
                <a:lnTo>
                  <a:pt x="137" y="96"/>
                </a:lnTo>
                <a:lnTo>
                  <a:pt x="185" y="0"/>
                </a:lnTo>
                <a:lnTo>
                  <a:pt x="48" y="0"/>
                </a:lnTo>
                <a:lnTo>
                  <a:pt x="0" y="96"/>
                </a:lnTo>
                <a:lnTo>
                  <a:pt x="18" y="96"/>
                </a:lnTo>
                <a:lnTo>
                  <a:pt x="18" y="85"/>
                </a:lnTo>
                <a:lnTo>
                  <a:pt x="29" y="89"/>
                </a:lnTo>
                <a:lnTo>
                  <a:pt x="63" y="23"/>
                </a:lnTo>
                <a:lnTo>
                  <a:pt x="148" y="23"/>
                </a:lnTo>
                <a:lnTo>
                  <a:pt x="122" y="74"/>
                </a:lnTo>
                <a:lnTo>
                  <a:pt x="18" y="74"/>
                </a:lnTo>
                <a:lnTo>
                  <a:pt x="18" y="85"/>
                </a:lnTo>
                <a:lnTo>
                  <a:pt x="29" y="89"/>
                </a:lnTo>
                <a:lnTo>
                  <a:pt x="18" y="85"/>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32" name="Rectangle 128"/>
          <p:cNvSpPr>
            <a:spLocks noChangeArrowheads="1"/>
          </p:cNvSpPr>
          <p:nvPr>
            <p:custDataLst>
              <p:tags r:id="rId102"/>
            </p:custDataLst>
          </p:nvPr>
        </p:nvSpPr>
        <p:spPr bwMode="auto">
          <a:xfrm>
            <a:off x="7497366" y="5184775"/>
            <a:ext cx="800100" cy="822325"/>
          </a:xfrm>
          <a:prstGeom prst="rect">
            <a:avLst/>
          </a:prstGeom>
          <a:solidFill>
            <a:srgbClr val="9ECFE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33" name="Rectangle 129"/>
          <p:cNvSpPr>
            <a:spLocks noChangeArrowheads="1"/>
          </p:cNvSpPr>
          <p:nvPr>
            <p:custDataLst>
              <p:tags r:id="rId103"/>
            </p:custDataLst>
          </p:nvPr>
        </p:nvSpPr>
        <p:spPr bwMode="auto">
          <a:xfrm>
            <a:off x="7497366" y="5184775"/>
            <a:ext cx="800100" cy="8223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34" name="Freeform 130"/>
          <p:cNvSpPr/>
          <p:nvPr>
            <p:custDataLst>
              <p:tags r:id="rId104"/>
            </p:custDataLst>
          </p:nvPr>
        </p:nvSpPr>
        <p:spPr bwMode="auto">
          <a:xfrm>
            <a:off x="7483079" y="5167313"/>
            <a:ext cx="827485" cy="857250"/>
          </a:xfrm>
          <a:custGeom>
            <a:avLst/>
            <a:gdLst>
              <a:gd name="T0" fmla="*/ 182 w 188"/>
              <a:gd name="T1" fmla="*/ 118 h 146"/>
              <a:gd name="T2" fmla="*/ 182 w 188"/>
              <a:gd name="T3" fmla="*/ 131 h 146"/>
              <a:gd name="T4" fmla="*/ 173 w 188"/>
              <a:gd name="T5" fmla="*/ 140 h 146"/>
              <a:gd name="T6" fmla="*/ 6 w 188"/>
              <a:gd name="T7" fmla="*/ 140 h 146"/>
              <a:gd name="T8" fmla="*/ 6 w 188"/>
              <a:gd name="T9" fmla="*/ 6 h 146"/>
              <a:gd name="T10" fmla="*/ 182 w 188"/>
              <a:gd name="T11" fmla="*/ 6 h 146"/>
              <a:gd name="T12" fmla="*/ 182 w 188"/>
              <a:gd name="T13" fmla="*/ 69 h 146"/>
              <a:gd name="T14" fmla="*/ 188 w 188"/>
              <a:gd name="T15" fmla="*/ 69 h 146"/>
              <a:gd name="T16" fmla="*/ 188 w 188"/>
              <a:gd name="T17" fmla="*/ 0 h 146"/>
              <a:gd name="T18" fmla="*/ 0 w 188"/>
              <a:gd name="T19" fmla="*/ 0 h 146"/>
              <a:gd name="T20" fmla="*/ 0 w 188"/>
              <a:gd name="T21" fmla="*/ 146 h 146"/>
              <a:gd name="T22" fmla="*/ 173 w 188"/>
              <a:gd name="T23" fmla="*/ 146 h 146"/>
              <a:gd name="T24" fmla="*/ 188 w 188"/>
              <a:gd name="T25" fmla="*/ 131 h 146"/>
              <a:gd name="T26" fmla="*/ 188 w 188"/>
              <a:gd name="T27" fmla="*/ 118 h 146"/>
              <a:gd name="T28" fmla="*/ 182 w 188"/>
              <a:gd name="T29" fmla="*/ 118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8" h="146">
                <a:moveTo>
                  <a:pt x="182" y="118"/>
                </a:moveTo>
                <a:cubicBezTo>
                  <a:pt x="182" y="131"/>
                  <a:pt x="182" y="131"/>
                  <a:pt x="182" y="131"/>
                </a:cubicBezTo>
                <a:cubicBezTo>
                  <a:pt x="182" y="136"/>
                  <a:pt x="178" y="140"/>
                  <a:pt x="173" y="140"/>
                </a:cubicBezTo>
                <a:cubicBezTo>
                  <a:pt x="6" y="140"/>
                  <a:pt x="6" y="140"/>
                  <a:pt x="6" y="140"/>
                </a:cubicBezTo>
                <a:cubicBezTo>
                  <a:pt x="6" y="6"/>
                  <a:pt x="6" y="6"/>
                  <a:pt x="6" y="6"/>
                </a:cubicBezTo>
                <a:cubicBezTo>
                  <a:pt x="182" y="6"/>
                  <a:pt x="182" y="6"/>
                  <a:pt x="182" y="6"/>
                </a:cubicBezTo>
                <a:cubicBezTo>
                  <a:pt x="182" y="69"/>
                  <a:pt x="182" y="69"/>
                  <a:pt x="182" y="69"/>
                </a:cubicBezTo>
                <a:cubicBezTo>
                  <a:pt x="188" y="69"/>
                  <a:pt x="188" y="69"/>
                  <a:pt x="188" y="69"/>
                </a:cubicBezTo>
                <a:cubicBezTo>
                  <a:pt x="188" y="0"/>
                  <a:pt x="188" y="0"/>
                  <a:pt x="188" y="0"/>
                </a:cubicBezTo>
                <a:cubicBezTo>
                  <a:pt x="0" y="0"/>
                  <a:pt x="0" y="0"/>
                  <a:pt x="0" y="0"/>
                </a:cubicBezTo>
                <a:cubicBezTo>
                  <a:pt x="0" y="146"/>
                  <a:pt x="0" y="146"/>
                  <a:pt x="0" y="146"/>
                </a:cubicBezTo>
                <a:cubicBezTo>
                  <a:pt x="173" y="146"/>
                  <a:pt x="173" y="146"/>
                  <a:pt x="173" y="146"/>
                </a:cubicBezTo>
                <a:cubicBezTo>
                  <a:pt x="181" y="146"/>
                  <a:pt x="188" y="139"/>
                  <a:pt x="188" y="131"/>
                </a:cubicBezTo>
                <a:cubicBezTo>
                  <a:pt x="188" y="118"/>
                  <a:pt x="188" y="118"/>
                  <a:pt x="188" y="118"/>
                </a:cubicBezTo>
                <a:cubicBezTo>
                  <a:pt x="182" y="118"/>
                  <a:pt x="182" y="118"/>
                  <a:pt x="182" y="118"/>
                </a:cubicBezTo>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35" name="Freeform 131"/>
          <p:cNvSpPr/>
          <p:nvPr>
            <p:custDataLst>
              <p:tags r:id="rId105"/>
            </p:custDataLst>
          </p:nvPr>
        </p:nvSpPr>
        <p:spPr bwMode="auto">
          <a:xfrm>
            <a:off x="7523560" y="5184775"/>
            <a:ext cx="839391" cy="117475"/>
          </a:xfrm>
          <a:custGeom>
            <a:avLst/>
            <a:gdLst>
              <a:gd name="T0" fmla="*/ 705 w 705"/>
              <a:gd name="T1" fmla="*/ 74 h 74"/>
              <a:gd name="T2" fmla="*/ 37 w 705"/>
              <a:gd name="T3" fmla="*/ 74 h 74"/>
              <a:gd name="T4" fmla="*/ 0 w 705"/>
              <a:gd name="T5" fmla="*/ 0 h 74"/>
              <a:gd name="T6" fmla="*/ 672 w 705"/>
              <a:gd name="T7" fmla="*/ 0 h 74"/>
              <a:gd name="T8" fmla="*/ 705 w 705"/>
              <a:gd name="T9" fmla="*/ 74 h 74"/>
            </a:gdLst>
            <a:ahLst/>
            <a:cxnLst>
              <a:cxn ang="0">
                <a:pos x="T0" y="T1"/>
              </a:cxn>
              <a:cxn ang="0">
                <a:pos x="T2" y="T3"/>
              </a:cxn>
              <a:cxn ang="0">
                <a:pos x="T4" y="T5"/>
              </a:cxn>
              <a:cxn ang="0">
                <a:pos x="T6" y="T7"/>
              </a:cxn>
              <a:cxn ang="0">
                <a:pos x="T8" y="T9"/>
              </a:cxn>
            </a:cxnLst>
            <a:rect l="0" t="0" r="r" b="b"/>
            <a:pathLst>
              <a:path w="705" h="74">
                <a:moveTo>
                  <a:pt x="705" y="74"/>
                </a:moveTo>
                <a:lnTo>
                  <a:pt x="37" y="74"/>
                </a:lnTo>
                <a:lnTo>
                  <a:pt x="0" y="0"/>
                </a:lnTo>
                <a:lnTo>
                  <a:pt x="672" y="0"/>
                </a:lnTo>
                <a:lnTo>
                  <a:pt x="705" y="74"/>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36" name="Freeform 132"/>
          <p:cNvSpPr/>
          <p:nvPr>
            <p:custDataLst>
              <p:tags r:id="rId106"/>
            </p:custDataLst>
          </p:nvPr>
        </p:nvSpPr>
        <p:spPr bwMode="auto">
          <a:xfrm>
            <a:off x="7500938" y="5167313"/>
            <a:ext cx="884635" cy="152400"/>
          </a:xfrm>
          <a:custGeom>
            <a:avLst/>
            <a:gdLst>
              <a:gd name="T0" fmla="*/ 724 w 743"/>
              <a:gd name="T1" fmla="*/ 85 h 96"/>
              <a:gd name="T2" fmla="*/ 724 w 743"/>
              <a:gd name="T3" fmla="*/ 74 h 96"/>
              <a:gd name="T4" fmla="*/ 63 w 743"/>
              <a:gd name="T5" fmla="*/ 74 h 96"/>
              <a:gd name="T6" fmla="*/ 37 w 743"/>
              <a:gd name="T7" fmla="*/ 23 h 96"/>
              <a:gd name="T8" fmla="*/ 684 w 743"/>
              <a:gd name="T9" fmla="*/ 23 h 96"/>
              <a:gd name="T10" fmla="*/ 717 w 743"/>
              <a:gd name="T11" fmla="*/ 89 h 96"/>
              <a:gd name="T12" fmla="*/ 724 w 743"/>
              <a:gd name="T13" fmla="*/ 85 h 96"/>
              <a:gd name="T14" fmla="*/ 724 w 743"/>
              <a:gd name="T15" fmla="*/ 74 h 96"/>
              <a:gd name="T16" fmla="*/ 724 w 743"/>
              <a:gd name="T17" fmla="*/ 85 h 96"/>
              <a:gd name="T18" fmla="*/ 735 w 743"/>
              <a:gd name="T19" fmla="*/ 82 h 96"/>
              <a:gd name="T20" fmla="*/ 699 w 743"/>
              <a:gd name="T21" fmla="*/ 0 h 96"/>
              <a:gd name="T22" fmla="*/ 0 w 743"/>
              <a:gd name="T23" fmla="*/ 0 h 96"/>
              <a:gd name="T24" fmla="*/ 48 w 743"/>
              <a:gd name="T25" fmla="*/ 96 h 96"/>
              <a:gd name="T26" fmla="*/ 743 w 743"/>
              <a:gd name="T27" fmla="*/ 96 h 96"/>
              <a:gd name="T28" fmla="*/ 735 w 743"/>
              <a:gd name="T29" fmla="*/ 82 h 96"/>
              <a:gd name="T30" fmla="*/ 724 w 743"/>
              <a:gd name="T31" fmla="*/ 8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43" h="96">
                <a:moveTo>
                  <a:pt x="724" y="85"/>
                </a:moveTo>
                <a:lnTo>
                  <a:pt x="724" y="74"/>
                </a:lnTo>
                <a:lnTo>
                  <a:pt x="63" y="74"/>
                </a:lnTo>
                <a:lnTo>
                  <a:pt x="37" y="23"/>
                </a:lnTo>
                <a:lnTo>
                  <a:pt x="684" y="23"/>
                </a:lnTo>
                <a:lnTo>
                  <a:pt x="717" y="89"/>
                </a:lnTo>
                <a:lnTo>
                  <a:pt x="724" y="85"/>
                </a:lnTo>
                <a:lnTo>
                  <a:pt x="724" y="74"/>
                </a:lnTo>
                <a:lnTo>
                  <a:pt x="724" y="85"/>
                </a:lnTo>
                <a:lnTo>
                  <a:pt x="735" y="82"/>
                </a:lnTo>
                <a:lnTo>
                  <a:pt x="699" y="0"/>
                </a:lnTo>
                <a:lnTo>
                  <a:pt x="0" y="0"/>
                </a:lnTo>
                <a:lnTo>
                  <a:pt x="48" y="96"/>
                </a:lnTo>
                <a:lnTo>
                  <a:pt x="743" y="96"/>
                </a:lnTo>
                <a:lnTo>
                  <a:pt x="735" y="82"/>
                </a:lnTo>
                <a:lnTo>
                  <a:pt x="724" y="85"/>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37" name="Freeform 133"/>
          <p:cNvSpPr/>
          <p:nvPr>
            <p:custDataLst>
              <p:tags r:id="rId107"/>
            </p:custDataLst>
          </p:nvPr>
        </p:nvSpPr>
        <p:spPr bwMode="auto">
          <a:xfrm>
            <a:off x="4302919" y="5238750"/>
            <a:ext cx="448866" cy="785813"/>
          </a:xfrm>
          <a:custGeom>
            <a:avLst/>
            <a:gdLst>
              <a:gd name="T0" fmla="*/ 67 w 102"/>
              <a:gd name="T1" fmla="*/ 34 h 134"/>
              <a:gd name="T2" fmla="*/ 67 w 102"/>
              <a:gd name="T3" fmla="*/ 15 h 134"/>
              <a:gd name="T4" fmla="*/ 73 w 102"/>
              <a:gd name="T5" fmla="*/ 15 h 134"/>
              <a:gd name="T6" fmla="*/ 76 w 102"/>
              <a:gd name="T7" fmla="*/ 12 h 134"/>
              <a:gd name="T8" fmla="*/ 76 w 102"/>
              <a:gd name="T9" fmla="*/ 4 h 134"/>
              <a:gd name="T10" fmla="*/ 73 w 102"/>
              <a:gd name="T11" fmla="*/ 0 h 134"/>
              <a:gd name="T12" fmla="*/ 33 w 102"/>
              <a:gd name="T13" fmla="*/ 0 h 134"/>
              <a:gd name="T14" fmla="*/ 29 w 102"/>
              <a:gd name="T15" fmla="*/ 4 h 134"/>
              <a:gd name="T16" fmla="*/ 29 w 102"/>
              <a:gd name="T17" fmla="*/ 12 h 134"/>
              <a:gd name="T18" fmla="*/ 33 w 102"/>
              <a:gd name="T19" fmla="*/ 15 h 134"/>
              <a:gd name="T20" fmla="*/ 38 w 102"/>
              <a:gd name="T21" fmla="*/ 15 h 134"/>
              <a:gd name="T22" fmla="*/ 38 w 102"/>
              <a:gd name="T23" fmla="*/ 34 h 134"/>
              <a:gd name="T24" fmla="*/ 3 w 102"/>
              <a:gd name="T25" fmla="*/ 87 h 134"/>
              <a:gd name="T26" fmla="*/ 47 w 102"/>
              <a:gd name="T27" fmla="*/ 130 h 134"/>
              <a:gd name="T28" fmla="*/ 102 w 102"/>
              <a:gd name="T29" fmla="*/ 81 h 134"/>
              <a:gd name="T30" fmla="*/ 67 w 102"/>
              <a:gd name="T31" fmla="*/ 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34">
                <a:moveTo>
                  <a:pt x="67" y="34"/>
                </a:moveTo>
                <a:cubicBezTo>
                  <a:pt x="67" y="15"/>
                  <a:pt x="67" y="15"/>
                  <a:pt x="67" y="15"/>
                </a:cubicBezTo>
                <a:cubicBezTo>
                  <a:pt x="73" y="15"/>
                  <a:pt x="73" y="15"/>
                  <a:pt x="73" y="15"/>
                </a:cubicBezTo>
                <a:cubicBezTo>
                  <a:pt x="75" y="15"/>
                  <a:pt x="76" y="14"/>
                  <a:pt x="76" y="12"/>
                </a:cubicBezTo>
                <a:cubicBezTo>
                  <a:pt x="76" y="4"/>
                  <a:pt x="76" y="4"/>
                  <a:pt x="76" y="4"/>
                </a:cubicBezTo>
                <a:cubicBezTo>
                  <a:pt x="76" y="2"/>
                  <a:pt x="75" y="0"/>
                  <a:pt x="73" y="0"/>
                </a:cubicBezTo>
                <a:cubicBezTo>
                  <a:pt x="33" y="0"/>
                  <a:pt x="33" y="0"/>
                  <a:pt x="33" y="0"/>
                </a:cubicBezTo>
                <a:cubicBezTo>
                  <a:pt x="31" y="0"/>
                  <a:pt x="29" y="2"/>
                  <a:pt x="29" y="4"/>
                </a:cubicBezTo>
                <a:cubicBezTo>
                  <a:pt x="29" y="12"/>
                  <a:pt x="29" y="12"/>
                  <a:pt x="29" y="12"/>
                </a:cubicBezTo>
                <a:cubicBezTo>
                  <a:pt x="29" y="14"/>
                  <a:pt x="31" y="15"/>
                  <a:pt x="33" y="15"/>
                </a:cubicBezTo>
                <a:cubicBezTo>
                  <a:pt x="38" y="15"/>
                  <a:pt x="38" y="15"/>
                  <a:pt x="38" y="15"/>
                </a:cubicBezTo>
                <a:cubicBezTo>
                  <a:pt x="38" y="34"/>
                  <a:pt x="38" y="34"/>
                  <a:pt x="38" y="34"/>
                </a:cubicBezTo>
                <a:cubicBezTo>
                  <a:pt x="16" y="40"/>
                  <a:pt x="0" y="62"/>
                  <a:pt x="3" y="87"/>
                </a:cubicBezTo>
                <a:cubicBezTo>
                  <a:pt x="6" y="110"/>
                  <a:pt x="24" y="128"/>
                  <a:pt x="47" y="130"/>
                </a:cubicBezTo>
                <a:cubicBezTo>
                  <a:pt x="77" y="134"/>
                  <a:pt x="102" y="110"/>
                  <a:pt x="102" y="81"/>
                </a:cubicBezTo>
                <a:cubicBezTo>
                  <a:pt x="102" y="59"/>
                  <a:pt x="88" y="40"/>
                  <a:pt x="67" y="34"/>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38" name="Oval 134"/>
          <p:cNvSpPr>
            <a:spLocks noChangeArrowheads="1"/>
          </p:cNvSpPr>
          <p:nvPr>
            <p:custDataLst>
              <p:tags r:id="rId108"/>
            </p:custDataLst>
          </p:nvPr>
        </p:nvSpPr>
        <p:spPr bwMode="auto">
          <a:xfrm>
            <a:off x="4356497" y="5478463"/>
            <a:ext cx="351235" cy="469900"/>
          </a:xfrm>
          <a:prstGeom prst="ellipse">
            <a:avLst/>
          </a:pr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39" name="Freeform 135"/>
          <p:cNvSpPr/>
          <p:nvPr>
            <p:custDataLst>
              <p:tags r:id="rId109"/>
            </p:custDataLst>
          </p:nvPr>
        </p:nvSpPr>
        <p:spPr bwMode="auto">
          <a:xfrm>
            <a:off x="4382691" y="5508625"/>
            <a:ext cx="303610" cy="409575"/>
          </a:xfrm>
          <a:custGeom>
            <a:avLst/>
            <a:gdLst>
              <a:gd name="T0" fmla="*/ 66 w 69"/>
              <a:gd name="T1" fmla="*/ 35 h 70"/>
              <a:gd name="T2" fmla="*/ 63 w 69"/>
              <a:gd name="T3" fmla="*/ 35 h 70"/>
              <a:gd name="T4" fmla="*/ 55 w 69"/>
              <a:gd name="T5" fmla="*/ 56 h 70"/>
              <a:gd name="T6" fmla="*/ 34 w 69"/>
              <a:gd name="T7" fmla="*/ 64 h 70"/>
              <a:gd name="T8" fmla="*/ 14 w 69"/>
              <a:gd name="T9" fmla="*/ 56 h 70"/>
              <a:gd name="T10" fmla="*/ 6 w 69"/>
              <a:gd name="T11" fmla="*/ 35 h 70"/>
              <a:gd name="T12" fmla="*/ 14 w 69"/>
              <a:gd name="T13" fmla="*/ 15 h 70"/>
              <a:gd name="T14" fmla="*/ 34 w 69"/>
              <a:gd name="T15" fmla="*/ 6 h 70"/>
              <a:gd name="T16" fmla="*/ 55 w 69"/>
              <a:gd name="T17" fmla="*/ 15 h 70"/>
              <a:gd name="T18" fmla="*/ 63 w 69"/>
              <a:gd name="T19" fmla="*/ 35 h 70"/>
              <a:gd name="T20" fmla="*/ 66 w 69"/>
              <a:gd name="T21" fmla="*/ 35 h 70"/>
              <a:gd name="T22" fmla="*/ 69 w 69"/>
              <a:gd name="T23" fmla="*/ 35 h 70"/>
              <a:gd name="T24" fmla="*/ 34 w 69"/>
              <a:gd name="T25" fmla="*/ 0 h 70"/>
              <a:gd name="T26" fmla="*/ 0 w 69"/>
              <a:gd name="T27" fmla="*/ 35 h 70"/>
              <a:gd name="T28" fmla="*/ 34 w 69"/>
              <a:gd name="T29" fmla="*/ 70 h 70"/>
              <a:gd name="T30" fmla="*/ 69 w 69"/>
              <a:gd name="T31" fmla="*/ 35 h 70"/>
              <a:gd name="T32" fmla="*/ 66 w 69"/>
              <a:gd name="T33"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 h="70">
                <a:moveTo>
                  <a:pt x="66" y="35"/>
                </a:moveTo>
                <a:cubicBezTo>
                  <a:pt x="63" y="35"/>
                  <a:pt x="63" y="35"/>
                  <a:pt x="63" y="35"/>
                </a:cubicBezTo>
                <a:cubicBezTo>
                  <a:pt x="63" y="43"/>
                  <a:pt x="60" y="51"/>
                  <a:pt x="55" y="56"/>
                </a:cubicBezTo>
                <a:cubicBezTo>
                  <a:pt x="50" y="61"/>
                  <a:pt x="42" y="64"/>
                  <a:pt x="34" y="64"/>
                </a:cubicBezTo>
                <a:cubicBezTo>
                  <a:pt x="26" y="64"/>
                  <a:pt x="19" y="61"/>
                  <a:pt x="14" y="56"/>
                </a:cubicBezTo>
                <a:cubicBezTo>
                  <a:pt x="9" y="51"/>
                  <a:pt x="6" y="43"/>
                  <a:pt x="6" y="35"/>
                </a:cubicBezTo>
                <a:cubicBezTo>
                  <a:pt x="6" y="27"/>
                  <a:pt x="9" y="20"/>
                  <a:pt x="14" y="15"/>
                </a:cubicBezTo>
                <a:cubicBezTo>
                  <a:pt x="19" y="10"/>
                  <a:pt x="26" y="6"/>
                  <a:pt x="34" y="6"/>
                </a:cubicBezTo>
                <a:cubicBezTo>
                  <a:pt x="42" y="6"/>
                  <a:pt x="50" y="10"/>
                  <a:pt x="55" y="15"/>
                </a:cubicBezTo>
                <a:cubicBezTo>
                  <a:pt x="60" y="20"/>
                  <a:pt x="63" y="27"/>
                  <a:pt x="63" y="35"/>
                </a:cubicBezTo>
                <a:cubicBezTo>
                  <a:pt x="66" y="35"/>
                  <a:pt x="66" y="35"/>
                  <a:pt x="66" y="35"/>
                </a:cubicBezTo>
                <a:cubicBezTo>
                  <a:pt x="69" y="35"/>
                  <a:pt x="69" y="35"/>
                  <a:pt x="69" y="35"/>
                </a:cubicBezTo>
                <a:cubicBezTo>
                  <a:pt x="69" y="16"/>
                  <a:pt x="54" y="0"/>
                  <a:pt x="34" y="0"/>
                </a:cubicBezTo>
                <a:cubicBezTo>
                  <a:pt x="15" y="0"/>
                  <a:pt x="0" y="16"/>
                  <a:pt x="0" y="35"/>
                </a:cubicBezTo>
                <a:cubicBezTo>
                  <a:pt x="0" y="55"/>
                  <a:pt x="15" y="70"/>
                  <a:pt x="34" y="70"/>
                </a:cubicBezTo>
                <a:cubicBezTo>
                  <a:pt x="54" y="70"/>
                  <a:pt x="69" y="55"/>
                  <a:pt x="69" y="35"/>
                </a:cubicBezTo>
                <a:lnTo>
                  <a:pt x="66" y="35"/>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40" name="Freeform 136"/>
          <p:cNvSpPr/>
          <p:nvPr>
            <p:custDataLst>
              <p:tags r:id="rId110"/>
            </p:custDataLst>
          </p:nvPr>
        </p:nvSpPr>
        <p:spPr bwMode="auto">
          <a:xfrm>
            <a:off x="4572000" y="5532438"/>
            <a:ext cx="57150" cy="368300"/>
          </a:xfrm>
          <a:custGeom>
            <a:avLst/>
            <a:gdLst>
              <a:gd name="T0" fmla="*/ 0 w 13"/>
              <a:gd name="T1" fmla="*/ 3 h 63"/>
              <a:gd name="T2" fmla="*/ 7 w 13"/>
              <a:gd name="T3" fmla="*/ 31 h 63"/>
              <a:gd name="T4" fmla="*/ 0 w 13"/>
              <a:gd name="T5" fmla="*/ 60 h 63"/>
              <a:gd name="T6" fmla="*/ 5 w 13"/>
              <a:gd name="T7" fmla="*/ 63 h 63"/>
              <a:gd name="T8" fmla="*/ 13 w 13"/>
              <a:gd name="T9" fmla="*/ 31 h 63"/>
              <a:gd name="T10" fmla="*/ 5 w 13"/>
              <a:gd name="T11" fmla="*/ 0 h 63"/>
              <a:gd name="T12" fmla="*/ 0 w 13"/>
              <a:gd name="T13" fmla="*/ 3 h 63"/>
            </a:gdLst>
            <a:ahLst/>
            <a:cxnLst>
              <a:cxn ang="0">
                <a:pos x="T0" y="T1"/>
              </a:cxn>
              <a:cxn ang="0">
                <a:pos x="T2" y="T3"/>
              </a:cxn>
              <a:cxn ang="0">
                <a:pos x="T4" y="T5"/>
              </a:cxn>
              <a:cxn ang="0">
                <a:pos x="T6" y="T7"/>
              </a:cxn>
              <a:cxn ang="0">
                <a:pos x="T8" y="T9"/>
              </a:cxn>
              <a:cxn ang="0">
                <a:pos x="T10" y="T11"/>
              </a:cxn>
              <a:cxn ang="0">
                <a:pos x="T12" y="T13"/>
              </a:cxn>
            </a:cxnLst>
            <a:rect l="0" t="0" r="r" b="b"/>
            <a:pathLst>
              <a:path w="13" h="63">
                <a:moveTo>
                  <a:pt x="0" y="3"/>
                </a:moveTo>
                <a:cubicBezTo>
                  <a:pt x="5" y="10"/>
                  <a:pt x="7" y="20"/>
                  <a:pt x="7" y="31"/>
                </a:cubicBezTo>
                <a:cubicBezTo>
                  <a:pt x="7" y="42"/>
                  <a:pt x="5" y="52"/>
                  <a:pt x="0" y="60"/>
                </a:cubicBezTo>
                <a:cubicBezTo>
                  <a:pt x="5" y="63"/>
                  <a:pt x="5" y="63"/>
                  <a:pt x="5" y="63"/>
                </a:cubicBezTo>
                <a:cubicBezTo>
                  <a:pt x="10" y="54"/>
                  <a:pt x="13" y="43"/>
                  <a:pt x="13" y="31"/>
                </a:cubicBezTo>
                <a:cubicBezTo>
                  <a:pt x="13" y="19"/>
                  <a:pt x="10" y="8"/>
                  <a:pt x="5" y="0"/>
                </a:cubicBezTo>
                <a:cubicBezTo>
                  <a:pt x="0" y="3"/>
                  <a:pt x="0" y="3"/>
                  <a:pt x="0" y="3"/>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41" name="Freeform 137"/>
          <p:cNvSpPr/>
          <p:nvPr>
            <p:custDataLst>
              <p:tags r:id="rId111"/>
            </p:custDataLst>
          </p:nvPr>
        </p:nvSpPr>
        <p:spPr bwMode="auto">
          <a:xfrm>
            <a:off x="4439841" y="5532438"/>
            <a:ext cx="60722" cy="368300"/>
          </a:xfrm>
          <a:custGeom>
            <a:avLst/>
            <a:gdLst>
              <a:gd name="T0" fmla="*/ 8 w 14"/>
              <a:gd name="T1" fmla="*/ 0 h 63"/>
              <a:gd name="T2" fmla="*/ 0 w 14"/>
              <a:gd name="T3" fmla="*/ 31 h 63"/>
              <a:gd name="T4" fmla="*/ 9 w 14"/>
              <a:gd name="T5" fmla="*/ 63 h 63"/>
              <a:gd name="T6" fmla="*/ 14 w 14"/>
              <a:gd name="T7" fmla="*/ 60 h 63"/>
              <a:gd name="T8" fmla="*/ 6 w 14"/>
              <a:gd name="T9" fmla="*/ 31 h 63"/>
              <a:gd name="T10" fmla="*/ 14 w 14"/>
              <a:gd name="T11" fmla="*/ 3 h 63"/>
              <a:gd name="T12" fmla="*/ 8 w 14"/>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14" h="63">
                <a:moveTo>
                  <a:pt x="8" y="0"/>
                </a:moveTo>
                <a:cubicBezTo>
                  <a:pt x="3" y="8"/>
                  <a:pt x="0" y="19"/>
                  <a:pt x="0" y="31"/>
                </a:cubicBezTo>
                <a:cubicBezTo>
                  <a:pt x="0" y="43"/>
                  <a:pt x="3" y="54"/>
                  <a:pt x="9" y="63"/>
                </a:cubicBezTo>
                <a:cubicBezTo>
                  <a:pt x="14" y="60"/>
                  <a:pt x="14" y="60"/>
                  <a:pt x="14" y="60"/>
                </a:cubicBezTo>
                <a:cubicBezTo>
                  <a:pt x="9" y="52"/>
                  <a:pt x="6" y="42"/>
                  <a:pt x="6" y="31"/>
                </a:cubicBezTo>
                <a:cubicBezTo>
                  <a:pt x="6" y="20"/>
                  <a:pt x="9" y="10"/>
                  <a:pt x="14" y="3"/>
                </a:cubicBezTo>
                <a:cubicBezTo>
                  <a:pt x="8" y="0"/>
                  <a:pt x="8" y="0"/>
                  <a:pt x="8" y="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42" name="Rectangle 138"/>
          <p:cNvSpPr>
            <a:spLocks noChangeArrowheads="1"/>
          </p:cNvSpPr>
          <p:nvPr>
            <p:custDataLst>
              <p:tags r:id="rId112"/>
            </p:custDataLst>
          </p:nvPr>
        </p:nvSpPr>
        <p:spPr bwMode="auto">
          <a:xfrm>
            <a:off x="4518422" y="5526088"/>
            <a:ext cx="26194" cy="374650"/>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43" name="Freeform 139"/>
          <p:cNvSpPr/>
          <p:nvPr>
            <p:custDataLst>
              <p:tags r:id="rId113"/>
            </p:custDataLst>
          </p:nvPr>
        </p:nvSpPr>
        <p:spPr bwMode="auto">
          <a:xfrm>
            <a:off x="4518422" y="5526088"/>
            <a:ext cx="26194" cy="374650"/>
          </a:xfrm>
          <a:custGeom>
            <a:avLst/>
            <a:gdLst>
              <a:gd name="T0" fmla="*/ 0 w 22"/>
              <a:gd name="T1" fmla="*/ 0 h 236"/>
              <a:gd name="T2" fmla="*/ 0 w 22"/>
              <a:gd name="T3" fmla="*/ 236 h 236"/>
              <a:gd name="T4" fmla="*/ 22 w 22"/>
              <a:gd name="T5" fmla="*/ 236 h 236"/>
              <a:gd name="T6" fmla="*/ 22 w 22"/>
              <a:gd name="T7" fmla="*/ 0 h 236"/>
            </a:gdLst>
            <a:ahLst/>
            <a:cxnLst>
              <a:cxn ang="0">
                <a:pos x="T0" y="T1"/>
              </a:cxn>
              <a:cxn ang="0">
                <a:pos x="T2" y="T3"/>
              </a:cxn>
              <a:cxn ang="0">
                <a:pos x="T4" y="T5"/>
              </a:cxn>
              <a:cxn ang="0">
                <a:pos x="T6" y="T7"/>
              </a:cxn>
            </a:cxnLst>
            <a:rect l="0" t="0" r="r" b="b"/>
            <a:pathLst>
              <a:path w="22" h="236">
                <a:moveTo>
                  <a:pt x="0" y="0"/>
                </a:moveTo>
                <a:lnTo>
                  <a:pt x="0" y="236"/>
                </a:lnTo>
                <a:lnTo>
                  <a:pt x="22" y="236"/>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44" name="Rectangle 140"/>
          <p:cNvSpPr>
            <a:spLocks noChangeArrowheads="1"/>
          </p:cNvSpPr>
          <p:nvPr>
            <p:custDataLst>
              <p:tags r:id="rId114"/>
            </p:custDataLst>
          </p:nvPr>
        </p:nvSpPr>
        <p:spPr bwMode="auto">
          <a:xfrm>
            <a:off x="4395788" y="5695950"/>
            <a:ext cx="277416"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45" name="Freeform 141"/>
          <p:cNvSpPr/>
          <p:nvPr>
            <p:custDataLst>
              <p:tags r:id="rId115"/>
            </p:custDataLst>
          </p:nvPr>
        </p:nvSpPr>
        <p:spPr bwMode="auto">
          <a:xfrm>
            <a:off x="4395788" y="5695950"/>
            <a:ext cx="277416" cy="34925"/>
          </a:xfrm>
          <a:custGeom>
            <a:avLst/>
            <a:gdLst>
              <a:gd name="T0" fmla="*/ 0 w 233"/>
              <a:gd name="T1" fmla="*/ 22 h 22"/>
              <a:gd name="T2" fmla="*/ 233 w 233"/>
              <a:gd name="T3" fmla="*/ 22 h 22"/>
              <a:gd name="T4" fmla="*/ 233 w 233"/>
              <a:gd name="T5" fmla="*/ 0 h 22"/>
              <a:gd name="T6" fmla="*/ 0 w 233"/>
              <a:gd name="T7" fmla="*/ 0 h 22"/>
            </a:gdLst>
            <a:ahLst/>
            <a:cxnLst>
              <a:cxn ang="0">
                <a:pos x="T0" y="T1"/>
              </a:cxn>
              <a:cxn ang="0">
                <a:pos x="T2" y="T3"/>
              </a:cxn>
              <a:cxn ang="0">
                <a:pos x="T4" y="T5"/>
              </a:cxn>
              <a:cxn ang="0">
                <a:pos x="T6" y="T7"/>
              </a:cxn>
            </a:cxnLst>
            <a:rect l="0" t="0" r="r" b="b"/>
            <a:pathLst>
              <a:path w="233" h="22">
                <a:moveTo>
                  <a:pt x="0" y="22"/>
                </a:moveTo>
                <a:lnTo>
                  <a:pt x="233" y="22"/>
                </a:lnTo>
                <a:lnTo>
                  <a:pt x="233"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46" name="Rectangle 142"/>
          <p:cNvSpPr>
            <a:spLocks noChangeArrowheads="1"/>
          </p:cNvSpPr>
          <p:nvPr>
            <p:custDataLst>
              <p:tags r:id="rId116"/>
            </p:custDataLst>
          </p:nvPr>
        </p:nvSpPr>
        <p:spPr bwMode="auto">
          <a:xfrm>
            <a:off x="4413647" y="5608638"/>
            <a:ext cx="245269"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47" name="Freeform 143"/>
          <p:cNvSpPr/>
          <p:nvPr>
            <p:custDataLst>
              <p:tags r:id="rId117"/>
            </p:custDataLst>
          </p:nvPr>
        </p:nvSpPr>
        <p:spPr bwMode="auto">
          <a:xfrm>
            <a:off x="4413647" y="5608638"/>
            <a:ext cx="245269" cy="34925"/>
          </a:xfrm>
          <a:custGeom>
            <a:avLst/>
            <a:gdLst>
              <a:gd name="T0" fmla="*/ 0 w 206"/>
              <a:gd name="T1" fmla="*/ 22 h 22"/>
              <a:gd name="T2" fmla="*/ 206 w 206"/>
              <a:gd name="T3" fmla="*/ 22 h 22"/>
              <a:gd name="T4" fmla="*/ 206 w 206"/>
              <a:gd name="T5" fmla="*/ 0 h 22"/>
              <a:gd name="T6" fmla="*/ 0 w 206"/>
              <a:gd name="T7" fmla="*/ 0 h 22"/>
            </a:gdLst>
            <a:ahLst/>
            <a:cxnLst>
              <a:cxn ang="0">
                <a:pos x="T0" y="T1"/>
              </a:cxn>
              <a:cxn ang="0">
                <a:pos x="T2" y="T3"/>
              </a:cxn>
              <a:cxn ang="0">
                <a:pos x="T4" y="T5"/>
              </a:cxn>
              <a:cxn ang="0">
                <a:pos x="T6" y="T7"/>
              </a:cxn>
            </a:cxnLst>
            <a:rect l="0" t="0" r="r" b="b"/>
            <a:pathLst>
              <a:path w="206" h="22">
                <a:moveTo>
                  <a:pt x="0" y="22"/>
                </a:moveTo>
                <a:lnTo>
                  <a:pt x="206" y="22"/>
                </a:lnTo>
                <a:lnTo>
                  <a:pt x="20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48" name="Rectangle 144"/>
          <p:cNvSpPr>
            <a:spLocks noChangeArrowheads="1"/>
          </p:cNvSpPr>
          <p:nvPr>
            <p:custDataLst>
              <p:tags r:id="rId118"/>
            </p:custDataLst>
          </p:nvPr>
        </p:nvSpPr>
        <p:spPr bwMode="auto">
          <a:xfrm>
            <a:off x="4408885" y="5789613"/>
            <a:ext cx="246460"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49" name="Freeform 145"/>
          <p:cNvSpPr/>
          <p:nvPr>
            <p:custDataLst>
              <p:tags r:id="rId119"/>
            </p:custDataLst>
          </p:nvPr>
        </p:nvSpPr>
        <p:spPr bwMode="auto">
          <a:xfrm>
            <a:off x="4408885" y="5789613"/>
            <a:ext cx="246460" cy="34925"/>
          </a:xfrm>
          <a:custGeom>
            <a:avLst/>
            <a:gdLst>
              <a:gd name="T0" fmla="*/ 0 w 207"/>
              <a:gd name="T1" fmla="*/ 22 h 22"/>
              <a:gd name="T2" fmla="*/ 207 w 207"/>
              <a:gd name="T3" fmla="*/ 22 h 22"/>
              <a:gd name="T4" fmla="*/ 207 w 207"/>
              <a:gd name="T5" fmla="*/ 0 h 22"/>
              <a:gd name="T6" fmla="*/ 0 w 207"/>
              <a:gd name="T7" fmla="*/ 0 h 22"/>
            </a:gdLst>
            <a:ahLst/>
            <a:cxnLst>
              <a:cxn ang="0">
                <a:pos x="T0" y="T1"/>
              </a:cxn>
              <a:cxn ang="0">
                <a:pos x="T2" y="T3"/>
              </a:cxn>
              <a:cxn ang="0">
                <a:pos x="T4" y="T5"/>
              </a:cxn>
              <a:cxn ang="0">
                <a:pos x="T6" y="T7"/>
              </a:cxn>
            </a:cxnLst>
            <a:rect l="0" t="0" r="r" b="b"/>
            <a:pathLst>
              <a:path w="207" h="22">
                <a:moveTo>
                  <a:pt x="0" y="22"/>
                </a:moveTo>
                <a:lnTo>
                  <a:pt x="207" y="22"/>
                </a:lnTo>
                <a:lnTo>
                  <a:pt x="207"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50" name="Rectangle 146"/>
          <p:cNvSpPr>
            <a:spLocks noChangeArrowheads="1"/>
          </p:cNvSpPr>
          <p:nvPr>
            <p:custDataLst>
              <p:tags r:id="rId120"/>
            </p:custDataLst>
          </p:nvPr>
        </p:nvSpPr>
        <p:spPr bwMode="auto">
          <a:xfrm>
            <a:off x="4549379" y="5314950"/>
            <a:ext cx="48816"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51" name="Freeform 147"/>
          <p:cNvSpPr/>
          <p:nvPr>
            <p:custDataLst>
              <p:tags r:id="rId121"/>
            </p:custDataLst>
          </p:nvPr>
        </p:nvSpPr>
        <p:spPr bwMode="auto">
          <a:xfrm>
            <a:off x="4549379" y="5314950"/>
            <a:ext cx="48816" cy="34925"/>
          </a:xfrm>
          <a:custGeom>
            <a:avLst/>
            <a:gdLst>
              <a:gd name="T0" fmla="*/ 0 w 41"/>
              <a:gd name="T1" fmla="*/ 22 h 22"/>
              <a:gd name="T2" fmla="*/ 41 w 41"/>
              <a:gd name="T3" fmla="*/ 22 h 22"/>
              <a:gd name="T4" fmla="*/ 41 w 41"/>
              <a:gd name="T5" fmla="*/ 0 h 22"/>
              <a:gd name="T6" fmla="*/ 0 w 41"/>
              <a:gd name="T7" fmla="*/ 0 h 22"/>
            </a:gdLst>
            <a:ahLst/>
            <a:cxnLst>
              <a:cxn ang="0">
                <a:pos x="T0" y="T1"/>
              </a:cxn>
              <a:cxn ang="0">
                <a:pos x="T2" y="T3"/>
              </a:cxn>
              <a:cxn ang="0">
                <a:pos x="T4" y="T5"/>
              </a:cxn>
              <a:cxn ang="0">
                <a:pos x="T6" y="T7"/>
              </a:cxn>
            </a:cxnLst>
            <a:rect l="0" t="0" r="r" b="b"/>
            <a:pathLst>
              <a:path w="41" h="22">
                <a:moveTo>
                  <a:pt x="0" y="22"/>
                </a:moveTo>
                <a:lnTo>
                  <a:pt x="41" y="22"/>
                </a:lnTo>
                <a:lnTo>
                  <a:pt x="41"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52" name="Freeform 148"/>
          <p:cNvSpPr/>
          <p:nvPr>
            <p:custDataLst>
              <p:tags r:id="rId122"/>
            </p:custDataLst>
          </p:nvPr>
        </p:nvSpPr>
        <p:spPr bwMode="auto">
          <a:xfrm>
            <a:off x="4716066" y="5824538"/>
            <a:ext cx="30956" cy="34925"/>
          </a:xfrm>
          <a:custGeom>
            <a:avLst/>
            <a:gdLst>
              <a:gd name="T0" fmla="*/ 5 w 7"/>
              <a:gd name="T1" fmla="*/ 6 h 6"/>
              <a:gd name="T2" fmla="*/ 7 w 7"/>
              <a:gd name="T3" fmla="*/ 2 h 6"/>
              <a:gd name="T4" fmla="*/ 1 w 7"/>
              <a:gd name="T5" fmla="*/ 0 h 6"/>
              <a:gd name="T6" fmla="*/ 0 w 7"/>
              <a:gd name="T7" fmla="*/ 3 h 6"/>
              <a:gd name="T8" fmla="*/ 5 w 7"/>
              <a:gd name="T9" fmla="*/ 6 h 6"/>
            </a:gdLst>
            <a:ahLst/>
            <a:cxnLst>
              <a:cxn ang="0">
                <a:pos x="T0" y="T1"/>
              </a:cxn>
              <a:cxn ang="0">
                <a:pos x="T2" y="T3"/>
              </a:cxn>
              <a:cxn ang="0">
                <a:pos x="T4" y="T5"/>
              </a:cxn>
              <a:cxn ang="0">
                <a:pos x="T6" y="T7"/>
              </a:cxn>
              <a:cxn ang="0">
                <a:pos x="T8" y="T9"/>
              </a:cxn>
            </a:cxnLst>
            <a:rect l="0" t="0" r="r" b="b"/>
            <a:pathLst>
              <a:path w="7" h="6">
                <a:moveTo>
                  <a:pt x="5" y="6"/>
                </a:moveTo>
                <a:cubicBezTo>
                  <a:pt x="6" y="5"/>
                  <a:pt x="6" y="3"/>
                  <a:pt x="7" y="2"/>
                </a:cubicBezTo>
                <a:cubicBezTo>
                  <a:pt x="1" y="0"/>
                  <a:pt x="1" y="0"/>
                  <a:pt x="1" y="0"/>
                </a:cubicBezTo>
                <a:cubicBezTo>
                  <a:pt x="1" y="1"/>
                  <a:pt x="0" y="2"/>
                  <a:pt x="0" y="3"/>
                </a:cubicBezTo>
                <a:cubicBezTo>
                  <a:pt x="5" y="6"/>
                  <a:pt x="5" y="6"/>
                  <a:pt x="5"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53" name="Freeform 149"/>
          <p:cNvSpPr/>
          <p:nvPr>
            <p:custDataLst>
              <p:tags r:id="rId123"/>
            </p:custDataLst>
          </p:nvPr>
        </p:nvSpPr>
        <p:spPr bwMode="auto">
          <a:xfrm>
            <a:off x="4302919" y="5221288"/>
            <a:ext cx="461963" cy="803275"/>
          </a:xfrm>
          <a:custGeom>
            <a:avLst/>
            <a:gdLst>
              <a:gd name="T0" fmla="*/ 104 w 105"/>
              <a:gd name="T1" fmla="*/ 97 h 137"/>
              <a:gd name="T2" fmla="*/ 105 w 105"/>
              <a:gd name="T3" fmla="*/ 84 h 137"/>
              <a:gd name="T4" fmla="*/ 68 w 105"/>
              <a:gd name="T5" fmla="*/ 34 h 137"/>
              <a:gd name="T6" fmla="*/ 67 w 105"/>
              <a:gd name="T7" fmla="*/ 37 h 137"/>
              <a:gd name="T8" fmla="*/ 70 w 105"/>
              <a:gd name="T9" fmla="*/ 37 h 137"/>
              <a:gd name="T10" fmla="*/ 70 w 105"/>
              <a:gd name="T11" fmla="*/ 21 h 137"/>
              <a:gd name="T12" fmla="*/ 73 w 105"/>
              <a:gd name="T13" fmla="*/ 21 h 137"/>
              <a:gd name="T14" fmla="*/ 79 w 105"/>
              <a:gd name="T15" fmla="*/ 15 h 137"/>
              <a:gd name="T16" fmla="*/ 79 w 105"/>
              <a:gd name="T17" fmla="*/ 7 h 137"/>
              <a:gd name="T18" fmla="*/ 73 w 105"/>
              <a:gd name="T19" fmla="*/ 0 h 137"/>
              <a:gd name="T20" fmla="*/ 33 w 105"/>
              <a:gd name="T21" fmla="*/ 0 h 137"/>
              <a:gd name="T22" fmla="*/ 26 w 105"/>
              <a:gd name="T23" fmla="*/ 7 h 137"/>
              <a:gd name="T24" fmla="*/ 26 w 105"/>
              <a:gd name="T25" fmla="*/ 15 h 137"/>
              <a:gd name="T26" fmla="*/ 33 w 105"/>
              <a:gd name="T27" fmla="*/ 21 h 137"/>
              <a:gd name="T28" fmla="*/ 35 w 105"/>
              <a:gd name="T29" fmla="*/ 21 h 137"/>
              <a:gd name="T30" fmla="*/ 35 w 105"/>
              <a:gd name="T31" fmla="*/ 37 h 137"/>
              <a:gd name="T32" fmla="*/ 38 w 105"/>
              <a:gd name="T33" fmla="*/ 37 h 137"/>
              <a:gd name="T34" fmla="*/ 37 w 105"/>
              <a:gd name="T35" fmla="*/ 34 h 137"/>
              <a:gd name="T36" fmla="*/ 0 w 105"/>
              <a:gd name="T37" fmla="*/ 84 h 137"/>
              <a:gd name="T38" fmla="*/ 0 w 105"/>
              <a:gd name="T39" fmla="*/ 91 h 137"/>
              <a:gd name="T40" fmla="*/ 47 w 105"/>
              <a:gd name="T41" fmla="*/ 136 h 137"/>
              <a:gd name="T42" fmla="*/ 53 w 105"/>
              <a:gd name="T43" fmla="*/ 137 h 137"/>
              <a:gd name="T44" fmla="*/ 95 w 105"/>
              <a:gd name="T45" fmla="*/ 116 h 137"/>
              <a:gd name="T46" fmla="*/ 90 w 105"/>
              <a:gd name="T47" fmla="*/ 112 h 137"/>
              <a:gd name="T48" fmla="*/ 53 w 105"/>
              <a:gd name="T49" fmla="*/ 131 h 137"/>
              <a:gd name="T50" fmla="*/ 47 w 105"/>
              <a:gd name="T51" fmla="*/ 130 h 137"/>
              <a:gd name="T52" fmla="*/ 6 w 105"/>
              <a:gd name="T53" fmla="*/ 90 h 137"/>
              <a:gd name="T54" fmla="*/ 6 w 105"/>
              <a:gd name="T55" fmla="*/ 84 h 137"/>
              <a:gd name="T56" fmla="*/ 39 w 105"/>
              <a:gd name="T57" fmla="*/ 39 h 137"/>
              <a:gd name="T58" fmla="*/ 41 w 105"/>
              <a:gd name="T59" fmla="*/ 39 h 137"/>
              <a:gd name="T60" fmla="*/ 41 w 105"/>
              <a:gd name="T61" fmla="*/ 15 h 137"/>
              <a:gd name="T62" fmla="*/ 33 w 105"/>
              <a:gd name="T63" fmla="*/ 15 h 137"/>
              <a:gd name="T64" fmla="*/ 32 w 105"/>
              <a:gd name="T65" fmla="*/ 15 h 137"/>
              <a:gd name="T66" fmla="*/ 32 w 105"/>
              <a:gd name="T67" fmla="*/ 7 h 137"/>
              <a:gd name="T68" fmla="*/ 33 w 105"/>
              <a:gd name="T69" fmla="*/ 6 h 137"/>
              <a:gd name="T70" fmla="*/ 73 w 105"/>
              <a:gd name="T71" fmla="*/ 6 h 137"/>
              <a:gd name="T72" fmla="*/ 73 w 105"/>
              <a:gd name="T73" fmla="*/ 7 h 137"/>
              <a:gd name="T74" fmla="*/ 73 w 105"/>
              <a:gd name="T75" fmla="*/ 15 h 137"/>
              <a:gd name="T76" fmla="*/ 73 w 105"/>
              <a:gd name="T77" fmla="*/ 15 h 137"/>
              <a:gd name="T78" fmla="*/ 64 w 105"/>
              <a:gd name="T79" fmla="*/ 15 h 137"/>
              <a:gd name="T80" fmla="*/ 64 w 105"/>
              <a:gd name="T81" fmla="*/ 39 h 137"/>
              <a:gd name="T82" fmla="*/ 66 w 105"/>
              <a:gd name="T83" fmla="*/ 39 h 137"/>
              <a:gd name="T84" fmla="*/ 99 w 105"/>
              <a:gd name="T85" fmla="*/ 84 h 137"/>
              <a:gd name="T86" fmla="*/ 98 w 105"/>
              <a:gd name="T87" fmla="*/ 95 h 137"/>
              <a:gd name="T88" fmla="*/ 104 w 105"/>
              <a:gd name="T89" fmla="*/ 9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5" h="137">
                <a:moveTo>
                  <a:pt x="104" y="97"/>
                </a:moveTo>
                <a:cubicBezTo>
                  <a:pt x="105" y="93"/>
                  <a:pt x="105" y="88"/>
                  <a:pt x="105" y="84"/>
                </a:cubicBezTo>
                <a:cubicBezTo>
                  <a:pt x="105" y="60"/>
                  <a:pt x="90" y="40"/>
                  <a:pt x="68" y="34"/>
                </a:cubicBezTo>
                <a:cubicBezTo>
                  <a:pt x="67" y="37"/>
                  <a:pt x="67" y="37"/>
                  <a:pt x="67" y="37"/>
                </a:cubicBezTo>
                <a:cubicBezTo>
                  <a:pt x="70" y="37"/>
                  <a:pt x="70" y="37"/>
                  <a:pt x="70" y="37"/>
                </a:cubicBezTo>
                <a:cubicBezTo>
                  <a:pt x="70" y="21"/>
                  <a:pt x="70" y="21"/>
                  <a:pt x="70" y="21"/>
                </a:cubicBezTo>
                <a:cubicBezTo>
                  <a:pt x="73" y="21"/>
                  <a:pt x="73" y="21"/>
                  <a:pt x="73" y="21"/>
                </a:cubicBezTo>
                <a:cubicBezTo>
                  <a:pt x="76" y="21"/>
                  <a:pt x="79" y="18"/>
                  <a:pt x="79" y="15"/>
                </a:cubicBezTo>
                <a:cubicBezTo>
                  <a:pt x="79" y="7"/>
                  <a:pt x="79" y="7"/>
                  <a:pt x="79" y="7"/>
                </a:cubicBezTo>
                <a:cubicBezTo>
                  <a:pt x="79" y="3"/>
                  <a:pt x="76" y="0"/>
                  <a:pt x="73" y="0"/>
                </a:cubicBezTo>
                <a:cubicBezTo>
                  <a:pt x="33" y="0"/>
                  <a:pt x="33" y="0"/>
                  <a:pt x="33" y="0"/>
                </a:cubicBezTo>
                <a:cubicBezTo>
                  <a:pt x="29" y="0"/>
                  <a:pt x="26" y="3"/>
                  <a:pt x="26" y="7"/>
                </a:cubicBezTo>
                <a:cubicBezTo>
                  <a:pt x="26" y="15"/>
                  <a:pt x="26" y="15"/>
                  <a:pt x="26" y="15"/>
                </a:cubicBezTo>
                <a:cubicBezTo>
                  <a:pt x="26" y="18"/>
                  <a:pt x="29" y="21"/>
                  <a:pt x="33" y="21"/>
                </a:cubicBezTo>
                <a:cubicBezTo>
                  <a:pt x="35" y="21"/>
                  <a:pt x="35" y="21"/>
                  <a:pt x="35" y="21"/>
                </a:cubicBezTo>
                <a:cubicBezTo>
                  <a:pt x="35" y="37"/>
                  <a:pt x="35" y="37"/>
                  <a:pt x="35" y="37"/>
                </a:cubicBezTo>
                <a:cubicBezTo>
                  <a:pt x="38" y="37"/>
                  <a:pt x="38" y="37"/>
                  <a:pt x="38" y="37"/>
                </a:cubicBezTo>
                <a:cubicBezTo>
                  <a:pt x="37" y="34"/>
                  <a:pt x="37" y="34"/>
                  <a:pt x="37" y="34"/>
                </a:cubicBezTo>
                <a:cubicBezTo>
                  <a:pt x="16" y="40"/>
                  <a:pt x="0" y="60"/>
                  <a:pt x="0" y="84"/>
                </a:cubicBezTo>
                <a:cubicBezTo>
                  <a:pt x="0" y="86"/>
                  <a:pt x="0" y="88"/>
                  <a:pt x="0" y="91"/>
                </a:cubicBezTo>
                <a:cubicBezTo>
                  <a:pt x="3" y="115"/>
                  <a:pt x="23" y="134"/>
                  <a:pt x="47" y="136"/>
                </a:cubicBezTo>
                <a:cubicBezTo>
                  <a:pt x="49" y="137"/>
                  <a:pt x="51" y="137"/>
                  <a:pt x="53" y="137"/>
                </a:cubicBezTo>
                <a:cubicBezTo>
                  <a:pt x="70" y="137"/>
                  <a:pt x="85" y="128"/>
                  <a:pt x="95" y="116"/>
                </a:cubicBezTo>
                <a:cubicBezTo>
                  <a:pt x="90" y="112"/>
                  <a:pt x="90" y="112"/>
                  <a:pt x="90" y="112"/>
                </a:cubicBezTo>
                <a:cubicBezTo>
                  <a:pt x="82" y="123"/>
                  <a:pt x="68" y="131"/>
                  <a:pt x="53" y="131"/>
                </a:cubicBezTo>
                <a:cubicBezTo>
                  <a:pt x="51" y="131"/>
                  <a:pt x="49" y="131"/>
                  <a:pt x="47" y="130"/>
                </a:cubicBezTo>
                <a:cubicBezTo>
                  <a:pt x="26" y="128"/>
                  <a:pt x="9" y="111"/>
                  <a:pt x="6" y="90"/>
                </a:cubicBezTo>
                <a:cubicBezTo>
                  <a:pt x="6" y="88"/>
                  <a:pt x="6" y="86"/>
                  <a:pt x="6" y="84"/>
                </a:cubicBezTo>
                <a:cubicBezTo>
                  <a:pt x="6" y="63"/>
                  <a:pt x="20" y="45"/>
                  <a:pt x="39" y="39"/>
                </a:cubicBezTo>
                <a:cubicBezTo>
                  <a:pt x="41" y="39"/>
                  <a:pt x="41" y="39"/>
                  <a:pt x="41" y="39"/>
                </a:cubicBezTo>
                <a:cubicBezTo>
                  <a:pt x="41" y="15"/>
                  <a:pt x="41" y="15"/>
                  <a:pt x="41" y="15"/>
                </a:cubicBezTo>
                <a:cubicBezTo>
                  <a:pt x="33" y="15"/>
                  <a:pt x="33" y="15"/>
                  <a:pt x="33" y="15"/>
                </a:cubicBezTo>
                <a:cubicBezTo>
                  <a:pt x="32" y="15"/>
                  <a:pt x="32" y="15"/>
                  <a:pt x="32" y="15"/>
                </a:cubicBezTo>
                <a:cubicBezTo>
                  <a:pt x="32" y="7"/>
                  <a:pt x="32" y="7"/>
                  <a:pt x="32" y="7"/>
                </a:cubicBezTo>
                <a:cubicBezTo>
                  <a:pt x="33" y="6"/>
                  <a:pt x="33" y="6"/>
                  <a:pt x="33" y="6"/>
                </a:cubicBezTo>
                <a:cubicBezTo>
                  <a:pt x="73" y="6"/>
                  <a:pt x="73" y="6"/>
                  <a:pt x="73" y="6"/>
                </a:cubicBezTo>
                <a:cubicBezTo>
                  <a:pt x="73" y="7"/>
                  <a:pt x="73" y="7"/>
                  <a:pt x="73" y="7"/>
                </a:cubicBezTo>
                <a:cubicBezTo>
                  <a:pt x="73" y="15"/>
                  <a:pt x="73" y="15"/>
                  <a:pt x="73" y="15"/>
                </a:cubicBezTo>
                <a:cubicBezTo>
                  <a:pt x="73" y="15"/>
                  <a:pt x="73" y="15"/>
                  <a:pt x="73" y="15"/>
                </a:cubicBezTo>
                <a:cubicBezTo>
                  <a:pt x="64" y="15"/>
                  <a:pt x="64" y="15"/>
                  <a:pt x="64" y="15"/>
                </a:cubicBezTo>
                <a:cubicBezTo>
                  <a:pt x="64" y="39"/>
                  <a:pt x="64" y="39"/>
                  <a:pt x="64" y="39"/>
                </a:cubicBezTo>
                <a:cubicBezTo>
                  <a:pt x="66" y="39"/>
                  <a:pt x="66" y="39"/>
                  <a:pt x="66" y="39"/>
                </a:cubicBezTo>
                <a:cubicBezTo>
                  <a:pt x="86" y="45"/>
                  <a:pt x="99" y="63"/>
                  <a:pt x="99" y="84"/>
                </a:cubicBezTo>
                <a:cubicBezTo>
                  <a:pt x="99" y="88"/>
                  <a:pt x="99" y="92"/>
                  <a:pt x="98" y="95"/>
                </a:cubicBezTo>
                <a:cubicBezTo>
                  <a:pt x="104" y="97"/>
                  <a:pt x="104" y="97"/>
                  <a:pt x="104" y="97"/>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54" name="Freeform 150"/>
          <p:cNvSpPr/>
          <p:nvPr>
            <p:custDataLst>
              <p:tags r:id="rId124"/>
            </p:custDataLst>
          </p:nvPr>
        </p:nvSpPr>
        <p:spPr bwMode="auto">
          <a:xfrm>
            <a:off x="4404122" y="4903788"/>
            <a:ext cx="339329" cy="300038"/>
          </a:xfrm>
          <a:custGeom>
            <a:avLst/>
            <a:gdLst>
              <a:gd name="T0" fmla="*/ 33 w 77"/>
              <a:gd name="T1" fmla="*/ 51 h 51"/>
              <a:gd name="T2" fmla="*/ 33 w 77"/>
              <a:gd name="T3" fmla="*/ 48 h 51"/>
              <a:gd name="T4" fmla="*/ 15 w 77"/>
              <a:gd name="T5" fmla="*/ 30 h 51"/>
              <a:gd name="T6" fmla="*/ 10 w 77"/>
              <a:gd name="T7" fmla="*/ 30 h 51"/>
              <a:gd name="T8" fmla="*/ 6 w 77"/>
              <a:gd name="T9" fmla="*/ 26 h 51"/>
              <a:gd name="T10" fmla="*/ 10 w 77"/>
              <a:gd name="T11" fmla="*/ 22 h 51"/>
              <a:gd name="T12" fmla="*/ 67 w 77"/>
              <a:gd name="T13" fmla="*/ 22 h 51"/>
              <a:gd name="T14" fmla="*/ 77 w 77"/>
              <a:gd name="T15" fmla="*/ 12 h 51"/>
              <a:gd name="T16" fmla="*/ 77 w 77"/>
              <a:gd name="T17" fmla="*/ 11 h 51"/>
              <a:gd name="T18" fmla="*/ 67 w 77"/>
              <a:gd name="T19" fmla="*/ 0 h 51"/>
              <a:gd name="T20" fmla="*/ 33 w 77"/>
              <a:gd name="T21" fmla="*/ 0 h 51"/>
              <a:gd name="T22" fmla="*/ 33 w 77"/>
              <a:gd name="T23" fmla="*/ 6 h 51"/>
              <a:gd name="T24" fmla="*/ 67 w 77"/>
              <a:gd name="T25" fmla="*/ 6 h 51"/>
              <a:gd name="T26" fmla="*/ 71 w 77"/>
              <a:gd name="T27" fmla="*/ 11 h 51"/>
              <a:gd name="T28" fmla="*/ 71 w 77"/>
              <a:gd name="T29" fmla="*/ 12 h 51"/>
              <a:gd name="T30" fmla="*/ 67 w 77"/>
              <a:gd name="T31" fmla="*/ 16 h 51"/>
              <a:gd name="T32" fmla="*/ 10 w 77"/>
              <a:gd name="T33" fmla="*/ 16 h 51"/>
              <a:gd name="T34" fmla="*/ 0 w 77"/>
              <a:gd name="T35" fmla="*/ 26 h 51"/>
              <a:gd name="T36" fmla="*/ 10 w 77"/>
              <a:gd name="T37" fmla="*/ 36 h 51"/>
              <a:gd name="T38" fmla="*/ 15 w 77"/>
              <a:gd name="T39" fmla="*/ 36 h 51"/>
              <a:gd name="T40" fmla="*/ 27 w 77"/>
              <a:gd name="T41" fmla="*/ 48 h 51"/>
              <a:gd name="T42" fmla="*/ 27 w 77"/>
              <a:gd name="T43" fmla="*/ 51 h 51"/>
              <a:gd name="T44" fmla="*/ 33 w 77"/>
              <a:gd name="T4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7" h="51">
                <a:moveTo>
                  <a:pt x="33" y="51"/>
                </a:moveTo>
                <a:cubicBezTo>
                  <a:pt x="33" y="48"/>
                  <a:pt x="33" y="48"/>
                  <a:pt x="33" y="48"/>
                </a:cubicBezTo>
                <a:cubicBezTo>
                  <a:pt x="33" y="38"/>
                  <a:pt x="25" y="30"/>
                  <a:pt x="15" y="30"/>
                </a:cubicBezTo>
                <a:cubicBezTo>
                  <a:pt x="10" y="30"/>
                  <a:pt x="10" y="30"/>
                  <a:pt x="10" y="30"/>
                </a:cubicBezTo>
                <a:cubicBezTo>
                  <a:pt x="8" y="30"/>
                  <a:pt x="6" y="29"/>
                  <a:pt x="6" y="26"/>
                </a:cubicBezTo>
                <a:cubicBezTo>
                  <a:pt x="6" y="24"/>
                  <a:pt x="8" y="22"/>
                  <a:pt x="10" y="22"/>
                </a:cubicBezTo>
                <a:cubicBezTo>
                  <a:pt x="67" y="22"/>
                  <a:pt x="67" y="22"/>
                  <a:pt x="67" y="22"/>
                </a:cubicBezTo>
                <a:cubicBezTo>
                  <a:pt x="72" y="22"/>
                  <a:pt x="77" y="18"/>
                  <a:pt x="77" y="12"/>
                </a:cubicBezTo>
                <a:cubicBezTo>
                  <a:pt x="77" y="11"/>
                  <a:pt x="77" y="11"/>
                  <a:pt x="77" y="11"/>
                </a:cubicBezTo>
                <a:cubicBezTo>
                  <a:pt x="77" y="5"/>
                  <a:pt x="72" y="0"/>
                  <a:pt x="67" y="0"/>
                </a:cubicBezTo>
                <a:cubicBezTo>
                  <a:pt x="33" y="0"/>
                  <a:pt x="33" y="0"/>
                  <a:pt x="33" y="0"/>
                </a:cubicBezTo>
                <a:cubicBezTo>
                  <a:pt x="33" y="6"/>
                  <a:pt x="33" y="6"/>
                  <a:pt x="33" y="6"/>
                </a:cubicBezTo>
                <a:cubicBezTo>
                  <a:pt x="67" y="6"/>
                  <a:pt x="67" y="6"/>
                  <a:pt x="67" y="6"/>
                </a:cubicBezTo>
                <a:cubicBezTo>
                  <a:pt x="69" y="6"/>
                  <a:pt x="71" y="8"/>
                  <a:pt x="71" y="11"/>
                </a:cubicBezTo>
                <a:cubicBezTo>
                  <a:pt x="71" y="12"/>
                  <a:pt x="71" y="12"/>
                  <a:pt x="71" y="12"/>
                </a:cubicBezTo>
                <a:cubicBezTo>
                  <a:pt x="71" y="14"/>
                  <a:pt x="69" y="16"/>
                  <a:pt x="67" y="16"/>
                </a:cubicBezTo>
                <a:cubicBezTo>
                  <a:pt x="10" y="16"/>
                  <a:pt x="10" y="16"/>
                  <a:pt x="10" y="16"/>
                </a:cubicBezTo>
                <a:cubicBezTo>
                  <a:pt x="5" y="16"/>
                  <a:pt x="0" y="21"/>
                  <a:pt x="0" y="26"/>
                </a:cubicBezTo>
                <a:cubicBezTo>
                  <a:pt x="0" y="32"/>
                  <a:pt x="5" y="36"/>
                  <a:pt x="10" y="36"/>
                </a:cubicBezTo>
                <a:cubicBezTo>
                  <a:pt x="15" y="36"/>
                  <a:pt x="15" y="36"/>
                  <a:pt x="15" y="36"/>
                </a:cubicBezTo>
                <a:cubicBezTo>
                  <a:pt x="22" y="37"/>
                  <a:pt x="27" y="42"/>
                  <a:pt x="27" y="48"/>
                </a:cubicBezTo>
                <a:cubicBezTo>
                  <a:pt x="27" y="51"/>
                  <a:pt x="27" y="51"/>
                  <a:pt x="27" y="51"/>
                </a:cubicBezTo>
                <a:cubicBezTo>
                  <a:pt x="33" y="51"/>
                  <a:pt x="33" y="51"/>
                  <a:pt x="33" y="51"/>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55" name="Rectangle 151"/>
          <p:cNvSpPr>
            <a:spLocks noChangeArrowheads="1"/>
          </p:cNvSpPr>
          <p:nvPr>
            <p:custDataLst>
              <p:tags r:id="rId125"/>
            </p:custDataLst>
          </p:nvPr>
        </p:nvSpPr>
        <p:spPr bwMode="auto">
          <a:xfrm>
            <a:off x="4193381" y="4903788"/>
            <a:ext cx="334566"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56" name="Freeform 152"/>
          <p:cNvSpPr/>
          <p:nvPr>
            <p:custDataLst>
              <p:tags r:id="rId126"/>
            </p:custDataLst>
          </p:nvPr>
        </p:nvSpPr>
        <p:spPr bwMode="auto">
          <a:xfrm>
            <a:off x="4193381" y="4903788"/>
            <a:ext cx="334566" cy="34925"/>
          </a:xfrm>
          <a:custGeom>
            <a:avLst/>
            <a:gdLst>
              <a:gd name="T0" fmla="*/ 0 w 281"/>
              <a:gd name="T1" fmla="*/ 22 h 22"/>
              <a:gd name="T2" fmla="*/ 281 w 281"/>
              <a:gd name="T3" fmla="*/ 22 h 22"/>
              <a:gd name="T4" fmla="*/ 281 w 281"/>
              <a:gd name="T5" fmla="*/ 0 h 22"/>
              <a:gd name="T6" fmla="*/ 0 w 281"/>
              <a:gd name="T7" fmla="*/ 0 h 22"/>
            </a:gdLst>
            <a:ahLst/>
            <a:cxnLst>
              <a:cxn ang="0">
                <a:pos x="T0" y="T1"/>
              </a:cxn>
              <a:cxn ang="0">
                <a:pos x="T2" y="T3"/>
              </a:cxn>
              <a:cxn ang="0">
                <a:pos x="T4" y="T5"/>
              </a:cxn>
              <a:cxn ang="0">
                <a:pos x="T6" y="T7"/>
              </a:cxn>
            </a:cxnLst>
            <a:rect l="0" t="0" r="r" b="b"/>
            <a:pathLst>
              <a:path w="281" h="22">
                <a:moveTo>
                  <a:pt x="0" y="22"/>
                </a:moveTo>
                <a:lnTo>
                  <a:pt x="281" y="22"/>
                </a:lnTo>
                <a:lnTo>
                  <a:pt x="281"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57" name="Rectangle 153"/>
          <p:cNvSpPr>
            <a:spLocks noChangeArrowheads="1"/>
          </p:cNvSpPr>
          <p:nvPr>
            <p:custDataLst>
              <p:tags r:id="rId127"/>
            </p:custDataLst>
          </p:nvPr>
        </p:nvSpPr>
        <p:spPr bwMode="auto">
          <a:xfrm>
            <a:off x="4452938" y="4845050"/>
            <a:ext cx="166688"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58" name="Freeform 154"/>
          <p:cNvSpPr/>
          <p:nvPr>
            <p:custDataLst>
              <p:tags r:id="rId128"/>
            </p:custDataLst>
          </p:nvPr>
        </p:nvSpPr>
        <p:spPr bwMode="auto">
          <a:xfrm>
            <a:off x="4452938" y="4845050"/>
            <a:ext cx="166688" cy="34925"/>
          </a:xfrm>
          <a:custGeom>
            <a:avLst/>
            <a:gdLst>
              <a:gd name="T0" fmla="*/ 0 w 140"/>
              <a:gd name="T1" fmla="*/ 22 h 22"/>
              <a:gd name="T2" fmla="*/ 140 w 140"/>
              <a:gd name="T3" fmla="*/ 22 h 22"/>
              <a:gd name="T4" fmla="*/ 140 w 140"/>
              <a:gd name="T5" fmla="*/ 0 h 22"/>
              <a:gd name="T6" fmla="*/ 0 w 140"/>
              <a:gd name="T7" fmla="*/ 0 h 22"/>
            </a:gdLst>
            <a:ahLst/>
            <a:cxnLst>
              <a:cxn ang="0">
                <a:pos x="T0" y="T1"/>
              </a:cxn>
              <a:cxn ang="0">
                <a:pos x="T2" y="T3"/>
              </a:cxn>
              <a:cxn ang="0">
                <a:pos x="T4" y="T5"/>
              </a:cxn>
              <a:cxn ang="0">
                <a:pos x="T6" y="T7"/>
              </a:cxn>
            </a:cxnLst>
            <a:rect l="0" t="0" r="r" b="b"/>
            <a:pathLst>
              <a:path w="140" h="22">
                <a:moveTo>
                  <a:pt x="0" y="22"/>
                </a:moveTo>
                <a:lnTo>
                  <a:pt x="140" y="22"/>
                </a:lnTo>
                <a:lnTo>
                  <a:pt x="140"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59" name="Freeform 155"/>
          <p:cNvSpPr/>
          <p:nvPr>
            <p:custDataLst>
              <p:tags r:id="rId129"/>
            </p:custDataLst>
          </p:nvPr>
        </p:nvSpPr>
        <p:spPr bwMode="auto">
          <a:xfrm>
            <a:off x="5239941" y="3806825"/>
            <a:ext cx="567929" cy="546100"/>
          </a:xfrm>
          <a:custGeom>
            <a:avLst/>
            <a:gdLst>
              <a:gd name="T0" fmla="*/ 121 w 129"/>
              <a:gd name="T1" fmla="*/ 93 h 93"/>
              <a:gd name="T2" fmla="*/ 8 w 129"/>
              <a:gd name="T3" fmla="*/ 93 h 93"/>
              <a:gd name="T4" fmla="*/ 0 w 129"/>
              <a:gd name="T5" fmla="*/ 85 h 93"/>
              <a:gd name="T6" fmla="*/ 0 w 129"/>
              <a:gd name="T7" fmla="*/ 8 h 93"/>
              <a:gd name="T8" fmla="*/ 8 w 129"/>
              <a:gd name="T9" fmla="*/ 0 h 93"/>
              <a:gd name="T10" fmla="*/ 121 w 129"/>
              <a:gd name="T11" fmla="*/ 0 h 93"/>
              <a:gd name="T12" fmla="*/ 129 w 129"/>
              <a:gd name="T13" fmla="*/ 8 h 93"/>
              <a:gd name="T14" fmla="*/ 129 w 129"/>
              <a:gd name="T15" fmla="*/ 85 h 93"/>
              <a:gd name="T16" fmla="*/ 121 w 129"/>
              <a:gd name="T17"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9" h="93">
                <a:moveTo>
                  <a:pt x="121" y="93"/>
                </a:moveTo>
                <a:cubicBezTo>
                  <a:pt x="8" y="93"/>
                  <a:pt x="8" y="93"/>
                  <a:pt x="8" y="93"/>
                </a:cubicBezTo>
                <a:cubicBezTo>
                  <a:pt x="4" y="93"/>
                  <a:pt x="0" y="90"/>
                  <a:pt x="0" y="85"/>
                </a:cubicBezTo>
                <a:cubicBezTo>
                  <a:pt x="0" y="8"/>
                  <a:pt x="0" y="8"/>
                  <a:pt x="0" y="8"/>
                </a:cubicBezTo>
                <a:cubicBezTo>
                  <a:pt x="0" y="3"/>
                  <a:pt x="4" y="0"/>
                  <a:pt x="8" y="0"/>
                </a:cubicBezTo>
                <a:cubicBezTo>
                  <a:pt x="121" y="0"/>
                  <a:pt x="121" y="0"/>
                  <a:pt x="121" y="0"/>
                </a:cubicBezTo>
                <a:cubicBezTo>
                  <a:pt x="126" y="0"/>
                  <a:pt x="129" y="3"/>
                  <a:pt x="129" y="8"/>
                </a:cubicBezTo>
                <a:cubicBezTo>
                  <a:pt x="129" y="85"/>
                  <a:pt x="129" y="85"/>
                  <a:pt x="129" y="85"/>
                </a:cubicBezTo>
                <a:cubicBezTo>
                  <a:pt x="129" y="90"/>
                  <a:pt x="126" y="93"/>
                  <a:pt x="121" y="9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60" name="Freeform 156"/>
          <p:cNvSpPr/>
          <p:nvPr>
            <p:custDataLst>
              <p:tags r:id="rId130"/>
            </p:custDataLst>
          </p:nvPr>
        </p:nvSpPr>
        <p:spPr bwMode="auto">
          <a:xfrm>
            <a:off x="5239941" y="3806825"/>
            <a:ext cx="567929" cy="117475"/>
          </a:xfrm>
          <a:custGeom>
            <a:avLst/>
            <a:gdLst>
              <a:gd name="T0" fmla="*/ 0 w 129"/>
              <a:gd name="T1" fmla="*/ 20 h 20"/>
              <a:gd name="T2" fmla="*/ 0 w 129"/>
              <a:gd name="T3" fmla="*/ 6 h 20"/>
              <a:gd name="T4" fmla="*/ 6 w 129"/>
              <a:gd name="T5" fmla="*/ 0 h 20"/>
              <a:gd name="T6" fmla="*/ 123 w 129"/>
              <a:gd name="T7" fmla="*/ 0 h 20"/>
              <a:gd name="T8" fmla="*/ 129 w 129"/>
              <a:gd name="T9" fmla="*/ 6 h 20"/>
              <a:gd name="T10" fmla="*/ 129 w 129"/>
              <a:gd name="T11" fmla="*/ 20 h 20"/>
              <a:gd name="T12" fmla="*/ 0 w 129"/>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29" h="20">
                <a:moveTo>
                  <a:pt x="0" y="20"/>
                </a:moveTo>
                <a:cubicBezTo>
                  <a:pt x="0" y="6"/>
                  <a:pt x="0" y="6"/>
                  <a:pt x="0" y="6"/>
                </a:cubicBezTo>
                <a:cubicBezTo>
                  <a:pt x="0" y="2"/>
                  <a:pt x="3" y="0"/>
                  <a:pt x="6" y="0"/>
                </a:cubicBezTo>
                <a:cubicBezTo>
                  <a:pt x="123" y="0"/>
                  <a:pt x="123" y="0"/>
                  <a:pt x="123" y="0"/>
                </a:cubicBezTo>
                <a:cubicBezTo>
                  <a:pt x="126" y="0"/>
                  <a:pt x="129" y="2"/>
                  <a:pt x="129" y="6"/>
                </a:cubicBezTo>
                <a:cubicBezTo>
                  <a:pt x="129" y="20"/>
                  <a:pt x="129" y="20"/>
                  <a:pt x="129" y="20"/>
                </a:cubicBezTo>
                <a:lnTo>
                  <a:pt x="0" y="20"/>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61" name="Freeform 157"/>
          <p:cNvSpPr/>
          <p:nvPr>
            <p:custDataLst>
              <p:tags r:id="rId131"/>
            </p:custDataLst>
          </p:nvPr>
        </p:nvSpPr>
        <p:spPr bwMode="auto">
          <a:xfrm>
            <a:off x="5226844" y="3789363"/>
            <a:ext cx="342900" cy="169863"/>
          </a:xfrm>
          <a:custGeom>
            <a:avLst/>
            <a:gdLst>
              <a:gd name="T0" fmla="*/ 6 w 78"/>
              <a:gd name="T1" fmla="*/ 29 h 29"/>
              <a:gd name="T2" fmla="*/ 6 w 78"/>
              <a:gd name="T3" fmla="*/ 9 h 29"/>
              <a:gd name="T4" fmla="*/ 9 w 78"/>
              <a:gd name="T5" fmla="*/ 6 h 29"/>
              <a:gd name="T6" fmla="*/ 23 w 78"/>
              <a:gd name="T7" fmla="*/ 6 h 29"/>
              <a:gd name="T8" fmla="*/ 78 w 78"/>
              <a:gd name="T9" fmla="*/ 6 h 29"/>
              <a:gd name="T10" fmla="*/ 78 w 78"/>
              <a:gd name="T11" fmla="*/ 0 h 29"/>
              <a:gd name="T12" fmla="*/ 23 w 78"/>
              <a:gd name="T13" fmla="*/ 0 h 29"/>
              <a:gd name="T14" fmla="*/ 9 w 78"/>
              <a:gd name="T15" fmla="*/ 0 h 29"/>
              <a:gd name="T16" fmla="*/ 0 w 78"/>
              <a:gd name="T17" fmla="*/ 9 h 29"/>
              <a:gd name="T18" fmla="*/ 0 w 78"/>
              <a:gd name="T19" fmla="*/ 29 h 29"/>
              <a:gd name="T20" fmla="*/ 6 w 78"/>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8" h="29">
                <a:moveTo>
                  <a:pt x="6" y="29"/>
                </a:moveTo>
                <a:cubicBezTo>
                  <a:pt x="6" y="9"/>
                  <a:pt x="6" y="9"/>
                  <a:pt x="6" y="9"/>
                </a:cubicBezTo>
                <a:cubicBezTo>
                  <a:pt x="6" y="7"/>
                  <a:pt x="7" y="6"/>
                  <a:pt x="9" y="6"/>
                </a:cubicBezTo>
                <a:cubicBezTo>
                  <a:pt x="23" y="6"/>
                  <a:pt x="23" y="6"/>
                  <a:pt x="23" y="6"/>
                </a:cubicBezTo>
                <a:cubicBezTo>
                  <a:pt x="78" y="6"/>
                  <a:pt x="78" y="6"/>
                  <a:pt x="78" y="6"/>
                </a:cubicBezTo>
                <a:cubicBezTo>
                  <a:pt x="78" y="0"/>
                  <a:pt x="78" y="0"/>
                  <a:pt x="78" y="0"/>
                </a:cubicBezTo>
                <a:cubicBezTo>
                  <a:pt x="23" y="0"/>
                  <a:pt x="23" y="0"/>
                  <a:pt x="23" y="0"/>
                </a:cubicBezTo>
                <a:cubicBezTo>
                  <a:pt x="9" y="0"/>
                  <a:pt x="9" y="0"/>
                  <a:pt x="9" y="0"/>
                </a:cubicBezTo>
                <a:cubicBezTo>
                  <a:pt x="4" y="0"/>
                  <a:pt x="0" y="4"/>
                  <a:pt x="0" y="9"/>
                </a:cubicBezTo>
                <a:cubicBezTo>
                  <a:pt x="0" y="29"/>
                  <a:pt x="0" y="29"/>
                  <a:pt x="0" y="29"/>
                </a:cubicBezTo>
                <a:cubicBezTo>
                  <a:pt x="6" y="29"/>
                  <a:pt x="6" y="29"/>
                  <a:pt x="6" y="29"/>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62" name="Freeform 158"/>
          <p:cNvSpPr/>
          <p:nvPr>
            <p:custDataLst>
              <p:tags r:id="rId132"/>
            </p:custDataLst>
          </p:nvPr>
        </p:nvSpPr>
        <p:spPr bwMode="auto">
          <a:xfrm>
            <a:off x="5226844" y="3789363"/>
            <a:ext cx="594122" cy="581025"/>
          </a:xfrm>
          <a:custGeom>
            <a:avLst/>
            <a:gdLst>
              <a:gd name="T0" fmla="*/ 104 w 135"/>
              <a:gd name="T1" fmla="*/ 6 h 99"/>
              <a:gd name="T2" fmla="*/ 126 w 135"/>
              <a:gd name="T3" fmla="*/ 6 h 99"/>
              <a:gd name="T4" fmla="*/ 129 w 135"/>
              <a:gd name="T5" fmla="*/ 9 h 99"/>
              <a:gd name="T6" fmla="*/ 129 w 135"/>
              <a:gd name="T7" fmla="*/ 90 h 99"/>
              <a:gd name="T8" fmla="*/ 126 w 135"/>
              <a:gd name="T9" fmla="*/ 93 h 99"/>
              <a:gd name="T10" fmla="*/ 9 w 135"/>
              <a:gd name="T11" fmla="*/ 93 h 99"/>
              <a:gd name="T12" fmla="*/ 6 w 135"/>
              <a:gd name="T13" fmla="*/ 90 h 99"/>
              <a:gd name="T14" fmla="*/ 6 w 135"/>
              <a:gd name="T15" fmla="*/ 79 h 99"/>
              <a:gd name="T16" fmla="*/ 0 w 135"/>
              <a:gd name="T17" fmla="*/ 79 h 99"/>
              <a:gd name="T18" fmla="*/ 0 w 135"/>
              <a:gd name="T19" fmla="*/ 90 h 99"/>
              <a:gd name="T20" fmla="*/ 9 w 135"/>
              <a:gd name="T21" fmla="*/ 99 h 99"/>
              <a:gd name="T22" fmla="*/ 126 w 135"/>
              <a:gd name="T23" fmla="*/ 99 h 99"/>
              <a:gd name="T24" fmla="*/ 135 w 135"/>
              <a:gd name="T25" fmla="*/ 90 h 99"/>
              <a:gd name="T26" fmla="*/ 135 w 135"/>
              <a:gd name="T27" fmla="*/ 9 h 99"/>
              <a:gd name="T28" fmla="*/ 126 w 135"/>
              <a:gd name="T29" fmla="*/ 0 h 99"/>
              <a:gd name="T30" fmla="*/ 104 w 135"/>
              <a:gd name="T31" fmla="*/ 0 h 99"/>
              <a:gd name="T32" fmla="*/ 104 w 135"/>
              <a:gd name="T33" fmla="*/ 6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5" h="99">
                <a:moveTo>
                  <a:pt x="104" y="6"/>
                </a:moveTo>
                <a:cubicBezTo>
                  <a:pt x="126" y="6"/>
                  <a:pt x="126" y="6"/>
                  <a:pt x="126" y="6"/>
                </a:cubicBezTo>
                <a:cubicBezTo>
                  <a:pt x="128" y="6"/>
                  <a:pt x="129" y="7"/>
                  <a:pt x="129" y="9"/>
                </a:cubicBezTo>
                <a:cubicBezTo>
                  <a:pt x="129" y="90"/>
                  <a:pt x="129" y="90"/>
                  <a:pt x="129" y="90"/>
                </a:cubicBezTo>
                <a:cubicBezTo>
                  <a:pt x="129" y="92"/>
                  <a:pt x="128" y="93"/>
                  <a:pt x="126" y="93"/>
                </a:cubicBezTo>
                <a:cubicBezTo>
                  <a:pt x="9" y="93"/>
                  <a:pt x="9" y="93"/>
                  <a:pt x="9" y="93"/>
                </a:cubicBezTo>
                <a:cubicBezTo>
                  <a:pt x="7" y="93"/>
                  <a:pt x="6" y="92"/>
                  <a:pt x="6" y="90"/>
                </a:cubicBezTo>
                <a:cubicBezTo>
                  <a:pt x="6" y="79"/>
                  <a:pt x="6" y="79"/>
                  <a:pt x="6" y="79"/>
                </a:cubicBezTo>
                <a:cubicBezTo>
                  <a:pt x="0" y="79"/>
                  <a:pt x="0" y="79"/>
                  <a:pt x="0" y="79"/>
                </a:cubicBezTo>
                <a:cubicBezTo>
                  <a:pt x="0" y="90"/>
                  <a:pt x="0" y="90"/>
                  <a:pt x="0" y="90"/>
                </a:cubicBezTo>
                <a:cubicBezTo>
                  <a:pt x="0" y="95"/>
                  <a:pt x="4" y="99"/>
                  <a:pt x="9" y="99"/>
                </a:cubicBezTo>
                <a:cubicBezTo>
                  <a:pt x="126" y="99"/>
                  <a:pt x="126" y="99"/>
                  <a:pt x="126" y="99"/>
                </a:cubicBezTo>
                <a:cubicBezTo>
                  <a:pt x="131" y="99"/>
                  <a:pt x="135" y="95"/>
                  <a:pt x="135" y="90"/>
                </a:cubicBezTo>
                <a:cubicBezTo>
                  <a:pt x="135" y="9"/>
                  <a:pt x="135" y="9"/>
                  <a:pt x="135" y="9"/>
                </a:cubicBezTo>
                <a:cubicBezTo>
                  <a:pt x="135" y="4"/>
                  <a:pt x="131" y="0"/>
                  <a:pt x="126" y="0"/>
                </a:cubicBezTo>
                <a:cubicBezTo>
                  <a:pt x="104" y="0"/>
                  <a:pt x="104" y="0"/>
                  <a:pt x="104" y="0"/>
                </a:cubicBezTo>
                <a:cubicBezTo>
                  <a:pt x="104" y="6"/>
                  <a:pt x="104" y="6"/>
                  <a:pt x="104"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63" name="Rectangle 159"/>
          <p:cNvSpPr>
            <a:spLocks noChangeArrowheads="1"/>
          </p:cNvSpPr>
          <p:nvPr>
            <p:custDataLst>
              <p:tags r:id="rId133"/>
            </p:custDataLst>
          </p:nvPr>
        </p:nvSpPr>
        <p:spPr bwMode="auto">
          <a:xfrm>
            <a:off x="5613797" y="3789363"/>
            <a:ext cx="53579"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64" name="Freeform 160"/>
          <p:cNvSpPr/>
          <p:nvPr>
            <p:custDataLst>
              <p:tags r:id="rId134"/>
            </p:custDataLst>
          </p:nvPr>
        </p:nvSpPr>
        <p:spPr bwMode="auto">
          <a:xfrm>
            <a:off x="5613797" y="3789363"/>
            <a:ext cx="53579" cy="34925"/>
          </a:xfrm>
          <a:custGeom>
            <a:avLst/>
            <a:gdLst>
              <a:gd name="T0" fmla="*/ 0 w 45"/>
              <a:gd name="T1" fmla="*/ 22 h 22"/>
              <a:gd name="T2" fmla="*/ 45 w 45"/>
              <a:gd name="T3" fmla="*/ 22 h 22"/>
              <a:gd name="T4" fmla="*/ 45 w 45"/>
              <a:gd name="T5" fmla="*/ 0 h 22"/>
              <a:gd name="T6" fmla="*/ 0 w 45"/>
              <a:gd name="T7" fmla="*/ 0 h 22"/>
            </a:gdLst>
            <a:ahLst/>
            <a:cxnLst>
              <a:cxn ang="0">
                <a:pos x="T0" y="T1"/>
              </a:cxn>
              <a:cxn ang="0">
                <a:pos x="T2" y="T3"/>
              </a:cxn>
              <a:cxn ang="0">
                <a:pos x="T4" y="T5"/>
              </a:cxn>
              <a:cxn ang="0">
                <a:pos x="T6" y="T7"/>
              </a:cxn>
            </a:cxnLst>
            <a:rect l="0" t="0" r="r" b="b"/>
            <a:pathLst>
              <a:path w="45" h="22">
                <a:moveTo>
                  <a:pt x="0" y="22"/>
                </a:moveTo>
                <a:lnTo>
                  <a:pt x="45" y="22"/>
                </a:lnTo>
                <a:lnTo>
                  <a:pt x="45"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65" name="Rectangle 161"/>
          <p:cNvSpPr>
            <a:spLocks noChangeArrowheads="1"/>
          </p:cNvSpPr>
          <p:nvPr>
            <p:custDataLst>
              <p:tags r:id="rId135"/>
            </p:custDataLst>
          </p:nvPr>
        </p:nvSpPr>
        <p:spPr bwMode="auto">
          <a:xfrm>
            <a:off x="5239941" y="3906838"/>
            <a:ext cx="567929"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66" name="Freeform 162"/>
          <p:cNvSpPr/>
          <p:nvPr>
            <p:custDataLst>
              <p:tags r:id="rId136"/>
            </p:custDataLst>
          </p:nvPr>
        </p:nvSpPr>
        <p:spPr bwMode="auto">
          <a:xfrm>
            <a:off x="5239941" y="3906838"/>
            <a:ext cx="567929" cy="34925"/>
          </a:xfrm>
          <a:custGeom>
            <a:avLst/>
            <a:gdLst>
              <a:gd name="T0" fmla="*/ 0 w 477"/>
              <a:gd name="T1" fmla="*/ 22 h 22"/>
              <a:gd name="T2" fmla="*/ 477 w 477"/>
              <a:gd name="T3" fmla="*/ 22 h 22"/>
              <a:gd name="T4" fmla="*/ 477 w 477"/>
              <a:gd name="T5" fmla="*/ 0 h 22"/>
              <a:gd name="T6" fmla="*/ 0 w 477"/>
              <a:gd name="T7" fmla="*/ 0 h 22"/>
            </a:gdLst>
            <a:ahLst/>
            <a:cxnLst>
              <a:cxn ang="0">
                <a:pos x="T0" y="T1"/>
              </a:cxn>
              <a:cxn ang="0">
                <a:pos x="T2" y="T3"/>
              </a:cxn>
              <a:cxn ang="0">
                <a:pos x="T4" y="T5"/>
              </a:cxn>
              <a:cxn ang="0">
                <a:pos x="T6" y="T7"/>
              </a:cxn>
            </a:cxnLst>
            <a:rect l="0" t="0" r="r" b="b"/>
            <a:pathLst>
              <a:path w="477" h="22">
                <a:moveTo>
                  <a:pt x="0" y="22"/>
                </a:moveTo>
                <a:lnTo>
                  <a:pt x="477" y="22"/>
                </a:lnTo>
                <a:lnTo>
                  <a:pt x="477"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67" name="Rectangle 163"/>
          <p:cNvSpPr>
            <a:spLocks noChangeArrowheads="1"/>
          </p:cNvSpPr>
          <p:nvPr>
            <p:custDataLst>
              <p:tags r:id="rId137"/>
            </p:custDataLst>
          </p:nvPr>
        </p:nvSpPr>
        <p:spPr bwMode="auto">
          <a:xfrm>
            <a:off x="5306616" y="3852863"/>
            <a:ext cx="21431"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68" name="Freeform 164"/>
          <p:cNvSpPr/>
          <p:nvPr>
            <p:custDataLst>
              <p:tags r:id="rId138"/>
            </p:custDataLst>
          </p:nvPr>
        </p:nvSpPr>
        <p:spPr bwMode="auto">
          <a:xfrm>
            <a:off x="5306616" y="3852863"/>
            <a:ext cx="21431" cy="36513"/>
          </a:xfrm>
          <a:custGeom>
            <a:avLst/>
            <a:gdLst>
              <a:gd name="T0" fmla="*/ 0 w 18"/>
              <a:gd name="T1" fmla="*/ 23 h 23"/>
              <a:gd name="T2" fmla="*/ 18 w 18"/>
              <a:gd name="T3" fmla="*/ 23 h 23"/>
              <a:gd name="T4" fmla="*/ 18 w 18"/>
              <a:gd name="T5" fmla="*/ 0 h 23"/>
              <a:gd name="T6" fmla="*/ 0 w 18"/>
              <a:gd name="T7" fmla="*/ 0 h 23"/>
            </a:gdLst>
            <a:ahLst/>
            <a:cxnLst>
              <a:cxn ang="0">
                <a:pos x="T0" y="T1"/>
              </a:cxn>
              <a:cxn ang="0">
                <a:pos x="T2" y="T3"/>
              </a:cxn>
              <a:cxn ang="0">
                <a:pos x="T4" y="T5"/>
              </a:cxn>
              <a:cxn ang="0">
                <a:pos x="T6" y="T7"/>
              </a:cxn>
            </a:cxnLst>
            <a:rect l="0" t="0" r="r" b="b"/>
            <a:pathLst>
              <a:path w="18" h="23">
                <a:moveTo>
                  <a:pt x="0" y="23"/>
                </a:moveTo>
                <a:lnTo>
                  <a:pt x="18" y="23"/>
                </a:lnTo>
                <a:lnTo>
                  <a:pt x="1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69" name="Rectangle 165"/>
          <p:cNvSpPr>
            <a:spLocks noChangeArrowheads="1"/>
          </p:cNvSpPr>
          <p:nvPr>
            <p:custDataLst>
              <p:tags r:id="rId139"/>
            </p:custDataLst>
          </p:nvPr>
        </p:nvSpPr>
        <p:spPr bwMode="auto">
          <a:xfrm>
            <a:off x="5359004" y="3852863"/>
            <a:ext cx="21431"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70" name="Freeform 166"/>
          <p:cNvSpPr/>
          <p:nvPr>
            <p:custDataLst>
              <p:tags r:id="rId140"/>
            </p:custDataLst>
          </p:nvPr>
        </p:nvSpPr>
        <p:spPr bwMode="auto">
          <a:xfrm>
            <a:off x="5359004" y="3852863"/>
            <a:ext cx="21431" cy="36513"/>
          </a:xfrm>
          <a:custGeom>
            <a:avLst/>
            <a:gdLst>
              <a:gd name="T0" fmla="*/ 0 w 18"/>
              <a:gd name="T1" fmla="*/ 23 h 23"/>
              <a:gd name="T2" fmla="*/ 18 w 18"/>
              <a:gd name="T3" fmla="*/ 23 h 23"/>
              <a:gd name="T4" fmla="*/ 18 w 18"/>
              <a:gd name="T5" fmla="*/ 0 h 23"/>
              <a:gd name="T6" fmla="*/ 0 w 18"/>
              <a:gd name="T7" fmla="*/ 0 h 23"/>
            </a:gdLst>
            <a:ahLst/>
            <a:cxnLst>
              <a:cxn ang="0">
                <a:pos x="T0" y="T1"/>
              </a:cxn>
              <a:cxn ang="0">
                <a:pos x="T2" y="T3"/>
              </a:cxn>
              <a:cxn ang="0">
                <a:pos x="T4" y="T5"/>
              </a:cxn>
              <a:cxn ang="0">
                <a:pos x="T6" y="T7"/>
              </a:cxn>
            </a:cxnLst>
            <a:rect l="0" t="0" r="r" b="b"/>
            <a:pathLst>
              <a:path w="18" h="23">
                <a:moveTo>
                  <a:pt x="0" y="23"/>
                </a:moveTo>
                <a:lnTo>
                  <a:pt x="18" y="23"/>
                </a:lnTo>
                <a:lnTo>
                  <a:pt x="1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71" name="Rectangle 167"/>
          <p:cNvSpPr>
            <a:spLocks noChangeArrowheads="1"/>
          </p:cNvSpPr>
          <p:nvPr>
            <p:custDataLst>
              <p:tags r:id="rId141"/>
            </p:custDataLst>
          </p:nvPr>
        </p:nvSpPr>
        <p:spPr bwMode="auto">
          <a:xfrm>
            <a:off x="5411391" y="3852863"/>
            <a:ext cx="22622"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72" name="Freeform 168"/>
          <p:cNvSpPr/>
          <p:nvPr>
            <p:custDataLst>
              <p:tags r:id="rId142"/>
            </p:custDataLst>
          </p:nvPr>
        </p:nvSpPr>
        <p:spPr bwMode="auto">
          <a:xfrm>
            <a:off x="5411391" y="3852863"/>
            <a:ext cx="22622" cy="36513"/>
          </a:xfrm>
          <a:custGeom>
            <a:avLst/>
            <a:gdLst>
              <a:gd name="T0" fmla="*/ 0 w 19"/>
              <a:gd name="T1" fmla="*/ 23 h 23"/>
              <a:gd name="T2" fmla="*/ 19 w 19"/>
              <a:gd name="T3" fmla="*/ 23 h 23"/>
              <a:gd name="T4" fmla="*/ 19 w 19"/>
              <a:gd name="T5" fmla="*/ 0 h 23"/>
              <a:gd name="T6" fmla="*/ 0 w 19"/>
              <a:gd name="T7" fmla="*/ 0 h 23"/>
            </a:gdLst>
            <a:ahLst/>
            <a:cxnLst>
              <a:cxn ang="0">
                <a:pos x="T0" y="T1"/>
              </a:cxn>
              <a:cxn ang="0">
                <a:pos x="T2" y="T3"/>
              </a:cxn>
              <a:cxn ang="0">
                <a:pos x="T4" y="T5"/>
              </a:cxn>
              <a:cxn ang="0">
                <a:pos x="T6" y="T7"/>
              </a:cxn>
            </a:cxnLst>
            <a:rect l="0" t="0" r="r" b="b"/>
            <a:pathLst>
              <a:path w="19" h="23">
                <a:moveTo>
                  <a:pt x="0" y="23"/>
                </a:moveTo>
                <a:lnTo>
                  <a:pt x="19" y="23"/>
                </a:lnTo>
                <a:lnTo>
                  <a:pt x="19"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73" name="Freeform 169"/>
          <p:cNvSpPr/>
          <p:nvPr>
            <p:custDataLst>
              <p:tags r:id="rId143"/>
            </p:custDataLst>
          </p:nvPr>
        </p:nvSpPr>
        <p:spPr bwMode="auto">
          <a:xfrm>
            <a:off x="5205413" y="3994150"/>
            <a:ext cx="73819" cy="234950"/>
          </a:xfrm>
          <a:custGeom>
            <a:avLst/>
            <a:gdLst>
              <a:gd name="T0" fmla="*/ 9 w 17"/>
              <a:gd name="T1" fmla="*/ 40 h 40"/>
              <a:gd name="T2" fmla="*/ 9 w 17"/>
              <a:gd name="T3" fmla="*/ 40 h 40"/>
              <a:gd name="T4" fmla="*/ 0 w 17"/>
              <a:gd name="T5" fmla="*/ 31 h 40"/>
              <a:gd name="T6" fmla="*/ 0 w 17"/>
              <a:gd name="T7" fmla="*/ 8 h 40"/>
              <a:gd name="T8" fmla="*/ 9 w 17"/>
              <a:gd name="T9" fmla="*/ 0 h 40"/>
              <a:gd name="T10" fmla="*/ 17 w 17"/>
              <a:gd name="T11" fmla="*/ 8 h 40"/>
              <a:gd name="T12" fmla="*/ 17 w 17"/>
              <a:gd name="T13" fmla="*/ 31 h 40"/>
              <a:gd name="T14" fmla="*/ 9 w 17"/>
              <a:gd name="T15" fmla="*/ 4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40">
                <a:moveTo>
                  <a:pt x="9" y="40"/>
                </a:moveTo>
                <a:cubicBezTo>
                  <a:pt x="9" y="40"/>
                  <a:pt x="9" y="40"/>
                  <a:pt x="9" y="40"/>
                </a:cubicBezTo>
                <a:cubicBezTo>
                  <a:pt x="4" y="40"/>
                  <a:pt x="0" y="36"/>
                  <a:pt x="0" y="31"/>
                </a:cubicBezTo>
                <a:cubicBezTo>
                  <a:pt x="0" y="8"/>
                  <a:pt x="0" y="8"/>
                  <a:pt x="0" y="8"/>
                </a:cubicBezTo>
                <a:cubicBezTo>
                  <a:pt x="0" y="4"/>
                  <a:pt x="4" y="0"/>
                  <a:pt x="9" y="0"/>
                </a:cubicBezTo>
                <a:cubicBezTo>
                  <a:pt x="13" y="0"/>
                  <a:pt x="17" y="4"/>
                  <a:pt x="17" y="8"/>
                </a:cubicBezTo>
                <a:cubicBezTo>
                  <a:pt x="17" y="31"/>
                  <a:pt x="17" y="31"/>
                  <a:pt x="17" y="31"/>
                </a:cubicBezTo>
                <a:cubicBezTo>
                  <a:pt x="17" y="36"/>
                  <a:pt x="13" y="40"/>
                  <a:pt x="9" y="40"/>
                </a:cubicBez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74" name="Freeform 170"/>
          <p:cNvSpPr/>
          <p:nvPr>
            <p:custDataLst>
              <p:tags r:id="rId144"/>
            </p:custDataLst>
          </p:nvPr>
        </p:nvSpPr>
        <p:spPr bwMode="auto">
          <a:xfrm>
            <a:off x="5192316" y="3976688"/>
            <a:ext cx="100013" cy="269875"/>
          </a:xfrm>
          <a:custGeom>
            <a:avLst/>
            <a:gdLst>
              <a:gd name="T0" fmla="*/ 12 w 23"/>
              <a:gd name="T1" fmla="*/ 43 h 46"/>
              <a:gd name="T2" fmla="*/ 12 w 23"/>
              <a:gd name="T3" fmla="*/ 40 h 46"/>
              <a:gd name="T4" fmla="*/ 8 w 23"/>
              <a:gd name="T5" fmla="*/ 38 h 46"/>
              <a:gd name="T6" fmla="*/ 6 w 23"/>
              <a:gd name="T7" fmla="*/ 34 h 46"/>
              <a:gd name="T8" fmla="*/ 6 w 23"/>
              <a:gd name="T9" fmla="*/ 11 h 46"/>
              <a:gd name="T10" fmla="*/ 8 w 23"/>
              <a:gd name="T11" fmla="*/ 7 h 46"/>
              <a:gd name="T12" fmla="*/ 12 w 23"/>
              <a:gd name="T13" fmla="*/ 6 h 46"/>
              <a:gd name="T14" fmla="*/ 16 w 23"/>
              <a:gd name="T15" fmla="*/ 7 h 46"/>
              <a:gd name="T16" fmla="*/ 17 w 23"/>
              <a:gd name="T17" fmla="*/ 11 h 46"/>
              <a:gd name="T18" fmla="*/ 17 w 23"/>
              <a:gd name="T19" fmla="*/ 34 h 46"/>
              <a:gd name="T20" fmla="*/ 16 w 23"/>
              <a:gd name="T21" fmla="*/ 38 h 46"/>
              <a:gd name="T22" fmla="*/ 12 w 23"/>
              <a:gd name="T23" fmla="*/ 40 h 46"/>
              <a:gd name="T24" fmla="*/ 12 w 23"/>
              <a:gd name="T25" fmla="*/ 43 h 46"/>
              <a:gd name="T26" fmla="*/ 12 w 23"/>
              <a:gd name="T27" fmla="*/ 46 h 46"/>
              <a:gd name="T28" fmla="*/ 23 w 23"/>
              <a:gd name="T29" fmla="*/ 34 h 46"/>
              <a:gd name="T30" fmla="*/ 23 w 23"/>
              <a:gd name="T31" fmla="*/ 11 h 46"/>
              <a:gd name="T32" fmla="*/ 12 w 23"/>
              <a:gd name="T33" fmla="*/ 0 h 46"/>
              <a:gd name="T34" fmla="*/ 0 w 23"/>
              <a:gd name="T35" fmla="*/ 11 h 46"/>
              <a:gd name="T36" fmla="*/ 0 w 23"/>
              <a:gd name="T37" fmla="*/ 34 h 46"/>
              <a:gd name="T38" fmla="*/ 12 w 23"/>
              <a:gd name="T39" fmla="*/ 46 h 46"/>
              <a:gd name="T40" fmla="*/ 12 w 23"/>
              <a:gd name="T41" fmla="*/ 4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 h="46">
                <a:moveTo>
                  <a:pt x="12" y="43"/>
                </a:moveTo>
                <a:cubicBezTo>
                  <a:pt x="12" y="40"/>
                  <a:pt x="12" y="40"/>
                  <a:pt x="12" y="40"/>
                </a:cubicBezTo>
                <a:cubicBezTo>
                  <a:pt x="10" y="40"/>
                  <a:pt x="9" y="39"/>
                  <a:pt x="8" y="38"/>
                </a:cubicBezTo>
                <a:cubicBezTo>
                  <a:pt x="7" y="37"/>
                  <a:pt x="6" y="35"/>
                  <a:pt x="6" y="34"/>
                </a:cubicBezTo>
                <a:cubicBezTo>
                  <a:pt x="6" y="11"/>
                  <a:pt x="6" y="11"/>
                  <a:pt x="6" y="11"/>
                </a:cubicBezTo>
                <a:cubicBezTo>
                  <a:pt x="6" y="10"/>
                  <a:pt x="7" y="8"/>
                  <a:pt x="8" y="7"/>
                </a:cubicBezTo>
                <a:cubicBezTo>
                  <a:pt x="9" y="6"/>
                  <a:pt x="10" y="6"/>
                  <a:pt x="12" y="6"/>
                </a:cubicBezTo>
                <a:cubicBezTo>
                  <a:pt x="13" y="6"/>
                  <a:pt x="15" y="6"/>
                  <a:pt x="16" y="7"/>
                </a:cubicBezTo>
                <a:cubicBezTo>
                  <a:pt x="17" y="8"/>
                  <a:pt x="17" y="10"/>
                  <a:pt x="17" y="11"/>
                </a:cubicBezTo>
                <a:cubicBezTo>
                  <a:pt x="17" y="34"/>
                  <a:pt x="17" y="34"/>
                  <a:pt x="17" y="34"/>
                </a:cubicBezTo>
                <a:cubicBezTo>
                  <a:pt x="17" y="35"/>
                  <a:pt x="17" y="37"/>
                  <a:pt x="16" y="38"/>
                </a:cubicBezTo>
                <a:cubicBezTo>
                  <a:pt x="15" y="39"/>
                  <a:pt x="13" y="40"/>
                  <a:pt x="12" y="40"/>
                </a:cubicBezTo>
                <a:cubicBezTo>
                  <a:pt x="12" y="43"/>
                  <a:pt x="12" y="43"/>
                  <a:pt x="12" y="43"/>
                </a:cubicBezTo>
                <a:cubicBezTo>
                  <a:pt x="12" y="46"/>
                  <a:pt x="12" y="46"/>
                  <a:pt x="12" y="46"/>
                </a:cubicBezTo>
                <a:cubicBezTo>
                  <a:pt x="18" y="46"/>
                  <a:pt x="23" y="40"/>
                  <a:pt x="23" y="34"/>
                </a:cubicBezTo>
                <a:cubicBezTo>
                  <a:pt x="23" y="11"/>
                  <a:pt x="23" y="11"/>
                  <a:pt x="23" y="11"/>
                </a:cubicBezTo>
                <a:cubicBezTo>
                  <a:pt x="23" y="5"/>
                  <a:pt x="18" y="0"/>
                  <a:pt x="12" y="0"/>
                </a:cubicBezTo>
                <a:cubicBezTo>
                  <a:pt x="5" y="0"/>
                  <a:pt x="0" y="5"/>
                  <a:pt x="0" y="11"/>
                </a:cubicBezTo>
                <a:cubicBezTo>
                  <a:pt x="0" y="34"/>
                  <a:pt x="0" y="34"/>
                  <a:pt x="0" y="34"/>
                </a:cubicBezTo>
                <a:cubicBezTo>
                  <a:pt x="0" y="40"/>
                  <a:pt x="5" y="46"/>
                  <a:pt x="12" y="46"/>
                </a:cubicBezTo>
                <a:lnTo>
                  <a:pt x="12" y="43"/>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75" name="Freeform 171"/>
          <p:cNvSpPr/>
          <p:nvPr>
            <p:custDataLst>
              <p:tags r:id="rId145"/>
            </p:custDataLst>
          </p:nvPr>
        </p:nvSpPr>
        <p:spPr bwMode="auto">
          <a:xfrm>
            <a:off x="5125641" y="4052888"/>
            <a:ext cx="88106" cy="117475"/>
          </a:xfrm>
          <a:custGeom>
            <a:avLst/>
            <a:gdLst>
              <a:gd name="T0" fmla="*/ 10 w 20"/>
              <a:gd name="T1" fmla="*/ 17 h 20"/>
              <a:gd name="T2" fmla="*/ 10 w 20"/>
              <a:gd name="T3" fmla="*/ 14 h 20"/>
              <a:gd name="T4" fmla="*/ 7 w 20"/>
              <a:gd name="T5" fmla="*/ 12 h 20"/>
              <a:gd name="T6" fmla="*/ 6 w 20"/>
              <a:gd name="T7" fmla="*/ 10 h 20"/>
              <a:gd name="T8" fmla="*/ 7 w 20"/>
              <a:gd name="T9" fmla="*/ 7 h 20"/>
              <a:gd name="T10" fmla="*/ 10 w 20"/>
              <a:gd name="T11" fmla="*/ 6 h 20"/>
              <a:gd name="T12" fmla="*/ 13 w 20"/>
              <a:gd name="T13" fmla="*/ 7 h 20"/>
              <a:gd name="T14" fmla="*/ 14 w 20"/>
              <a:gd name="T15" fmla="*/ 10 h 20"/>
              <a:gd name="T16" fmla="*/ 13 w 20"/>
              <a:gd name="T17" fmla="*/ 12 h 20"/>
              <a:gd name="T18" fmla="*/ 10 w 20"/>
              <a:gd name="T19" fmla="*/ 14 h 20"/>
              <a:gd name="T20" fmla="*/ 10 w 20"/>
              <a:gd name="T21" fmla="*/ 17 h 20"/>
              <a:gd name="T22" fmla="*/ 10 w 20"/>
              <a:gd name="T23" fmla="*/ 20 h 20"/>
              <a:gd name="T24" fmla="*/ 20 w 20"/>
              <a:gd name="T25" fmla="*/ 10 h 20"/>
              <a:gd name="T26" fmla="*/ 10 w 20"/>
              <a:gd name="T27" fmla="*/ 0 h 20"/>
              <a:gd name="T28" fmla="*/ 0 w 20"/>
              <a:gd name="T29" fmla="*/ 10 h 20"/>
              <a:gd name="T30" fmla="*/ 10 w 20"/>
              <a:gd name="T31" fmla="*/ 20 h 20"/>
              <a:gd name="T32" fmla="*/ 10 w 20"/>
              <a:gd name="T33" fmla="*/ 1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0">
                <a:moveTo>
                  <a:pt x="10" y="17"/>
                </a:moveTo>
                <a:cubicBezTo>
                  <a:pt x="10" y="14"/>
                  <a:pt x="10" y="14"/>
                  <a:pt x="10" y="14"/>
                </a:cubicBezTo>
                <a:cubicBezTo>
                  <a:pt x="9" y="14"/>
                  <a:pt x="8" y="13"/>
                  <a:pt x="7" y="12"/>
                </a:cubicBezTo>
                <a:cubicBezTo>
                  <a:pt x="7" y="12"/>
                  <a:pt x="6" y="11"/>
                  <a:pt x="6" y="10"/>
                </a:cubicBezTo>
                <a:cubicBezTo>
                  <a:pt x="6" y="9"/>
                  <a:pt x="7" y="8"/>
                  <a:pt x="7" y="7"/>
                </a:cubicBezTo>
                <a:cubicBezTo>
                  <a:pt x="8" y="6"/>
                  <a:pt x="9" y="6"/>
                  <a:pt x="10" y="6"/>
                </a:cubicBezTo>
                <a:cubicBezTo>
                  <a:pt x="11" y="6"/>
                  <a:pt x="12" y="6"/>
                  <a:pt x="13" y="7"/>
                </a:cubicBezTo>
                <a:cubicBezTo>
                  <a:pt x="14" y="8"/>
                  <a:pt x="14" y="9"/>
                  <a:pt x="14" y="10"/>
                </a:cubicBezTo>
                <a:cubicBezTo>
                  <a:pt x="14" y="11"/>
                  <a:pt x="14" y="12"/>
                  <a:pt x="13" y="12"/>
                </a:cubicBezTo>
                <a:cubicBezTo>
                  <a:pt x="12" y="13"/>
                  <a:pt x="11" y="14"/>
                  <a:pt x="10" y="14"/>
                </a:cubicBezTo>
                <a:cubicBezTo>
                  <a:pt x="10" y="17"/>
                  <a:pt x="10" y="17"/>
                  <a:pt x="10" y="17"/>
                </a:cubicBezTo>
                <a:cubicBezTo>
                  <a:pt x="10" y="20"/>
                  <a:pt x="10" y="20"/>
                  <a:pt x="10" y="20"/>
                </a:cubicBezTo>
                <a:cubicBezTo>
                  <a:pt x="16" y="20"/>
                  <a:pt x="20" y="15"/>
                  <a:pt x="20" y="10"/>
                </a:cubicBezTo>
                <a:cubicBezTo>
                  <a:pt x="20" y="4"/>
                  <a:pt x="16" y="0"/>
                  <a:pt x="10" y="0"/>
                </a:cubicBezTo>
                <a:cubicBezTo>
                  <a:pt x="5" y="0"/>
                  <a:pt x="0" y="4"/>
                  <a:pt x="0" y="10"/>
                </a:cubicBezTo>
                <a:cubicBezTo>
                  <a:pt x="0" y="15"/>
                  <a:pt x="5" y="20"/>
                  <a:pt x="10" y="20"/>
                </a:cubicBezTo>
                <a:lnTo>
                  <a:pt x="10" y="17"/>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76" name="Rectangle 172"/>
          <p:cNvSpPr>
            <a:spLocks noChangeArrowheads="1"/>
          </p:cNvSpPr>
          <p:nvPr>
            <p:custDataLst>
              <p:tags r:id="rId146"/>
            </p:custDataLst>
          </p:nvPr>
        </p:nvSpPr>
        <p:spPr bwMode="auto">
          <a:xfrm>
            <a:off x="5279231" y="4094163"/>
            <a:ext cx="29527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77" name="Freeform 173"/>
          <p:cNvSpPr/>
          <p:nvPr>
            <p:custDataLst>
              <p:tags r:id="rId147"/>
            </p:custDataLst>
          </p:nvPr>
        </p:nvSpPr>
        <p:spPr bwMode="auto">
          <a:xfrm>
            <a:off x="5279231" y="4094163"/>
            <a:ext cx="295275" cy="34925"/>
          </a:xfrm>
          <a:custGeom>
            <a:avLst/>
            <a:gdLst>
              <a:gd name="T0" fmla="*/ 0 w 248"/>
              <a:gd name="T1" fmla="*/ 22 h 22"/>
              <a:gd name="T2" fmla="*/ 248 w 248"/>
              <a:gd name="T3" fmla="*/ 22 h 22"/>
              <a:gd name="T4" fmla="*/ 248 w 248"/>
              <a:gd name="T5" fmla="*/ 0 h 22"/>
              <a:gd name="T6" fmla="*/ 0 w 248"/>
              <a:gd name="T7" fmla="*/ 0 h 22"/>
            </a:gdLst>
            <a:ahLst/>
            <a:cxnLst>
              <a:cxn ang="0">
                <a:pos x="T0" y="T1"/>
              </a:cxn>
              <a:cxn ang="0">
                <a:pos x="T2" y="T3"/>
              </a:cxn>
              <a:cxn ang="0">
                <a:pos x="T4" y="T5"/>
              </a:cxn>
              <a:cxn ang="0">
                <a:pos x="T6" y="T7"/>
              </a:cxn>
            </a:cxnLst>
            <a:rect l="0" t="0" r="r" b="b"/>
            <a:pathLst>
              <a:path w="248" h="22">
                <a:moveTo>
                  <a:pt x="0" y="22"/>
                </a:moveTo>
                <a:lnTo>
                  <a:pt x="248" y="22"/>
                </a:lnTo>
                <a:lnTo>
                  <a:pt x="24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78" name="Rectangle 174"/>
          <p:cNvSpPr>
            <a:spLocks noChangeArrowheads="1"/>
          </p:cNvSpPr>
          <p:nvPr>
            <p:custDataLst>
              <p:tags r:id="rId148"/>
            </p:custDataLst>
          </p:nvPr>
        </p:nvSpPr>
        <p:spPr bwMode="auto">
          <a:xfrm>
            <a:off x="5525691" y="4105275"/>
            <a:ext cx="26194" cy="88900"/>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79" name="Freeform 175"/>
          <p:cNvSpPr/>
          <p:nvPr>
            <p:custDataLst>
              <p:tags r:id="rId149"/>
            </p:custDataLst>
          </p:nvPr>
        </p:nvSpPr>
        <p:spPr bwMode="auto">
          <a:xfrm>
            <a:off x="5525691" y="4105275"/>
            <a:ext cx="26194" cy="88900"/>
          </a:xfrm>
          <a:custGeom>
            <a:avLst/>
            <a:gdLst>
              <a:gd name="T0" fmla="*/ 0 w 22"/>
              <a:gd name="T1" fmla="*/ 0 h 56"/>
              <a:gd name="T2" fmla="*/ 0 w 22"/>
              <a:gd name="T3" fmla="*/ 56 h 56"/>
              <a:gd name="T4" fmla="*/ 22 w 22"/>
              <a:gd name="T5" fmla="*/ 56 h 56"/>
              <a:gd name="T6" fmla="*/ 22 w 22"/>
              <a:gd name="T7" fmla="*/ 0 h 56"/>
            </a:gdLst>
            <a:ahLst/>
            <a:cxnLst>
              <a:cxn ang="0">
                <a:pos x="T0" y="T1"/>
              </a:cxn>
              <a:cxn ang="0">
                <a:pos x="T2" y="T3"/>
              </a:cxn>
              <a:cxn ang="0">
                <a:pos x="T4" y="T5"/>
              </a:cxn>
              <a:cxn ang="0">
                <a:pos x="T6" y="T7"/>
              </a:cxn>
            </a:cxnLst>
            <a:rect l="0" t="0" r="r" b="b"/>
            <a:pathLst>
              <a:path w="22" h="56">
                <a:moveTo>
                  <a:pt x="0" y="0"/>
                </a:moveTo>
                <a:lnTo>
                  <a:pt x="0" y="56"/>
                </a:lnTo>
                <a:lnTo>
                  <a:pt x="22" y="56"/>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80" name="Rectangle 176"/>
          <p:cNvSpPr>
            <a:spLocks noChangeArrowheads="1"/>
          </p:cNvSpPr>
          <p:nvPr>
            <p:custDataLst>
              <p:tags r:id="rId150"/>
            </p:custDataLst>
          </p:nvPr>
        </p:nvSpPr>
        <p:spPr bwMode="auto">
          <a:xfrm>
            <a:off x="5473304" y="4105275"/>
            <a:ext cx="26194" cy="58738"/>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81" name="Freeform 177"/>
          <p:cNvSpPr/>
          <p:nvPr>
            <p:custDataLst>
              <p:tags r:id="rId151"/>
            </p:custDataLst>
          </p:nvPr>
        </p:nvSpPr>
        <p:spPr bwMode="auto">
          <a:xfrm>
            <a:off x="5473304" y="4105275"/>
            <a:ext cx="26194" cy="58738"/>
          </a:xfrm>
          <a:custGeom>
            <a:avLst/>
            <a:gdLst>
              <a:gd name="T0" fmla="*/ 0 w 22"/>
              <a:gd name="T1" fmla="*/ 0 h 37"/>
              <a:gd name="T2" fmla="*/ 0 w 22"/>
              <a:gd name="T3" fmla="*/ 37 h 37"/>
              <a:gd name="T4" fmla="*/ 22 w 22"/>
              <a:gd name="T5" fmla="*/ 37 h 37"/>
              <a:gd name="T6" fmla="*/ 22 w 22"/>
              <a:gd name="T7" fmla="*/ 0 h 37"/>
            </a:gdLst>
            <a:ahLst/>
            <a:cxnLst>
              <a:cxn ang="0">
                <a:pos x="T0" y="T1"/>
              </a:cxn>
              <a:cxn ang="0">
                <a:pos x="T2" y="T3"/>
              </a:cxn>
              <a:cxn ang="0">
                <a:pos x="T4" y="T5"/>
              </a:cxn>
              <a:cxn ang="0">
                <a:pos x="T6" y="T7"/>
              </a:cxn>
            </a:cxnLst>
            <a:rect l="0" t="0" r="r" b="b"/>
            <a:pathLst>
              <a:path w="22" h="37">
                <a:moveTo>
                  <a:pt x="0" y="0"/>
                </a:moveTo>
                <a:lnTo>
                  <a:pt x="0" y="37"/>
                </a:lnTo>
                <a:lnTo>
                  <a:pt x="22" y="37"/>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82" name="Rectangle 178"/>
          <p:cNvSpPr>
            <a:spLocks noChangeArrowheads="1"/>
          </p:cNvSpPr>
          <p:nvPr>
            <p:custDataLst>
              <p:tags r:id="rId152"/>
            </p:custDataLst>
          </p:nvPr>
        </p:nvSpPr>
        <p:spPr bwMode="auto">
          <a:xfrm>
            <a:off x="5226844" y="4052888"/>
            <a:ext cx="26194" cy="10636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83" name="Freeform 179"/>
          <p:cNvSpPr/>
          <p:nvPr>
            <p:custDataLst>
              <p:tags r:id="rId153"/>
            </p:custDataLst>
          </p:nvPr>
        </p:nvSpPr>
        <p:spPr bwMode="auto">
          <a:xfrm>
            <a:off x="5226844" y="4052888"/>
            <a:ext cx="26194" cy="106363"/>
          </a:xfrm>
          <a:custGeom>
            <a:avLst/>
            <a:gdLst>
              <a:gd name="T0" fmla="*/ 0 w 22"/>
              <a:gd name="T1" fmla="*/ 0 h 67"/>
              <a:gd name="T2" fmla="*/ 0 w 22"/>
              <a:gd name="T3" fmla="*/ 67 h 67"/>
              <a:gd name="T4" fmla="*/ 22 w 22"/>
              <a:gd name="T5" fmla="*/ 67 h 67"/>
              <a:gd name="T6" fmla="*/ 22 w 22"/>
              <a:gd name="T7" fmla="*/ 0 h 67"/>
            </a:gdLst>
            <a:ahLst/>
            <a:cxnLst>
              <a:cxn ang="0">
                <a:pos x="T0" y="T1"/>
              </a:cxn>
              <a:cxn ang="0">
                <a:pos x="T2" y="T3"/>
              </a:cxn>
              <a:cxn ang="0">
                <a:pos x="T4" y="T5"/>
              </a:cxn>
              <a:cxn ang="0">
                <a:pos x="T6" y="T7"/>
              </a:cxn>
            </a:cxnLst>
            <a:rect l="0" t="0" r="r" b="b"/>
            <a:pathLst>
              <a:path w="22" h="67">
                <a:moveTo>
                  <a:pt x="0" y="0"/>
                </a:moveTo>
                <a:lnTo>
                  <a:pt x="0" y="67"/>
                </a:lnTo>
                <a:lnTo>
                  <a:pt x="22" y="67"/>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84" name="Freeform 180"/>
          <p:cNvSpPr/>
          <p:nvPr>
            <p:custDataLst>
              <p:tags r:id="rId154"/>
            </p:custDataLst>
          </p:nvPr>
        </p:nvSpPr>
        <p:spPr bwMode="auto">
          <a:xfrm>
            <a:off x="5174456" y="5114925"/>
            <a:ext cx="223838" cy="892175"/>
          </a:xfrm>
          <a:custGeom>
            <a:avLst/>
            <a:gdLst>
              <a:gd name="T0" fmla="*/ 29 w 51"/>
              <a:gd name="T1" fmla="*/ 152 h 152"/>
              <a:gd name="T2" fmla="*/ 31 w 51"/>
              <a:gd name="T3" fmla="*/ 152 h 152"/>
              <a:gd name="T4" fmla="*/ 36 w 51"/>
              <a:gd name="T5" fmla="*/ 152 h 152"/>
              <a:gd name="T6" fmla="*/ 39 w 51"/>
              <a:gd name="T7" fmla="*/ 152 h 152"/>
              <a:gd name="T8" fmla="*/ 41 w 51"/>
              <a:gd name="T9" fmla="*/ 152 h 152"/>
              <a:gd name="T10" fmla="*/ 30 w 51"/>
              <a:gd name="T11" fmla="*/ 113 h 152"/>
              <a:gd name="T12" fmla="*/ 37 w 51"/>
              <a:gd name="T13" fmla="*/ 113 h 152"/>
              <a:gd name="T14" fmla="*/ 37 w 51"/>
              <a:gd name="T15" fmla="*/ 116 h 152"/>
              <a:gd name="T16" fmla="*/ 40 w 51"/>
              <a:gd name="T17" fmla="*/ 116 h 152"/>
              <a:gd name="T18" fmla="*/ 51 w 51"/>
              <a:gd name="T19" fmla="*/ 105 h 152"/>
              <a:gd name="T20" fmla="*/ 51 w 51"/>
              <a:gd name="T21" fmla="*/ 11 h 152"/>
              <a:gd name="T22" fmla="*/ 40 w 51"/>
              <a:gd name="T23" fmla="*/ 0 h 152"/>
              <a:gd name="T24" fmla="*/ 16 w 51"/>
              <a:gd name="T25" fmla="*/ 0 h 152"/>
              <a:gd name="T26" fmla="*/ 16 w 51"/>
              <a:gd name="T27" fmla="*/ 3 h 152"/>
              <a:gd name="T28" fmla="*/ 13 w 51"/>
              <a:gd name="T29" fmla="*/ 3 h 152"/>
              <a:gd name="T30" fmla="*/ 13 w 51"/>
              <a:gd name="T31" fmla="*/ 127 h 152"/>
              <a:gd name="T32" fmla="*/ 0 w 51"/>
              <a:gd name="T33" fmla="*/ 127 h 152"/>
              <a:gd name="T34" fmla="*/ 2 w 51"/>
              <a:gd name="T35" fmla="*/ 141 h 152"/>
              <a:gd name="T36" fmla="*/ 9 w 51"/>
              <a:gd name="T37" fmla="*/ 152 h 152"/>
              <a:gd name="T38" fmla="*/ 26 w 51"/>
              <a:gd name="T39" fmla="*/ 152 h 152"/>
              <a:gd name="T40" fmla="*/ 29 w 51"/>
              <a:gd name="T41"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 h="152">
                <a:moveTo>
                  <a:pt x="29" y="152"/>
                </a:moveTo>
                <a:cubicBezTo>
                  <a:pt x="31" y="152"/>
                  <a:pt x="31" y="152"/>
                  <a:pt x="31" y="152"/>
                </a:cubicBezTo>
                <a:cubicBezTo>
                  <a:pt x="36" y="152"/>
                  <a:pt x="36" y="152"/>
                  <a:pt x="36" y="152"/>
                </a:cubicBezTo>
                <a:cubicBezTo>
                  <a:pt x="39" y="152"/>
                  <a:pt x="39" y="152"/>
                  <a:pt x="39" y="152"/>
                </a:cubicBezTo>
                <a:cubicBezTo>
                  <a:pt x="41" y="152"/>
                  <a:pt x="41" y="152"/>
                  <a:pt x="41" y="152"/>
                </a:cubicBezTo>
                <a:cubicBezTo>
                  <a:pt x="41" y="138"/>
                  <a:pt x="37" y="124"/>
                  <a:pt x="30" y="113"/>
                </a:cubicBezTo>
                <a:cubicBezTo>
                  <a:pt x="37" y="113"/>
                  <a:pt x="37" y="113"/>
                  <a:pt x="37" y="113"/>
                </a:cubicBezTo>
                <a:cubicBezTo>
                  <a:pt x="37" y="116"/>
                  <a:pt x="37" y="116"/>
                  <a:pt x="37" y="116"/>
                </a:cubicBezTo>
                <a:cubicBezTo>
                  <a:pt x="40" y="116"/>
                  <a:pt x="40" y="116"/>
                  <a:pt x="40" y="116"/>
                </a:cubicBezTo>
                <a:cubicBezTo>
                  <a:pt x="46" y="116"/>
                  <a:pt x="51" y="111"/>
                  <a:pt x="51" y="105"/>
                </a:cubicBezTo>
                <a:cubicBezTo>
                  <a:pt x="51" y="11"/>
                  <a:pt x="51" y="11"/>
                  <a:pt x="51" y="11"/>
                </a:cubicBezTo>
                <a:cubicBezTo>
                  <a:pt x="51" y="5"/>
                  <a:pt x="46" y="0"/>
                  <a:pt x="40" y="0"/>
                </a:cubicBezTo>
                <a:cubicBezTo>
                  <a:pt x="16" y="0"/>
                  <a:pt x="16" y="0"/>
                  <a:pt x="16" y="0"/>
                </a:cubicBezTo>
                <a:cubicBezTo>
                  <a:pt x="16" y="3"/>
                  <a:pt x="16" y="3"/>
                  <a:pt x="16" y="3"/>
                </a:cubicBezTo>
                <a:cubicBezTo>
                  <a:pt x="13" y="3"/>
                  <a:pt x="13" y="3"/>
                  <a:pt x="13" y="3"/>
                </a:cubicBezTo>
                <a:cubicBezTo>
                  <a:pt x="13" y="127"/>
                  <a:pt x="13" y="127"/>
                  <a:pt x="13" y="127"/>
                </a:cubicBezTo>
                <a:cubicBezTo>
                  <a:pt x="0" y="127"/>
                  <a:pt x="0" y="127"/>
                  <a:pt x="0" y="127"/>
                </a:cubicBezTo>
                <a:cubicBezTo>
                  <a:pt x="2" y="141"/>
                  <a:pt x="2" y="141"/>
                  <a:pt x="2" y="141"/>
                </a:cubicBezTo>
                <a:cubicBezTo>
                  <a:pt x="3" y="146"/>
                  <a:pt x="6" y="149"/>
                  <a:pt x="9" y="152"/>
                </a:cubicBezTo>
                <a:cubicBezTo>
                  <a:pt x="26" y="152"/>
                  <a:pt x="26" y="152"/>
                  <a:pt x="26" y="152"/>
                </a:cubicBezTo>
                <a:lnTo>
                  <a:pt x="29" y="152"/>
                </a:lnTo>
                <a:close/>
              </a:path>
            </a:pathLst>
          </a:custGeom>
          <a:solidFill>
            <a:srgbClr val="0565A2">
              <a:alpha val="30000"/>
            </a:srgbClr>
          </a:solidFill>
          <a:ln>
            <a:noFill/>
          </a:ln>
        </p:spPr>
        <p:txBody>
          <a:bodyPr vert="horz" wrap="square" lIns="68580" tIns="34290" rIns="68580" bIns="34290" numCol="1" anchor="t" anchorCtr="0" compatLnSpc="1"/>
          <a:lstStyle/>
          <a:p>
            <a:endParaRPr lang="zh-CN" altLang="en-US" sz="1350"/>
          </a:p>
        </p:txBody>
      </p:sp>
      <p:sp>
        <p:nvSpPr>
          <p:cNvPr id="10285" name="Freeform 181"/>
          <p:cNvSpPr/>
          <p:nvPr>
            <p:custDataLst>
              <p:tags r:id="rId155"/>
            </p:custDataLst>
          </p:nvPr>
        </p:nvSpPr>
        <p:spPr bwMode="auto">
          <a:xfrm>
            <a:off x="4686300" y="5132388"/>
            <a:ext cx="672704" cy="646113"/>
          </a:xfrm>
          <a:custGeom>
            <a:avLst/>
            <a:gdLst>
              <a:gd name="T0" fmla="*/ 145 w 153"/>
              <a:gd name="T1" fmla="*/ 110 h 110"/>
              <a:gd name="T2" fmla="*/ 8 w 153"/>
              <a:gd name="T3" fmla="*/ 110 h 110"/>
              <a:gd name="T4" fmla="*/ 0 w 153"/>
              <a:gd name="T5" fmla="*/ 102 h 110"/>
              <a:gd name="T6" fmla="*/ 0 w 153"/>
              <a:gd name="T7" fmla="*/ 8 h 110"/>
              <a:gd name="T8" fmla="*/ 8 w 153"/>
              <a:gd name="T9" fmla="*/ 0 h 110"/>
              <a:gd name="T10" fmla="*/ 145 w 153"/>
              <a:gd name="T11" fmla="*/ 0 h 110"/>
              <a:gd name="T12" fmla="*/ 153 w 153"/>
              <a:gd name="T13" fmla="*/ 8 h 110"/>
              <a:gd name="T14" fmla="*/ 153 w 153"/>
              <a:gd name="T15" fmla="*/ 102 h 110"/>
              <a:gd name="T16" fmla="*/ 145 w 153"/>
              <a:gd name="T17"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3" h="110">
                <a:moveTo>
                  <a:pt x="145" y="110"/>
                </a:moveTo>
                <a:cubicBezTo>
                  <a:pt x="8" y="110"/>
                  <a:pt x="8" y="110"/>
                  <a:pt x="8" y="110"/>
                </a:cubicBezTo>
                <a:cubicBezTo>
                  <a:pt x="4" y="110"/>
                  <a:pt x="0" y="107"/>
                  <a:pt x="0" y="102"/>
                </a:cubicBezTo>
                <a:cubicBezTo>
                  <a:pt x="0" y="8"/>
                  <a:pt x="0" y="8"/>
                  <a:pt x="0" y="8"/>
                </a:cubicBezTo>
                <a:cubicBezTo>
                  <a:pt x="0" y="3"/>
                  <a:pt x="4" y="0"/>
                  <a:pt x="8" y="0"/>
                </a:cubicBezTo>
                <a:cubicBezTo>
                  <a:pt x="145" y="0"/>
                  <a:pt x="145" y="0"/>
                  <a:pt x="145" y="0"/>
                </a:cubicBezTo>
                <a:cubicBezTo>
                  <a:pt x="149" y="0"/>
                  <a:pt x="153" y="3"/>
                  <a:pt x="153" y="8"/>
                </a:cubicBezTo>
                <a:cubicBezTo>
                  <a:pt x="153" y="102"/>
                  <a:pt x="153" y="102"/>
                  <a:pt x="153" y="102"/>
                </a:cubicBezTo>
                <a:cubicBezTo>
                  <a:pt x="153" y="107"/>
                  <a:pt x="149" y="110"/>
                  <a:pt x="145" y="11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86" name="Freeform 182"/>
          <p:cNvSpPr/>
          <p:nvPr>
            <p:custDataLst>
              <p:tags r:id="rId156"/>
            </p:custDataLst>
          </p:nvPr>
        </p:nvSpPr>
        <p:spPr bwMode="auto">
          <a:xfrm>
            <a:off x="4686300" y="5132388"/>
            <a:ext cx="672704" cy="134938"/>
          </a:xfrm>
          <a:custGeom>
            <a:avLst/>
            <a:gdLst>
              <a:gd name="T0" fmla="*/ 0 w 153"/>
              <a:gd name="T1" fmla="*/ 23 h 23"/>
              <a:gd name="T2" fmla="*/ 0 w 153"/>
              <a:gd name="T3" fmla="*/ 7 h 23"/>
              <a:gd name="T4" fmla="*/ 8 w 153"/>
              <a:gd name="T5" fmla="*/ 0 h 23"/>
              <a:gd name="T6" fmla="*/ 145 w 153"/>
              <a:gd name="T7" fmla="*/ 0 h 23"/>
              <a:gd name="T8" fmla="*/ 153 w 153"/>
              <a:gd name="T9" fmla="*/ 7 h 23"/>
              <a:gd name="T10" fmla="*/ 153 w 153"/>
              <a:gd name="T11" fmla="*/ 23 h 23"/>
              <a:gd name="T12" fmla="*/ 0 w 153"/>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153" h="23">
                <a:moveTo>
                  <a:pt x="0" y="23"/>
                </a:moveTo>
                <a:cubicBezTo>
                  <a:pt x="0" y="7"/>
                  <a:pt x="0" y="7"/>
                  <a:pt x="0" y="7"/>
                </a:cubicBezTo>
                <a:cubicBezTo>
                  <a:pt x="0" y="3"/>
                  <a:pt x="4" y="0"/>
                  <a:pt x="8" y="0"/>
                </a:cubicBezTo>
                <a:cubicBezTo>
                  <a:pt x="145" y="0"/>
                  <a:pt x="145" y="0"/>
                  <a:pt x="145" y="0"/>
                </a:cubicBezTo>
                <a:cubicBezTo>
                  <a:pt x="149" y="0"/>
                  <a:pt x="153" y="3"/>
                  <a:pt x="153" y="7"/>
                </a:cubicBezTo>
                <a:cubicBezTo>
                  <a:pt x="153" y="23"/>
                  <a:pt x="153" y="23"/>
                  <a:pt x="153" y="23"/>
                </a:cubicBezTo>
                <a:lnTo>
                  <a:pt x="0" y="23"/>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87" name="Rectangle 183"/>
          <p:cNvSpPr>
            <a:spLocks noChangeArrowheads="1"/>
          </p:cNvSpPr>
          <p:nvPr>
            <p:custDataLst>
              <p:tags r:id="rId157"/>
            </p:custDataLst>
          </p:nvPr>
        </p:nvSpPr>
        <p:spPr bwMode="auto">
          <a:xfrm>
            <a:off x="4686300" y="5256213"/>
            <a:ext cx="672704"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88" name="Freeform 184"/>
          <p:cNvSpPr/>
          <p:nvPr>
            <p:custDataLst>
              <p:tags r:id="rId158"/>
            </p:custDataLst>
          </p:nvPr>
        </p:nvSpPr>
        <p:spPr bwMode="auto">
          <a:xfrm>
            <a:off x="4686300" y="5256213"/>
            <a:ext cx="672704" cy="34925"/>
          </a:xfrm>
          <a:custGeom>
            <a:avLst/>
            <a:gdLst>
              <a:gd name="T0" fmla="*/ 0 w 565"/>
              <a:gd name="T1" fmla="*/ 22 h 22"/>
              <a:gd name="T2" fmla="*/ 565 w 565"/>
              <a:gd name="T3" fmla="*/ 22 h 22"/>
              <a:gd name="T4" fmla="*/ 565 w 565"/>
              <a:gd name="T5" fmla="*/ 0 h 22"/>
              <a:gd name="T6" fmla="*/ 0 w 565"/>
              <a:gd name="T7" fmla="*/ 0 h 22"/>
            </a:gdLst>
            <a:ahLst/>
            <a:cxnLst>
              <a:cxn ang="0">
                <a:pos x="T0" y="T1"/>
              </a:cxn>
              <a:cxn ang="0">
                <a:pos x="T2" y="T3"/>
              </a:cxn>
              <a:cxn ang="0">
                <a:pos x="T4" y="T5"/>
              </a:cxn>
              <a:cxn ang="0">
                <a:pos x="T6" y="T7"/>
              </a:cxn>
            </a:cxnLst>
            <a:rect l="0" t="0" r="r" b="b"/>
            <a:pathLst>
              <a:path w="565" h="22">
                <a:moveTo>
                  <a:pt x="0" y="22"/>
                </a:moveTo>
                <a:lnTo>
                  <a:pt x="565" y="22"/>
                </a:lnTo>
                <a:lnTo>
                  <a:pt x="565"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89" name="Rectangle 185"/>
          <p:cNvSpPr>
            <a:spLocks noChangeArrowheads="1"/>
          </p:cNvSpPr>
          <p:nvPr>
            <p:custDataLst>
              <p:tags r:id="rId159"/>
            </p:custDataLst>
          </p:nvPr>
        </p:nvSpPr>
        <p:spPr bwMode="auto">
          <a:xfrm>
            <a:off x="4764881" y="5191125"/>
            <a:ext cx="26194"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90" name="Freeform 186"/>
          <p:cNvSpPr/>
          <p:nvPr>
            <p:custDataLst>
              <p:tags r:id="rId160"/>
            </p:custDataLst>
          </p:nvPr>
        </p:nvSpPr>
        <p:spPr bwMode="auto">
          <a:xfrm>
            <a:off x="4764881" y="5191125"/>
            <a:ext cx="26194" cy="34925"/>
          </a:xfrm>
          <a:custGeom>
            <a:avLst/>
            <a:gdLst>
              <a:gd name="T0" fmla="*/ 0 w 22"/>
              <a:gd name="T1" fmla="*/ 22 h 22"/>
              <a:gd name="T2" fmla="*/ 22 w 22"/>
              <a:gd name="T3" fmla="*/ 22 h 22"/>
              <a:gd name="T4" fmla="*/ 22 w 22"/>
              <a:gd name="T5" fmla="*/ 0 h 22"/>
              <a:gd name="T6" fmla="*/ 0 w 22"/>
              <a:gd name="T7" fmla="*/ 0 h 22"/>
            </a:gdLst>
            <a:ahLst/>
            <a:cxnLst>
              <a:cxn ang="0">
                <a:pos x="T0" y="T1"/>
              </a:cxn>
              <a:cxn ang="0">
                <a:pos x="T2" y="T3"/>
              </a:cxn>
              <a:cxn ang="0">
                <a:pos x="T4" y="T5"/>
              </a:cxn>
              <a:cxn ang="0">
                <a:pos x="T6" y="T7"/>
              </a:cxn>
            </a:cxnLst>
            <a:rect l="0" t="0" r="r" b="b"/>
            <a:pathLst>
              <a:path w="22" h="22">
                <a:moveTo>
                  <a:pt x="0" y="22"/>
                </a:moveTo>
                <a:lnTo>
                  <a:pt x="22" y="22"/>
                </a:lnTo>
                <a:lnTo>
                  <a:pt x="22"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91" name="Rectangle 187"/>
          <p:cNvSpPr>
            <a:spLocks noChangeArrowheads="1"/>
          </p:cNvSpPr>
          <p:nvPr>
            <p:custDataLst>
              <p:tags r:id="rId161"/>
            </p:custDataLst>
          </p:nvPr>
        </p:nvSpPr>
        <p:spPr bwMode="auto">
          <a:xfrm>
            <a:off x="4826794" y="5191125"/>
            <a:ext cx="26194"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92" name="Freeform 188"/>
          <p:cNvSpPr/>
          <p:nvPr>
            <p:custDataLst>
              <p:tags r:id="rId162"/>
            </p:custDataLst>
          </p:nvPr>
        </p:nvSpPr>
        <p:spPr bwMode="auto">
          <a:xfrm>
            <a:off x="4826794" y="5191125"/>
            <a:ext cx="26194" cy="34925"/>
          </a:xfrm>
          <a:custGeom>
            <a:avLst/>
            <a:gdLst>
              <a:gd name="T0" fmla="*/ 0 w 22"/>
              <a:gd name="T1" fmla="*/ 22 h 22"/>
              <a:gd name="T2" fmla="*/ 22 w 22"/>
              <a:gd name="T3" fmla="*/ 22 h 22"/>
              <a:gd name="T4" fmla="*/ 22 w 22"/>
              <a:gd name="T5" fmla="*/ 0 h 22"/>
              <a:gd name="T6" fmla="*/ 0 w 22"/>
              <a:gd name="T7" fmla="*/ 0 h 22"/>
            </a:gdLst>
            <a:ahLst/>
            <a:cxnLst>
              <a:cxn ang="0">
                <a:pos x="T0" y="T1"/>
              </a:cxn>
              <a:cxn ang="0">
                <a:pos x="T2" y="T3"/>
              </a:cxn>
              <a:cxn ang="0">
                <a:pos x="T4" y="T5"/>
              </a:cxn>
              <a:cxn ang="0">
                <a:pos x="T6" y="T7"/>
              </a:cxn>
            </a:cxnLst>
            <a:rect l="0" t="0" r="r" b="b"/>
            <a:pathLst>
              <a:path w="22" h="22">
                <a:moveTo>
                  <a:pt x="0" y="22"/>
                </a:moveTo>
                <a:lnTo>
                  <a:pt x="22" y="22"/>
                </a:lnTo>
                <a:lnTo>
                  <a:pt x="22"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93" name="Rectangle 189"/>
          <p:cNvSpPr>
            <a:spLocks noChangeArrowheads="1"/>
          </p:cNvSpPr>
          <p:nvPr>
            <p:custDataLst>
              <p:tags r:id="rId163"/>
            </p:custDataLst>
          </p:nvPr>
        </p:nvSpPr>
        <p:spPr bwMode="auto">
          <a:xfrm>
            <a:off x="4888706" y="5191125"/>
            <a:ext cx="26194"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94" name="Freeform 190"/>
          <p:cNvSpPr/>
          <p:nvPr>
            <p:custDataLst>
              <p:tags r:id="rId164"/>
            </p:custDataLst>
          </p:nvPr>
        </p:nvSpPr>
        <p:spPr bwMode="auto">
          <a:xfrm>
            <a:off x="4888706" y="5191125"/>
            <a:ext cx="26194" cy="34925"/>
          </a:xfrm>
          <a:custGeom>
            <a:avLst/>
            <a:gdLst>
              <a:gd name="T0" fmla="*/ 0 w 22"/>
              <a:gd name="T1" fmla="*/ 22 h 22"/>
              <a:gd name="T2" fmla="*/ 22 w 22"/>
              <a:gd name="T3" fmla="*/ 22 h 22"/>
              <a:gd name="T4" fmla="*/ 22 w 22"/>
              <a:gd name="T5" fmla="*/ 0 h 22"/>
              <a:gd name="T6" fmla="*/ 0 w 22"/>
              <a:gd name="T7" fmla="*/ 0 h 22"/>
            </a:gdLst>
            <a:ahLst/>
            <a:cxnLst>
              <a:cxn ang="0">
                <a:pos x="T0" y="T1"/>
              </a:cxn>
              <a:cxn ang="0">
                <a:pos x="T2" y="T3"/>
              </a:cxn>
              <a:cxn ang="0">
                <a:pos x="T4" y="T5"/>
              </a:cxn>
              <a:cxn ang="0">
                <a:pos x="T6" y="T7"/>
              </a:cxn>
            </a:cxnLst>
            <a:rect l="0" t="0" r="r" b="b"/>
            <a:pathLst>
              <a:path w="22" h="22">
                <a:moveTo>
                  <a:pt x="0" y="22"/>
                </a:moveTo>
                <a:lnTo>
                  <a:pt x="22" y="22"/>
                </a:lnTo>
                <a:lnTo>
                  <a:pt x="22"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95" name="Freeform 191"/>
          <p:cNvSpPr/>
          <p:nvPr>
            <p:custDataLst>
              <p:tags r:id="rId165"/>
            </p:custDataLst>
          </p:nvPr>
        </p:nvSpPr>
        <p:spPr bwMode="auto">
          <a:xfrm>
            <a:off x="5213747" y="5114925"/>
            <a:ext cx="158354" cy="681038"/>
          </a:xfrm>
          <a:custGeom>
            <a:avLst/>
            <a:gdLst>
              <a:gd name="T0" fmla="*/ 0 w 36"/>
              <a:gd name="T1" fmla="*/ 6 h 116"/>
              <a:gd name="T2" fmla="*/ 25 w 36"/>
              <a:gd name="T3" fmla="*/ 6 h 116"/>
              <a:gd name="T4" fmla="*/ 30 w 36"/>
              <a:gd name="T5" fmla="*/ 11 h 116"/>
              <a:gd name="T6" fmla="*/ 30 w 36"/>
              <a:gd name="T7" fmla="*/ 105 h 116"/>
              <a:gd name="T8" fmla="*/ 25 w 36"/>
              <a:gd name="T9" fmla="*/ 110 h 116"/>
              <a:gd name="T10" fmla="*/ 21 w 36"/>
              <a:gd name="T11" fmla="*/ 110 h 116"/>
              <a:gd name="T12" fmla="*/ 21 w 36"/>
              <a:gd name="T13" fmla="*/ 116 h 116"/>
              <a:gd name="T14" fmla="*/ 25 w 36"/>
              <a:gd name="T15" fmla="*/ 116 h 116"/>
              <a:gd name="T16" fmla="*/ 36 w 36"/>
              <a:gd name="T17" fmla="*/ 105 h 116"/>
              <a:gd name="T18" fmla="*/ 36 w 36"/>
              <a:gd name="T19" fmla="*/ 11 h 116"/>
              <a:gd name="T20" fmla="*/ 25 w 36"/>
              <a:gd name="T21" fmla="*/ 0 h 116"/>
              <a:gd name="T22" fmla="*/ 0 w 36"/>
              <a:gd name="T23" fmla="*/ 0 h 116"/>
              <a:gd name="T24" fmla="*/ 0 w 36"/>
              <a:gd name="T25" fmla="*/ 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116">
                <a:moveTo>
                  <a:pt x="0" y="6"/>
                </a:moveTo>
                <a:cubicBezTo>
                  <a:pt x="25" y="6"/>
                  <a:pt x="25" y="6"/>
                  <a:pt x="25" y="6"/>
                </a:cubicBezTo>
                <a:cubicBezTo>
                  <a:pt x="27" y="6"/>
                  <a:pt x="30" y="8"/>
                  <a:pt x="30" y="11"/>
                </a:cubicBezTo>
                <a:cubicBezTo>
                  <a:pt x="30" y="105"/>
                  <a:pt x="30" y="105"/>
                  <a:pt x="30" y="105"/>
                </a:cubicBezTo>
                <a:cubicBezTo>
                  <a:pt x="30" y="108"/>
                  <a:pt x="27" y="110"/>
                  <a:pt x="25" y="110"/>
                </a:cubicBezTo>
                <a:cubicBezTo>
                  <a:pt x="21" y="110"/>
                  <a:pt x="21" y="110"/>
                  <a:pt x="21" y="110"/>
                </a:cubicBezTo>
                <a:cubicBezTo>
                  <a:pt x="21" y="116"/>
                  <a:pt x="21" y="116"/>
                  <a:pt x="21" y="116"/>
                </a:cubicBezTo>
                <a:cubicBezTo>
                  <a:pt x="25" y="116"/>
                  <a:pt x="25" y="116"/>
                  <a:pt x="25" y="116"/>
                </a:cubicBezTo>
                <a:cubicBezTo>
                  <a:pt x="31" y="116"/>
                  <a:pt x="36" y="111"/>
                  <a:pt x="36" y="105"/>
                </a:cubicBezTo>
                <a:cubicBezTo>
                  <a:pt x="36" y="11"/>
                  <a:pt x="36" y="11"/>
                  <a:pt x="36" y="11"/>
                </a:cubicBezTo>
                <a:cubicBezTo>
                  <a:pt x="36" y="5"/>
                  <a:pt x="31" y="0"/>
                  <a:pt x="25" y="0"/>
                </a:cubicBezTo>
                <a:cubicBezTo>
                  <a:pt x="0" y="0"/>
                  <a:pt x="0" y="0"/>
                  <a:pt x="0" y="0"/>
                </a:cubicBezTo>
                <a:cubicBezTo>
                  <a:pt x="0" y="6"/>
                  <a:pt x="0" y="6"/>
                  <a:pt x="0"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96" name="Rectangle 192"/>
          <p:cNvSpPr>
            <a:spLocks noChangeArrowheads="1"/>
          </p:cNvSpPr>
          <p:nvPr>
            <p:custDataLst>
              <p:tags r:id="rId166"/>
            </p:custDataLst>
          </p:nvPr>
        </p:nvSpPr>
        <p:spPr bwMode="auto">
          <a:xfrm>
            <a:off x="5091113" y="5114925"/>
            <a:ext cx="83344"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297" name="Freeform 193"/>
          <p:cNvSpPr/>
          <p:nvPr>
            <p:custDataLst>
              <p:tags r:id="rId167"/>
            </p:custDataLst>
          </p:nvPr>
        </p:nvSpPr>
        <p:spPr bwMode="auto">
          <a:xfrm>
            <a:off x="5091113" y="5114925"/>
            <a:ext cx="83344" cy="34925"/>
          </a:xfrm>
          <a:custGeom>
            <a:avLst/>
            <a:gdLst>
              <a:gd name="T0" fmla="*/ 0 w 70"/>
              <a:gd name="T1" fmla="*/ 22 h 22"/>
              <a:gd name="T2" fmla="*/ 70 w 70"/>
              <a:gd name="T3" fmla="*/ 22 h 22"/>
              <a:gd name="T4" fmla="*/ 70 w 70"/>
              <a:gd name="T5" fmla="*/ 0 h 22"/>
              <a:gd name="T6" fmla="*/ 0 w 70"/>
              <a:gd name="T7" fmla="*/ 0 h 22"/>
            </a:gdLst>
            <a:ahLst/>
            <a:cxnLst>
              <a:cxn ang="0">
                <a:pos x="T0" y="T1"/>
              </a:cxn>
              <a:cxn ang="0">
                <a:pos x="T2" y="T3"/>
              </a:cxn>
              <a:cxn ang="0">
                <a:pos x="T4" y="T5"/>
              </a:cxn>
              <a:cxn ang="0">
                <a:pos x="T6" y="T7"/>
              </a:cxn>
            </a:cxnLst>
            <a:rect l="0" t="0" r="r" b="b"/>
            <a:pathLst>
              <a:path w="70" h="22">
                <a:moveTo>
                  <a:pt x="0" y="22"/>
                </a:moveTo>
                <a:lnTo>
                  <a:pt x="70" y="22"/>
                </a:lnTo>
                <a:lnTo>
                  <a:pt x="70"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98" name="Freeform 194"/>
          <p:cNvSpPr/>
          <p:nvPr>
            <p:custDataLst>
              <p:tags r:id="rId168"/>
            </p:custDataLst>
          </p:nvPr>
        </p:nvSpPr>
        <p:spPr bwMode="auto">
          <a:xfrm>
            <a:off x="4673204" y="5114925"/>
            <a:ext cx="400050" cy="681038"/>
          </a:xfrm>
          <a:custGeom>
            <a:avLst/>
            <a:gdLst>
              <a:gd name="T0" fmla="*/ 14 w 91"/>
              <a:gd name="T1" fmla="*/ 110 h 116"/>
              <a:gd name="T2" fmla="*/ 11 w 91"/>
              <a:gd name="T3" fmla="*/ 110 h 116"/>
              <a:gd name="T4" fmla="*/ 6 w 91"/>
              <a:gd name="T5" fmla="*/ 105 h 116"/>
              <a:gd name="T6" fmla="*/ 6 w 91"/>
              <a:gd name="T7" fmla="*/ 11 h 116"/>
              <a:gd name="T8" fmla="*/ 11 w 91"/>
              <a:gd name="T9" fmla="*/ 6 h 116"/>
              <a:gd name="T10" fmla="*/ 91 w 91"/>
              <a:gd name="T11" fmla="*/ 6 h 116"/>
              <a:gd name="T12" fmla="*/ 91 w 91"/>
              <a:gd name="T13" fmla="*/ 0 h 116"/>
              <a:gd name="T14" fmla="*/ 11 w 91"/>
              <a:gd name="T15" fmla="*/ 0 h 116"/>
              <a:gd name="T16" fmla="*/ 0 w 91"/>
              <a:gd name="T17" fmla="*/ 11 h 116"/>
              <a:gd name="T18" fmla="*/ 0 w 91"/>
              <a:gd name="T19" fmla="*/ 105 h 116"/>
              <a:gd name="T20" fmla="*/ 11 w 91"/>
              <a:gd name="T21" fmla="*/ 116 h 116"/>
              <a:gd name="T22" fmla="*/ 14 w 91"/>
              <a:gd name="T23" fmla="*/ 116 h 116"/>
              <a:gd name="T24" fmla="*/ 14 w 91"/>
              <a:gd name="T25" fmla="*/ 11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116">
                <a:moveTo>
                  <a:pt x="14" y="110"/>
                </a:moveTo>
                <a:cubicBezTo>
                  <a:pt x="11" y="110"/>
                  <a:pt x="11" y="110"/>
                  <a:pt x="11" y="110"/>
                </a:cubicBezTo>
                <a:cubicBezTo>
                  <a:pt x="8" y="110"/>
                  <a:pt x="6" y="108"/>
                  <a:pt x="6" y="105"/>
                </a:cubicBezTo>
                <a:cubicBezTo>
                  <a:pt x="6" y="11"/>
                  <a:pt x="6" y="11"/>
                  <a:pt x="6" y="11"/>
                </a:cubicBezTo>
                <a:cubicBezTo>
                  <a:pt x="6" y="8"/>
                  <a:pt x="8" y="6"/>
                  <a:pt x="11" y="6"/>
                </a:cubicBezTo>
                <a:cubicBezTo>
                  <a:pt x="91" y="6"/>
                  <a:pt x="91" y="6"/>
                  <a:pt x="91" y="6"/>
                </a:cubicBezTo>
                <a:cubicBezTo>
                  <a:pt x="91" y="0"/>
                  <a:pt x="91" y="0"/>
                  <a:pt x="91" y="0"/>
                </a:cubicBezTo>
                <a:cubicBezTo>
                  <a:pt x="11" y="0"/>
                  <a:pt x="11" y="0"/>
                  <a:pt x="11" y="0"/>
                </a:cubicBezTo>
                <a:cubicBezTo>
                  <a:pt x="5" y="0"/>
                  <a:pt x="0" y="5"/>
                  <a:pt x="0" y="11"/>
                </a:cubicBezTo>
                <a:cubicBezTo>
                  <a:pt x="0" y="105"/>
                  <a:pt x="0" y="105"/>
                  <a:pt x="0" y="105"/>
                </a:cubicBezTo>
                <a:cubicBezTo>
                  <a:pt x="0" y="111"/>
                  <a:pt x="5" y="116"/>
                  <a:pt x="11" y="116"/>
                </a:cubicBezTo>
                <a:cubicBezTo>
                  <a:pt x="14" y="116"/>
                  <a:pt x="14" y="116"/>
                  <a:pt x="14" y="116"/>
                </a:cubicBezTo>
                <a:cubicBezTo>
                  <a:pt x="14" y="110"/>
                  <a:pt x="14" y="110"/>
                  <a:pt x="14" y="11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299" name="Freeform 195"/>
          <p:cNvSpPr/>
          <p:nvPr>
            <p:custDataLst>
              <p:tags r:id="rId169"/>
            </p:custDataLst>
          </p:nvPr>
        </p:nvSpPr>
        <p:spPr bwMode="auto">
          <a:xfrm>
            <a:off x="4730354" y="5613400"/>
            <a:ext cx="584597" cy="393700"/>
          </a:xfrm>
          <a:custGeom>
            <a:avLst/>
            <a:gdLst>
              <a:gd name="T0" fmla="*/ 133 w 133"/>
              <a:gd name="T1" fmla="*/ 67 h 67"/>
              <a:gd name="T2" fmla="*/ 67 w 133"/>
              <a:gd name="T3" fmla="*/ 0 h 67"/>
              <a:gd name="T4" fmla="*/ 0 w 133"/>
              <a:gd name="T5" fmla="*/ 67 h 67"/>
              <a:gd name="T6" fmla="*/ 133 w 133"/>
              <a:gd name="T7" fmla="*/ 67 h 67"/>
            </a:gdLst>
            <a:ahLst/>
            <a:cxnLst>
              <a:cxn ang="0">
                <a:pos x="T0" y="T1"/>
              </a:cxn>
              <a:cxn ang="0">
                <a:pos x="T2" y="T3"/>
              </a:cxn>
              <a:cxn ang="0">
                <a:pos x="T4" y="T5"/>
              </a:cxn>
              <a:cxn ang="0">
                <a:pos x="T6" y="T7"/>
              </a:cxn>
            </a:cxnLst>
            <a:rect l="0" t="0" r="r" b="b"/>
            <a:pathLst>
              <a:path w="133" h="67">
                <a:moveTo>
                  <a:pt x="133" y="67"/>
                </a:moveTo>
                <a:cubicBezTo>
                  <a:pt x="133" y="30"/>
                  <a:pt x="103" y="0"/>
                  <a:pt x="67" y="0"/>
                </a:cubicBezTo>
                <a:cubicBezTo>
                  <a:pt x="30" y="0"/>
                  <a:pt x="0" y="30"/>
                  <a:pt x="0" y="67"/>
                </a:cubicBezTo>
                <a:lnTo>
                  <a:pt x="133" y="67"/>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300" name="Freeform 196"/>
          <p:cNvSpPr/>
          <p:nvPr>
            <p:custDataLst>
              <p:tags r:id="rId170"/>
            </p:custDataLst>
          </p:nvPr>
        </p:nvSpPr>
        <p:spPr bwMode="auto">
          <a:xfrm>
            <a:off x="4716066" y="5595938"/>
            <a:ext cx="611981" cy="411163"/>
          </a:xfrm>
          <a:custGeom>
            <a:avLst/>
            <a:gdLst>
              <a:gd name="T0" fmla="*/ 139 w 139"/>
              <a:gd name="T1" fmla="*/ 70 h 70"/>
              <a:gd name="T2" fmla="*/ 70 w 139"/>
              <a:gd name="T3" fmla="*/ 0 h 70"/>
              <a:gd name="T4" fmla="*/ 0 w 139"/>
              <a:gd name="T5" fmla="*/ 70 h 70"/>
              <a:gd name="T6" fmla="*/ 6 w 139"/>
              <a:gd name="T7" fmla="*/ 70 h 70"/>
              <a:gd name="T8" fmla="*/ 25 w 139"/>
              <a:gd name="T9" fmla="*/ 25 h 70"/>
              <a:gd name="T10" fmla="*/ 70 w 139"/>
              <a:gd name="T11" fmla="*/ 6 h 70"/>
              <a:gd name="T12" fmla="*/ 115 w 139"/>
              <a:gd name="T13" fmla="*/ 25 h 70"/>
              <a:gd name="T14" fmla="*/ 133 w 139"/>
              <a:gd name="T15" fmla="*/ 70 h 70"/>
              <a:gd name="T16" fmla="*/ 139 w 139"/>
              <a:gd name="T17"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 h="70">
                <a:moveTo>
                  <a:pt x="139" y="70"/>
                </a:moveTo>
                <a:cubicBezTo>
                  <a:pt x="139" y="31"/>
                  <a:pt x="108" y="0"/>
                  <a:pt x="70" y="0"/>
                </a:cubicBezTo>
                <a:cubicBezTo>
                  <a:pt x="31" y="0"/>
                  <a:pt x="0" y="31"/>
                  <a:pt x="0" y="70"/>
                </a:cubicBezTo>
                <a:cubicBezTo>
                  <a:pt x="6" y="70"/>
                  <a:pt x="6" y="70"/>
                  <a:pt x="6" y="70"/>
                </a:cubicBezTo>
                <a:cubicBezTo>
                  <a:pt x="6" y="52"/>
                  <a:pt x="13" y="36"/>
                  <a:pt x="25" y="25"/>
                </a:cubicBezTo>
                <a:cubicBezTo>
                  <a:pt x="36" y="13"/>
                  <a:pt x="52" y="6"/>
                  <a:pt x="70" y="6"/>
                </a:cubicBezTo>
                <a:cubicBezTo>
                  <a:pt x="87" y="6"/>
                  <a:pt x="103" y="13"/>
                  <a:pt x="115" y="25"/>
                </a:cubicBezTo>
                <a:cubicBezTo>
                  <a:pt x="126" y="36"/>
                  <a:pt x="133" y="52"/>
                  <a:pt x="133" y="70"/>
                </a:cubicBezTo>
                <a:cubicBezTo>
                  <a:pt x="139" y="70"/>
                  <a:pt x="139" y="70"/>
                  <a:pt x="139" y="7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301" name="Freeform 197"/>
          <p:cNvSpPr/>
          <p:nvPr>
            <p:custDataLst>
              <p:tags r:id="rId171"/>
            </p:custDataLst>
          </p:nvPr>
        </p:nvSpPr>
        <p:spPr bwMode="auto">
          <a:xfrm>
            <a:off x="4774406" y="5672138"/>
            <a:ext cx="496491" cy="334963"/>
          </a:xfrm>
          <a:custGeom>
            <a:avLst/>
            <a:gdLst>
              <a:gd name="T0" fmla="*/ 113 w 113"/>
              <a:gd name="T1" fmla="*/ 57 h 57"/>
              <a:gd name="T2" fmla="*/ 57 w 113"/>
              <a:gd name="T3" fmla="*/ 0 h 57"/>
              <a:gd name="T4" fmla="*/ 0 w 113"/>
              <a:gd name="T5" fmla="*/ 57 h 57"/>
              <a:gd name="T6" fmla="*/ 113 w 113"/>
              <a:gd name="T7" fmla="*/ 57 h 57"/>
            </a:gdLst>
            <a:ahLst/>
            <a:cxnLst>
              <a:cxn ang="0">
                <a:pos x="T0" y="T1"/>
              </a:cxn>
              <a:cxn ang="0">
                <a:pos x="T2" y="T3"/>
              </a:cxn>
              <a:cxn ang="0">
                <a:pos x="T4" y="T5"/>
              </a:cxn>
              <a:cxn ang="0">
                <a:pos x="T6" y="T7"/>
              </a:cxn>
            </a:cxnLst>
            <a:rect l="0" t="0" r="r" b="b"/>
            <a:pathLst>
              <a:path w="113" h="57">
                <a:moveTo>
                  <a:pt x="113" y="57"/>
                </a:moveTo>
                <a:cubicBezTo>
                  <a:pt x="113" y="26"/>
                  <a:pt x="88" y="0"/>
                  <a:pt x="57" y="0"/>
                </a:cubicBezTo>
                <a:cubicBezTo>
                  <a:pt x="25" y="0"/>
                  <a:pt x="0" y="26"/>
                  <a:pt x="0" y="57"/>
                </a:cubicBezTo>
                <a:lnTo>
                  <a:pt x="113" y="57"/>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302" name="Freeform 198"/>
          <p:cNvSpPr/>
          <p:nvPr>
            <p:custDataLst>
              <p:tags r:id="rId172"/>
            </p:custDataLst>
          </p:nvPr>
        </p:nvSpPr>
        <p:spPr bwMode="auto">
          <a:xfrm>
            <a:off x="4888706" y="5824538"/>
            <a:ext cx="267891" cy="182563"/>
          </a:xfrm>
          <a:custGeom>
            <a:avLst/>
            <a:gdLst>
              <a:gd name="T0" fmla="*/ 61 w 61"/>
              <a:gd name="T1" fmla="*/ 31 h 31"/>
              <a:gd name="T2" fmla="*/ 31 w 61"/>
              <a:gd name="T3" fmla="*/ 0 h 31"/>
              <a:gd name="T4" fmla="*/ 0 w 61"/>
              <a:gd name="T5" fmla="*/ 31 h 31"/>
              <a:gd name="T6" fmla="*/ 61 w 61"/>
              <a:gd name="T7" fmla="*/ 31 h 31"/>
            </a:gdLst>
            <a:ahLst/>
            <a:cxnLst>
              <a:cxn ang="0">
                <a:pos x="T0" y="T1"/>
              </a:cxn>
              <a:cxn ang="0">
                <a:pos x="T2" y="T3"/>
              </a:cxn>
              <a:cxn ang="0">
                <a:pos x="T4" y="T5"/>
              </a:cxn>
              <a:cxn ang="0">
                <a:pos x="T6" y="T7"/>
              </a:cxn>
            </a:cxnLst>
            <a:rect l="0" t="0" r="r" b="b"/>
            <a:pathLst>
              <a:path w="61" h="31">
                <a:moveTo>
                  <a:pt x="61" y="31"/>
                </a:moveTo>
                <a:cubicBezTo>
                  <a:pt x="61" y="14"/>
                  <a:pt x="48" y="0"/>
                  <a:pt x="31" y="0"/>
                </a:cubicBezTo>
                <a:cubicBezTo>
                  <a:pt x="14" y="0"/>
                  <a:pt x="0" y="14"/>
                  <a:pt x="0" y="31"/>
                </a:cubicBezTo>
                <a:lnTo>
                  <a:pt x="61" y="31"/>
                </a:ln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303" name="Freeform 199"/>
          <p:cNvSpPr/>
          <p:nvPr>
            <p:custDataLst>
              <p:tags r:id="rId173"/>
            </p:custDataLst>
          </p:nvPr>
        </p:nvSpPr>
        <p:spPr bwMode="auto">
          <a:xfrm>
            <a:off x="4993481" y="5965825"/>
            <a:ext cx="61913" cy="41275"/>
          </a:xfrm>
          <a:custGeom>
            <a:avLst/>
            <a:gdLst>
              <a:gd name="T0" fmla="*/ 14 w 14"/>
              <a:gd name="T1" fmla="*/ 7 h 7"/>
              <a:gd name="T2" fmla="*/ 7 w 14"/>
              <a:gd name="T3" fmla="*/ 0 h 7"/>
              <a:gd name="T4" fmla="*/ 0 w 14"/>
              <a:gd name="T5" fmla="*/ 7 h 7"/>
              <a:gd name="T6" fmla="*/ 14 w 14"/>
              <a:gd name="T7" fmla="*/ 7 h 7"/>
            </a:gdLst>
            <a:ahLst/>
            <a:cxnLst>
              <a:cxn ang="0">
                <a:pos x="T0" y="T1"/>
              </a:cxn>
              <a:cxn ang="0">
                <a:pos x="T2" y="T3"/>
              </a:cxn>
              <a:cxn ang="0">
                <a:pos x="T4" y="T5"/>
              </a:cxn>
              <a:cxn ang="0">
                <a:pos x="T6" y="T7"/>
              </a:cxn>
            </a:cxnLst>
            <a:rect l="0" t="0" r="r" b="b"/>
            <a:pathLst>
              <a:path w="14" h="7">
                <a:moveTo>
                  <a:pt x="14" y="7"/>
                </a:moveTo>
                <a:cubicBezTo>
                  <a:pt x="14" y="3"/>
                  <a:pt x="10" y="0"/>
                  <a:pt x="7" y="0"/>
                </a:cubicBezTo>
                <a:cubicBezTo>
                  <a:pt x="3" y="0"/>
                  <a:pt x="0" y="3"/>
                  <a:pt x="0" y="7"/>
                </a:cubicBezTo>
                <a:lnTo>
                  <a:pt x="14" y="7"/>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304" name="Freeform 200"/>
          <p:cNvSpPr/>
          <p:nvPr>
            <p:custDataLst>
              <p:tags r:id="rId174"/>
            </p:custDataLst>
          </p:nvPr>
        </p:nvSpPr>
        <p:spPr bwMode="auto">
          <a:xfrm>
            <a:off x="4760119" y="5654675"/>
            <a:ext cx="523875" cy="352425"/>
          </a:xfrm>
          <a:custGeom>
            <a:avLst/>
            <a:gdLst>
              <a:gd name="T0" fmla="*/ 119 w 119"/>
              <a:gd name="T1" fmla="*/ 60 h 60"/>
              <a:gd name="T2" fmla="*/ 60 w 119"/>
              <a:gd name="T3" fmla="*/ 0 h 60"/>
              <a:gd name="T4" fmla="*/ 0 w 119"/>
              <a:gd name="T5" fmla="*/ 60 h 60"/>
              <a:gd name="T6" fmla="*/ 6 w 119"/>
              <a:gd name="T7" fmla="*/ 60 h 60"/>
              <a:gd name="T8" fmla="*/ 22 w 119"/>
              <a:gd name="T9" fmla="*/ 22 h 60"/>
              <a:gd name="T10" fmla="*/ 60 w 119"/>
              <a:gd name="T11" fmla="*/ 6 h 60"/>
              <a:gd name="T12" fmla="*/ 97 w 119"/>
              <a:gd name="T13" fmla="*/ 22 h 60"/>
              <a:gd name="T14" fmla="*/ 113 w 119"/>
              <a:gd name="T15" fmla="*/ 60 h 60"/>
              <a:gd name="T16" fmla="*/ 119 w 119"/>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60">
                <a:moveTo>
                  <a:pt x="119" y="60"/>
                </a:moveTo>
                <a:cubicBezTo>
                  <a:pt x="119" y="27"/>
                  <a:pt x="92" y="0"/>
                  <a:pt x="60" y="0"/>
                </a:cubicBezTo>
                <a:cubicBezTo>
                  <a:pt x="27" y="0"/>
                  <a:pt x="0" y="27"/>
                  <a:pt x="0" y="60"/>
                </a:cubicBezTo>
                <a:cubicBezTo>
                  <a:pt x="6" y="60"/>
                  <a:pt x="6" y="60"/>
                  <a:pt x="6" y="60"/>
                </a:cubicBezTo>
                <a:cubicBezTo>
                  <a:pt x="6" y="45"/>
                  <a:pt x="12" y="32"/>
                  <a:pt x="22" y="22"/>
                </a:cubicBezTo>
                <a:cubicBezTo>
                  <a:pt x="32" y="12"/>
                  <a:pt x="45" y="6"/>
                  <a:pt x="60" y="6"/>
                </a:cubicBezTo>
                <a:cubicBezTo>
                  <a:pt x="74" y="6"/>
                  <a:pt x="88" y="12"/>
                  <a:pt x="97" y="22"/>
                </a:cubicBezTo>
                <a:cubicBezTo>
                  <a:pt x="107" y="32"/>
                  <a:pt x="113" y="45"/>
                  <a:pt x="113" y="60"/>
                </a:cubicBezTo>
                <a:cubicBezTo>
                  <a:pt x="119" y="60"/>
                  <a:pt x="119" y="60"/>
                  <a:pt x="119" y="6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305" name="Freeform 201"/>
          <p:cNvSpPr/>
          <p:nvPr>
            <p:custDataLst>
              <p:tags r:id="rId175"/>
            </p:custDataLst>
          </p:nvPr>
        </p:nvSpPr>
        <p:spPr bwMode="auto">
          <a:xfrm>
            <a:off x="5006579" y="5667375"/>
            <a:ext cx="30956" cy="63500"/>
          </a:xfrm>
          <a:custGeom>
            <a:avLst/>
            <a:gdLst>
              <a:gd name="T0" fmla="*/ 4 w 26"/>
              <a:gd name="T1" fmla="*/ 0 h 40"/>
              <a:gd name="T2" fmla="*/ 0 w 26"/>
              <a:gd name="T3" fmla="*/ 40 h 40"/>
              <a:gd name="T4" fmla="*/ 22 w 26"/>
              <a:gd name="T5" fmla="*/ 40 h 40"/>
              <a:gd name="T6" fmla="*/ 26 w 26"/>
              <a:gd name="T7" fmla="*/ 3 h 40"/>
              <a:gd name="T8" fmla="*/ 4 w 26"/>
              <a:gd name="T9" fmla="*/ 0 h 40"/>
            </a:gdLst>
            <a:ahLst/>
            <a:cxnLst>
              <a:cxn ang="0">
                <a:pos x="T0" y="T1"/>
              </a:cxn>
              <a:cxn ang="0">
                <a:pos x="T2" y="T3"/>
              </a:cxn>
              <a:cxn ang="0">
                <a:pos x="T4" y="T5"/>
              </a:cxn>
              <a:cxn ang="0">
                <a:pos x="T6" y="T7"/>
              </a:cxn>
              <a:cxn ang="0">
                <a:pos x="T8" y="T9"/>
              </a:cxn>
            </a:cxnLst>
            <a:rect l="0" t="0" r="r" b="b"/>
            <a:pathLst>
              <a:path w="26" h="40">
                <a:moveTo>
                  <a:pt x="4" y="0"/>
                </a:moveTo>
                <a:lnTo>
                  <a:pt x="0" y="40"/>
                </a:lnTo>
                <a:lnTo>
                  <a:pt x="22" y="40"/>
                </a:lnTo>
                <a:lnTo>
                  <a:pt x="26" y="3"/>
                </a:lnTo>
                <a:lnTo>
                  <a:pt x="4"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306" name="Freeform 202"/>
          <p:cNvSpPr/>
          <p:nvPr>
            <p:custDataLst>
              <p:tags r:id="rId176"/>
            </p:custDataLst>
          </p:nvPr>
        </p:nvSpPr>
        <p:spPr bwMode="auto">
          <a:xfrm>
            <a:off x="5006579" y="5667375"/>
            <a:ext cx="30956" cy="63500"/>
          </a:xfrm>
          <a:custGeom>
            <a:avLst/>
            <a:gdLst>
              <a:gd name="T0" fmla="*/ 4 w 26"/>
              <a:gd name="T1" fmla="*/ 0 h 40"/>
              <a:gd name="T2" fmla="*/ 0 w 26"/>
              <a:gd name="T3" fmla="*/ 40 h 40"/>
              <a:gd name="T4" fmla="*/ 22 w 26"/>
              <a:gd name="T5" fmla="*/ 40 h 40"/>
              <a:gd name="T6" fmla="*/ 26 w 26"/>
              <a:gd name="T7" fmla="*/ 3 h 40"/>
            </a:gdLst>
            <a:ahLst/>
            <a:cxnLst>
              <a:cxn ang="0">
                <a:pos x="T0" y="T1"/>
              </a:cxn>
              <a:cxn ang="0">
                <a:pos x="T2" y="T3"/>
              </a:cxn>
              <a:cxn ang="0">
                <a:pos x="T4" y="T5"/>
              </a:cxn>
              <a:cxn ang="0">
                <a:pos x="T6" y="T7"/>
              </a:cxn>
            </a:cxnLst>
            <a:rect l="0" t="0" r="r" b="b"/>
            <a:pathLst>
              <a:path w="26" h="40">
                <a:moveTo>
                  <a:pt x="4" y="0"/>
                </a:moveTo>
                <a:lnTo>
                  <a:pt x="0" y="40"/>
                </a:lnTo>
                <a:lnTo>
                  <a:pt x="22" y="40"/>
                </a:lnTo>
                <a:lnTo>
                  <a:pt x="26" y="3"/>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307" name="Freeform 203"/>
          <p:cNvSpPr/>
          <p:nvPr>
            <p:custDataLst>
              <p:tags r:id="rId177"/>
            </p:custDataLst>
          </p:nvPr>
        </p:nvSpPr>
        <p:spPr bwMode="auto">
          <a:xfrm>
            <a:off x="5104210" y="5707063"/>
            <a:ext cx="44054" cy="71438"/>
          </a:xfrm>
          <a:custGeom>
            <a:avLst/>
            <a:gdLst>
              <a:gd name="T0" fmla="*/ 18 w 37"/>
              <a:gd name="T1" fmla="*/ 0 h 45"/>
              <a:gd name="T2" fmla="*/ 0 w 37"/>
              <a:gd name="T3" fmla="*/ 34 h 45"/>
              <a:gd name="T4" fmla="*/ 18 w 37"/>
              <a:gd name="T5" fmla="*/ 45 h 45"/>
              <a:gd name="T6" fmla="*/ 37 w 37"/>
              <a:gd name="T7" fmla="*/ 11 h 45"/>
              <a:gd name="T8" fmla="*/ 18 w 37"/>
              <a:gd name="T9" fmla="*/ 0 h 45"/>
            </a:gdLst>
            <a:ahLst/>
            <a:cxnLst>
              <a:cxn ang="0">
                <a:pos x="T0" y="T1"/>
              </a:cxn>
              <a:cxn ang="0">
                <a:pos x="T2" y="T3"/>
              </a:cxn>
              <a:cxn ang="0">
                <a:pos x="T4" y="T5"/>
              </a:cxn>
              <a:cxn ang="0">
                <a:pos x="T6" y="T7"/>
              </a:cxn>
              <a:cxn ang="0">
                <a:pos x="T8" y="T9"/>
              </a:cxn>
            </a:cxnLst>
            <a:rect l="0" t="0" r="r" b="b"/>
            <a:pathLst>
              <a:path w="37" h="45">
                <a:moveTo>
                  <a:pt x="18" y="0"/>
                </a:moveTo>
                <a:lnTo>
                  <a:pt x="0" y="34"/>
                </a:lnTo>
                <a:lnTo>
                  <a:pt x="18" y="45"/>
                </a:lnTo>
                <a:lnTo>
                  <a:pt x="37" y="11"/>
                </a:lnTo>
                <a:lnTo>
                  <a:pt x="18"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308" name="Freeform 204"/>
          <p:cNvSpPr/>
          <p:nvPr>
            <p:custDataLst>
              <p:tags r:id="rId178"/>
            </p:custDataLst>
          </p:nvPr>
        </p:nvSpPr>
        <p:spPr bwMode="auto">
          <a:xfrm>
            <a:off x="5104210" y="5707063"/>
            <a:ext cx="44054" cy="71438"/>
          </a:xfrm>
          <a:custGeom>
            <a:avLst/>
            <a:gdLst>
              <a:gd name="T0" fmla="*/ 18 w 37"/>
              <a:gd name="T1" fmla="*/ 0 h 45"/>
              <a:gd name="T2" fmla="*/ 0 w 37"/>
              <a:gd name="T3" fmla="*/ 34 h 45"/>
              <a:gd name="T4" fmla="*/ 18 w 37"/>
              <a:gd name="T5" fmla="*/ 45 h 45"/>
              <a:gd name="T6" fmla="*/ 37 w 37"/>
              <a:gd name="T7" fmla="*/ 11 h 45"/>
            </a:gdLst>
            <a:ahLst/>
            <a:cxnLst>
              <a:cxn ang="0">
                <a:pos x="T0" y="T1"/>
              </a:cxn>
              <a:cxn ang="0">
                <a:pos x="T2" y="T3"/>
              </a:cxn>
              <a:cxn ang="0">
                <a:pos x="T4" y="T5"/>
              </a:cxn>
              <a:cxn ang="0">
                <a:pos x="T6" y="T7"/>
              </a:cxn>
            </a:cxnLst>
            <a:rect l="0" t="0" r="r" b="b"/>
            <a:pathLst>
              <a:path w="37" h="45">
                <a:moveTo>
                  <a:pt x="18" y="0"/>
                </a:moveTo>
                <a:lnTo>
                  <a:pt x="0" y="34"/>
                </a:lnTo>
                <a:lnTo>
                  <a:pt x="18" y="45"/>
                </a:lnTo>
                <a:lnTo>
                  <a:pt x="37" y="1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54" name="Freeform 206"/>
          <p:cNvSpPr/>
          <p:nvPr>
            <p:custDataLst>
              <p:tags r:id="rId179"/>
            </p:custDataLst>
          </p:nvPr>
        </p:nvSpPr>
        <p:spPr bwMode="auto">
          <a:xfrm>
            <a:off x="5187554" y="5824538"/>
            <a:ext cx="57150" cy="65088"/>
          </a:xfrm>
          <a:custGeom>
            <a:avLst/>
            <a:gdLst>
              <a:gd name="T0" fmla="*/ 37 w 48"/>
              <a:gd name="T1" fmla="*/ 0 h 41"/>
              <a:gd name="T2" fmla="*/ 0 w 48"/>
              <a:gd name="T3" fmla="*/ 19 h 41"/>
              <a:gd name="T4" fmla="*/ 11 w 48"/>
              <a:gd name="T5" fmla="*/ 41 h 41"/>
              <a:gd name="T6" fmla="*/ 48 w 48"/>
              <a:gd name="T7" fmla="*/ 19 h 41"/>
              <a:gd name="T8" fmla="*/ 37 w 48"/>
              <a:gd name="T9" fmla="*/ 0 h 41"/>
            </a:gdLst>
            <a:ahLst/>
            <a:cxnLst>
              <a:cxn ang="0">
                <a:pos x="T0" y="T1"/>
              </a:cxn>
              <a:cxn ang="0">
                <a:pos x="T2" y="T3"/>
              </a:cxn>
              <a:cxn ang="0">
                <a:pos x="T4" y="T5"/>
              </a:cxn>
              <a:cxn ang="0">
                <a:pos x="T6" y="T7"/>
              </a:cxn>
              <a:cxn ang="0">
                <a:pos x="T8" y="T9"/>
              </a:cxn>
            </a:cxnLst>
            <a:rect l="0" t="0" r="r" b="b"/>
            <a:pathLst>
              <a:path w="48" h="41">
                <a:moveTo>
                  <a:pt x="37" y="0"/>
                </a:moveTo>
                <a:lnTo>
                  <a:pt x="0" y="19"/>
                </a:lnTo>
                <a:lnTo>
                  <a:pt x="11" y="41"/>
                </a:lnTo>
                <a:lnTo>
                  <a:pt x="48" y="19"/>
                </a:lnTo>
                <a:lnTo>
                  <a:pt x="37"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55" name="Freeform 207"/>
          <p:cNvSpPr/>
          <p:nvPr>
            <p:custDataLst>
              <p:tags r:id="rId180"/>
            </p:custDataLst>
          </p:nvPr>
        </p:nvSpPr>
        <p:spPr bwMode="auto">
          <a:xfrm>
            <a:off x="5187554" y="5824538"/>
            <a:ext cx="57150" cy="65088"/>
          </a:xfrm>
          <a:custGeom>
            <a:avLst/>
            <a:gdLst>
              <a:gd name="T0" fmla="*/ 37 w 48"/>
              <a:gd name="T1" fmla="*/ 0 h 41"/>
              <a:gd name="T2" fmla="*/ 0 w 48"/>
              <a:gd name="T3" fmla="*/ 19 h 41"/>
              <a:gd name="T4" fmla="*/ 11 w 48"/>
              <a:gd name="T5" fmla="*/ 41 h 41"/>
              <a:gd name="T6" fmla="*/ 48 w 48"/>
              <a:gd name="T7" fmla="*/ 19 h 41"/>
            </a:gdLst>
            <a:ahLst/>
            <a:cxnLst>
              <a:cxn ang="0">
                <a:pos x="T0" y="T1"/>
              </a:cxn>
              <a:cxn ang="0">
                <a:pos x="T2" y="T3"/>
              </a:cxn>
              <a:cxn ang="0">
                <a:pos x="T4" y="T5"/>
              </a:cxn>
              <a:cxn ang="0">
                <a:pos x="T6" y="T7"/>
              </a:cxn>
            </a:cxnLst>
            <a:rect l="0" t="0" r="r" b="b"/>
            <a:pathLst>
              <a:path w="48" h="41">
                <a:moveTo>
                  <a:pt x="37" y="0"/>
                </a:moveTo>
                <a:lnTo>
                  <a:pt x="0" y="19"/>
                </a:lnTo>
                <a:lnTo>
                  <a:pt x="11" y="41"/>
                </a:lnTo>
                <a:lnTo>
                  <a:pt x="48" y="19"/>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56" name="Freeform 208"/>
          <p:cNvSpPr/>
          <p:nvPr>
            <p:custDataLst>
              <p:tags r:id="rId181"/>
            </p:custDataLst>
          </p:nvPr>
        </p:nvSpPr>
        <p:spPr bwMode="auto">
          <a:xfrm>
            <a:off x="4800600" y="5824538"/>
            <a:ext cx="57150" cy="65088"/>
          </a:xfrm>
          <a:custGeom>
            <a:avLst/>
            <a:gdLst>
              <a:gd name="T0" fmla="*/ 0 w 48"/>
              <a:gd name="T1" fmla="*/ 19 h 41"/>
              <a:gd name="T2" fmla="*/ 37 w 48"/>
              <a:gd name="T3" fmla="*/ 41 h 41"/>
              <a:gd name="T4" fmla="*/ 48 w 48"/>
              <a:gd name="T5" fmla="*/ 22 h 41"/>
              <a:gd name="T6" fmla="*/ 11 w 48"/>
              <a:gd name="T7" fmla="*/ 0 h 41"/>
              <a:gd name="T8" fmla="*/ 0 w 48"/>
              <a:gd name="T9" fmla="*/ 19 h 41"/>
            </a:gdLst>
            <a:ahLst/>
            <a:cxnLst>
              <a:cxn ang="0">
                <a:pos x="T0" y="T1"/>
              </a:cxn>
              <a:cxn ang="0">
                <a:pos x="T2" y="T3"/>
              </a:cxn>
              <a:cxn ang="0">
                <a:pos x="T4" y="T5"/>
              </a:cxn>
              <a:cxn ang="0">
                <a:pos x="T6" y="T7"/>
              </a:cxn>
              <a:cxn ang="0">
                <a:pos x="T8" y="T9"/>
              </a:cxn>
            </a:cxnLst>
            <a:rect l="0" t="0" r="r" b="b"/>
            <a:pathLst>
              <a:path w="48" h="41">
                <a:moveTo>
                  <a:pt x="0" y="19"/>
                </a:moveTo>
                <a:lnTo>
                  <a:pt x="37" y="41"/>
                </a:lnTo>
                <a:lnTo>
                  <a:pt x="48" y="22"/>
                </a:lnTo>
                <a:lnTo>
                  <a:pt x="11" y="0"/>
                </a:lnTo>
                <a:lnTo>
                  <a:pt x="0" y="19"/>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57" name="Freeform 209"/>
          <p:cNvSpPr/>
          <p:nvPr>
            <p:custDataLst>
              <p:tags r:id="rId182"/>
            </p:custDataLst>
          </p:nvPr>
        </p:nvSpPr>
        <p:spPr bwMode="auto">
          <a:xfrm>
            <a:off x="4800600" y="5824538"/>
            <a:ext cx="57150" cy="65088"/>
          </a:xfrm>
          <a:custGeom>
            <a:avLst/>
            <a:gdLst>
              <a:gd name="T0" fmla="*/ 0 w 48"/>
              <a:gd name="T1" fmla="*/ 19 h 41"/>
              <a:gd name="T2" fmla="*/ 37 w 48"/>
              <a:gd name="T3" fmla="*/ 41 h 41"/>
              <a:gd name="T4" fmla="*/ 48 w 48"/>
              <a:gd name="T5" fmla="*/ 22 h 41"/>
              <a:gd name="T6" fmla="*/ 11 w 48"/>
              <a:gd name="T7" fmla="*/ 0 h 41"/>
            </a:gdLst>
            <a:ahLst/>
            <a:cxnLst>
              <a:cxn ang="0">
                <a:pos x="T0" y="T1"/>
              </a:cxn>
              <a:cxn ang="0">
                <a:pos x="T2" y="T3"/>
              </a:cxn>
              <a:cxn ang="0">
                <a:pos x="T4" y="T5"/>
              </a:cxn>
              <a:cxn ang="0">
                <a:pos x="T6" y="T7"/>
              </a:cxn>
            </a:cxnLst>
            <a:rect l="0" t="0" r="r" b="b"/>
            <a:pathLst>
              <a:path w="48" h="41">
                <a:moveTo>
                  <a:pt x="0" y="19"/>
                </a:moveTo>
                <a:lnTo>
                  <a:pt x="37" y="41"/>
                </a:lnTo>
                <a:lnTo>
                  <a:pt x="48" y="22"/>
                </a:lnTo>
                <a:lnTo>
                  <a:pt x="11"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58" name="Freeform 210"/>
          <p:cNvSpPr/>
          <p:nvPr>
            <p:custDataLst>
              <p:tags r:id="rId183"/>
            </p:custDataLst>
          </p:nvPr>
        </p:nvSpPr>
        <p:spPr bwMode="auto">
          <a:xfrm>
            <a:off x="4897041" y="5707063"/>
            <a:ext cx="44054" cy="71438"/>
          </a:xfrm>
          <a:custGeom>
            <a:avLst/>
            <a:gdLst>
              <a:gd name="T0" fmla="*/ 0 w 37"/>
              <a:gd name="T1" fmla="*/ 11 h 45"/>
              <a:gd name="T2" fmla="*/ 18 w 37"/>
              <a:gd name="T3" fmla="*/ 45 h 45"/>
              <a:gd name="T4" fmla="*/ 37 w 37"/>
              <a:gd name="T5" fmla="*/ 34 h 45"/>
              <a:gd name="T6" fmla="*/ 18 w 37"/>
              <a:gd name="T7" fmla="*/ 0 h 45"/>
              <a:gd name="T8" fmla="*/ 0 w 37"/>
              <a:gd name="T9" fmla="*/ 11 h 45"/>
            </a:gdLst>
            <a:ahLst/>
            <a:cxnLst>
              <a:cxn ang="0">
                <a:pos x="T0" y="T1"/>
              </a:cxn>
              <a:cxn ang="0">
                <a:pos x="T2" y="T3"/>
              </a:cxn>
              <a:cxn ang="0">
                <a:pos x="T4" y="T5"/>
              </a:cxn>
              <a:cxn ang="0">
                <a:pos x="T6" y="T7"/>
              </a:cxn>
              <a:cxn ang="0">
                <a:pos x="T8" y="T9"/>
              </a:cxn>
            </a:cxnLst>
            <a:rect l="0" t="0" r="r" b="b"/>
            <a:pathLst>
              <a:path w="37" h="45">
                <a:moveTo>
                  <a:pt x="0" y="11"/>
                </a:moveTo>
                <a:lnTo>
                  <a:pt x="18" y="45"/>
                </a:lnTo>
                <a:lnTo>
                  <a:pt x="37" y="34"/>
                </a:lnTo>
                <a:lnTo>
                  <a:pt x="18" y="0"/>
                </a:lnTo>
                <a:lnTo>
                  <a:pt x="0" y="11"/>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59" name="Freeform 211"/>
          <p:cNvSpPr/>
          <p:nvPr>
            <p:custDataLst>
              <p:tags r:id="rId184"/>
            </p:custDataLst>
          </p:nvPr>
        </p:nvSpPr>
        <p:spPr bwMode="auto">
          <a:xfrm>
            <a:off x="4897041" y="5707063"/>
            <a:ext cx="44054" cy="71438"/>
          </a:xfrm>
          <a:custGeom>
            <a:avLst/>
            <a:gdLst>
              <a:gd name="T0" fmla="*/ 0 w 37"/>
              <a:gd name="T1" fmla="*/ 11 h 45"/>
              <a:gd name="T2" fmla="*/ 18 w 37"/>
              <a:gd name="T3" fmla="*/ 45 h 45"/>
              <a:gd name="T4" fmla="*/ 37 w 37"/>
              <a:gd name="T5" fmla="*/ 34 h 45"/>
              <a:gd name="T6" fmla="*/ 18 w 37"/>
              <a:gd name="T7" fmla="*/ 0 h 45"/>
            </a:gdLst>
            <a:ahLst/>
            <a:cxnLst>
              <a:cxn ang="0">
                <a:pos x="T0" y="T1"/>
              </a:cxn>
              <a:cxn ang="0">
                <a:pos x="T2" y="T3"/>
              </a:cxn>
              <a:cxn ang="0">
                <a:pos x="T4" y="T5"/>
              </a:cxn>
              <a:cxn ang="0">
                <a:pos x="T6" y="T7"/>
              </a:cxn>
            </a:cxnLst>
            <a:rect l="0" t="0" r="r" b="b"/>
            <a:pathLst>
              <a:path w="37" h="45">
                <a:moveTo>
                  <a:pt x="0" y="11"/>
                </a:moveTo>
                <a:lnTo>
                  <a:pt x="18" y="45"/>
                </a:lnTo>
                <a:lnTo>
                  <a:pt x="37" y="34"/>
                </a:lnTo>
                <a:lnTo>
                  <a:pt x="18"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60" name="Freeform 212"/>
          <p:cNvSpPr/>
          <p:nvPr>
            <p:custDataLst>
              <p:tags r:id="rId185"/>
            </p:custDataLst>
          </p:nvPr>
        </p:nvSpPr>
        <p:spPr bwMode="auto">
          <a:xfrm>
            <a:off x="5024438" y="5837238"/>
            <a:ext cx="119063" cy="158750"/>
          </a:xfrm>
          <a:custGeom>
            <a:avLst/>
            <a:gdLst>
              <a:gd name="T0" fmla="*/ 0 w 100"/>
              <a:gd name="T1" fmla="*/ 85 h 100"/>
              <a:gd name="T2" fmla="*/ 92 w 100"/>
              <a:gd name="T3" fmla="*/ 0 h 100"/>
              <a:gd name="T4" fmla="*/ 100 w 100"/>
              <a:gd name="T5" fmla="*/ 3 h 100"/>
              <a:gd name="T6" fmla="*/ 11 w 100"/>
              <a:gd name="T7" fmla="*/ 100 h 100"/>
              <a:gd name="T8" fmla="*/ 0 w 100"/>
              <a:gd name="T9" fmla="*/ 85 h 100"/>
            </a:gdLst>
            <a:ahLst/>
            <a:cxnLst>
              <a:cxn ang="0">
                <a:pos x="T0" y="T1"/>
              </a:cxn>
              <a:cxn ang="0">
                <a:pos x="T2" y="T3"/>
              </a:cxn>
              <a:cxn ang="0">
                <a:pos x="T4" y="T5"/>
              </a:cxn>
              <a:cxn ang="0">
                <a:pos x="T6" y="T7"/>
              </a:cxn>
              <a:cxn ang="0">
                <a:pos x="T8" y="T9"/>
              </a:cxn>
            </a:cxnLst>
            <a:rect l="0" t="0" r="r" b="b"/>
            <a:pathLst>
              <a:path w="100" h="100">
                <a:moveTo>
                  <a:pt x="0" y="85"/>
                </a:moveTo>
                <a:lnTo>
                  <a:pt x="92" y="0"/>
                </a:lnTo>
                <a:lnTo>
                  <a:pt x="100" y="3"/>
                </a:lnTo>
                <a:lnTo>
                  <a:pt x="11" y="100"/>
                </a:lnTo>
                <a:lnTo>
                  <a:pt x="0" y="85"/>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61" name="Rectangle 213"/>
          <p:cNvSpPr>
            <a:spLocks noChangeArrowheads="1"/>
          </p:cNvSpPr>
          <p:nvPr>
            <p:custDataLst>
              <p:tags r:id="rId186"/>
            </p:custDataLst>
          </p:nvPr>
        </p:nvSpPr>
        <p:spPr bwMode="auto">
          <a:xfrm>
            <a:off x="5011341" y="5543550"/>
            <a:ext cx="26194" cy="69850"/>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062" name="Freeform 214"/>
          <p:cNvSpPr/>
          <p:nvPr>
            <p:custDataLst>
              <p:tags r:id="rId187"/>
            </p:custDataLst>
          </p:nvPr>
        </p:nvSpPr>
        <p:spPr bwMode="auto">
          <a:xfrm>
            <a:off x="5011341" y="5543550"/>
            <a:ext cx="26194" cy="69850"/>
          </a:xfrm>
          <a:custGeom>
            <a:avLst/>
            <a:gdLst>
              <a:gd name="T0" fmla="*/ 0 w 22"/>
              <a:gd name="T1" fmla="*/ 0 h 44"/>
              <a:gd name="T2" fmla="*/ 0 w 22"/>
              <a:gd name="T3" fmla="*/ 44 h 44"/>
              <a:gd name="T4" fmla="*/ 22 w 22"/>
              <a:gd name="T5" fmla="*/ 44 h 44"/>
              <a:gd name="T6" fmla="*/ 22 w 22"/>
              <a:gd name="T7" fmla="*/ 0 h 44"/>
            </a:gdLst>
            <a:ahLst/>
            <a:cxnLst>
              <a:cxn ang="0">
                <a:pos x="T0" y="T1"/>
              </a:cxn>
              <a:cxn ang="0">
                <a:pos x="T2" y="T3"/>
              </a:cxn>
              <a:cxn ang="0">
                <a:pos x="T4" y="T5"/>
              </a:cxn>
              <a:cxn ang="0">
                <a:pos x="T6" y="T7"/>
              </a:cxn>
            </a:cxnLst>
            <a:rect l="0" t="0" r="r" b="b"/>
            <a:pathLst>
              <a:path w="22" h="44">
                <a:moveTo>
                  <a:pt x="0" y="0"/>
                </a:moveTo>
                <a:lnTo>
                  <a:pt x="0" y="44"/>
                </a:lnTo>
                <a:lnTo>
                  <a:pt x="22" y="44"/>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63" name="Freeform 215"/>
          <p:cNvSpPr/>
          <p:nvPr>
            <p:custDataLst>
              <p:tags r:id="rId188"/>
            </p:custDataLst>
          </p:nvPr>
        </p:nvSpPr>
        <p:spPr bwMode="auto">
          <a:xfrm>
            <a:off x="4962525" y="5495925"/>
            <a:ext cx="119063" cy="76200"/>
          </a:xfrm>
          <a:custGeom>
            <a:avLst/>
            <a:gdLst>
              <a:gd name="T0" fmla="*/ 24 w 27"/>
              <a:gd name="T1" fmla="*/ 13 h 13"/>
              <a:gd name="T2" fmla="*/ 3 w 27"/>
              <a:gd name="T3" fmla="*/ 13 h 13"/>
              <a:gd name="T4" fmla="*/ 0 w 27"/>
              <a:gd name="T5" fmla="*/ 10 h 13"/>
              <a:gd name="T6" fmla="*/ 0 w 27"/>
              <a:gd name="T7" fmla="*/ 3 h 13"/>
              <a:gd name="T8" fmla="*/ 3 w 27"/>
              <a:gd name="T9" fmla="*/ 0 h 13"/>
              <a:gd name="T10" fmla="*/ 24 w 27"/>
              <a:gd name="T11" fmla="*/ 0 h 13"/>
              <a:gd name="T12" fmla="*/ 27 w 27"/>
              <a:gd name="T13" fmla="*/ 3 h 13"/>
              <a:gd name="T14" fmla="*/ 27 w 27"/>
              <a:gd name="T15" fmla="*/ 10 h 13"/>
              <a:gd name="T16" fmla="*/ 24 w 27"/>
              <a:gd name="T1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13">
                <a:moveTo>
                  <a:pt x="24" y="13"/>
                </a:moveTo>
                <a:cubicBezTo>
                  <a:pt x="3" y="13"/>
                  <a:pt x="3" y="13"/>
                  <a:pt x="3" y="13"/>
                </a:cubicBezTo>
                <a:cubicBezTo>
                  <a:pt x="1" y="13"/>
                  <a:pt x="0" y="12"/>
                  <a:pt x="0" y="10"/>
                </a:cubicBezTo>
                <a:cubicBezTo>
                  <a:pt x="0" y="3"/>
                  <a:pt x="0" y="3"/>
                  <a:pt x="0" y="3"/>
                </a:cubicBezTo>
                <a:cubicBezTo>
                  <a:pt x="0" y="1"/>
                  <a:pt x="1" y="0"/>
                  <a:pt x="3" y="0"/>
                </a:cubicBezTo>
                <a:cubicBezTo>
                  <a:pt x="24" y="0"/>
                  <a:pt x="24" y="0"/>
                  <a:pt x="24" y="0"/>
                </a:cubicBezTo>
                <a:cubicBezTo>
                  <a:pt x="25" y="0"/>
                  <a:pt x="27" y="1"/>
                  <a:pt x="27" y="3"/>
                </a:cubicBezTo>
                <a:cubicBezTo>
                  <a:pt x="27" y="10"/>
                  <a:pt x="27" y="10"/>
                  <a:pt x="27" y="10"/>
                </a:cubicBezTo>
                <a:cubicBezTo>
                  <a:pt x="27" y="12"/>
                  <a:pt x="25" y="13"/>
                  <a:pt x="24" y="13"/>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64" name="Freeform 216"/>
          <p:cNvSpPr/>
          <p:nvPr>
            <p:custDataLst>
              <p:tags r:id="rId189"/>
            </p:custDataLst>
          </p:nvPr>
        </p:nvSpPr>
        <p:spPr bwMode="auto">
          <a:xfrm>
            <a:off x="4949429" y="5478463"/>
            <a:ext cx="145256" cy="111125"/>
          </a:xfrm>
          <a:custGeom>
            <a:avLst/>
            <a:gdLst>
              <a:gd name="T0" fmla="*/ 27 w 33"/>
              <a:gd name="T1" fmla="*/ 16 h 19"/>
              <a:gd name="T2" fmla="*/ 27 w 33"/>
              <a:gd name="T3" fmla="*/ 13 h 19"/>
              <a:gd name="T4" fmla="*/ 6 w 33"/>
              <a:gd name="T5" fmla="*/ 13 h 19"/>
              <a:gd name="T6" fmla="*/ 6 w 33"/>
              <a:gd name="T7" fmla="*/ 13 h 19"/>
              <a:gd name="T8" fmla="*/ 6 w 33"/>
              <a:gd name="T9" fmla="*/ 6 h 19"/>
              <a:gd name="T10" fmla="*/ 6 w 33"/>
              <a:gd name="T11" fmla="*/ 6 h 19"/>
              <a:gd name="T12" fmla="*/ 27 w 33"/>
              <a:gd name="T13" fmla="*/ 6 h 19"/>
              <a:gd name="T14" fmla="*/ 27 w 33"/>
              <a:gd name="T15" fmla="*/ 6 h 19"/>
              <a:gd name="T16" fmla="*/ 27 w 33"/>
              <a:gd name="T17" fmla="*/ 13 h 19"/>
              <a:gd name="T18" fmla="*/ 27 w 33"/>
              <a:gd name="T19" fmla="*/ 13 h 19"/>
              <a:gd name="T20" fmla="*/ 27 w 33"/>
              <a:gd name="T21" fmla="*/ 16 h 19"/>
              <a:gd name="T22" fmla="*/ 27 w 33"/>
              <a:gd name="T23" fmla="*/ 19 h 19"/>
              <a:gd name="T24" fmla="*/ 33 w 33"/>
              <a:gd name="T25" fmla="*/ 13 h 19"/>
              <a:gd name="T26" fmla="*/ 33 w 33"/>
              <a:gd name="T27" fmla="*/ 6 h 19"/>
              <a:gd name="T28" fmla="*/ 27 w 33"/>
              <a:gd name="T29" fmla="*/ 0 h 19"/>
              <a:gd name="T30" fmla="*/ 6 w 33"/>
              <a:gd name="T31" fmla="*/ 0 h 19"/>
              <a:gd name="T32" fmla="*/ 0 w 33"/>
              <a:gd name="T33" fmla="*/ 6 h 19"/>
              <a:gd name="T34" fmla="*/ 0 w 33"/>
              <a:gd name="T35" fmla="*/ 13 h 19"/>
              <a:gd name="T36" fmla="*/ 6 w 33"/>
              <a:gd name="T37" fmla="*/ 19 h 19"/>
              <a:gd name="T38" fmla="*/ 27 w 33"/>
              <a:gd name="T39" fmla="*/ 19 h 19"/>
              <a:gd name="T40" fmla="*/ 27 w 33"/>
              <a:gd name="T41" fmla="*/ 1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19">
                <a:moveTo>
                  <a:pt x="27" y="16"/>
                </a:moveTo>
                <a:cubicBezTo>
                  <a:pt x="27" y="13"/>
                  <a:pt x="27" y="13"/>
                  <a:pt x="27" y="13"/>
                </a:cubicBezTo>
                <a:cubicBezTo>
                  <a:pt x="6" y="13"/>
                  <a:pt x="6" y="13"/>
                  <a:pt x="6" y="13"/>
                </a:cubicBezTo>
                <a:cubicBezTo>
                  <a:pt x="6" y="13"/>
                  <a:pt x="6" y="13"/>
                  <a:pt x="6" y="13"/>
                </a:cubicBezTo>
                <a:cubicBezTo>
                  <a:pt x="6" y="6"/>
                  <a:pt x="6" y="6"/>
                  <a:pt x="6" y="6"/>
                </a:cubicBezTo>
                <a:cubicBezTo>
                  <a:pt x="6" y="6"/>
                  <a:pt x="6" y="6"/>
                  <a:pt x="6" y="6"/>
                </a:cubicBezTo>
                <a:cubicBezTo>
                  <a:pt x="27" y="6"/>
                  <a:pt x="27" y="6"/>
                  <a:pt x="27" y="6"/>
                </a:cubicBezTo>
                <a:cubicBezTo>
                  <a:pt x="27" y="6"/>
                  <a:pt x="27" y="6"/>
                  <a:pt x="27" y="6"/>
                </a:cubicBezTo>
                <a:cubicBezTo>
                  <a:pt x="27" y="13"/>
                  <a:pt x="27" y="13"/>
                  <a:pt x="27" y="13"/>
                </a:cubicBezTo>
                <a:cubicBezTo>
                  <a:pt x="27" y="13"/>
                  <a:pt x="27" y="13"/>
                  <a:pt x="27" y="13"/>
                </a:cubicBezTo>
                <a:cubicBezTo>
                  <a:pt x="27" y="16"/>
                  <a:pt x="27" y="16"/>
                  <a:pt x="27" y="16"/>
                </a:cubicBezTo>
                <a:cubicBezTo>
                  <a:pt x="27" y="19"/>
                  <a:pt x="27" y="19"/>
                  <a:pt x="27" y="19"/>
                </a:cubicBezTo>
                <a:cubicBezTo>
                  <a:pt x="30" y="19"/>
                  <a:pt x="33" y="16"/>
                  <a:pt x="33" y="13"/>
                </a:cubicBezTo>
                <a:cubicBezTo>
                  <a:pt x="33" y="6"/>
                  <a:pt x="33" y="6"/>
                  <a:pt x="33" y="6"/>
                </a:cubicBezTo>
                <a:cubicBezTo>
                  <a:pt x="33" y="2"/>
                  <a:pt x="30" y="0"/>
                  <a:pt x="27" y="0"/>
                </a:cubicBezTo>
                <a:cubicBezTo>
                  <a:pt x="6" y="0"/>
                  <a:pt x="6" y="0"/>
                  <a:pt x="6" y="0"/>
                </a:cubicBezTo>
                <a:cubicBezTo>
                  <a:pt x="3" y="0"/>
                  <a:pt x="0" y="2"/>
                  <a:pt x="0" y="6"/>
                </a:cubicBezTo>
                <a:cubicBezTo>
                  <a:pt x="0" y="13"/>
                  <a:pt x="0" y="13"/>
                  <a:pt x="0" y="13"/>
                </a:cubicBezTo>
                <a:cubicBezTo>
                  <a:pt x="0" y="16"/>
                  <a:pt x="3" y="19"/>
                  <a:pt x="6" y="19"/>
                </a:cubicBezTo>
                <a:cubicBezTo>
                  <a:pt x="27" y="19"/>
                  <a:pt x="27" y="19"/>
                  <a:pt x="27" y="19"/>
                </a:cubicBezTo>
                <a:lnTo>
                  <a:pt x="27" y="16"/>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65" name="Freeform 217"/>
          <p:cNvSpPr/>
          <p:nvPr>
            <p:custDataLst>
              <p:tags r:id="rId190"/>
            </p:custDataLst>
          </p:nvPr>
        </p:nvSpPr>
        <p:spPr bwMode="auto">
          <a:xfrm>
            <a:off x="5169694" y="5608638"/>
            <a:ext cx="44054" cy="63500"/>
          </a:xfrm>
          <a:custGeom>
            <a:avLst/>
            <a:gdLst>
              <a:gd name="T0" fmla="*/ 19 w 37"/>
              <a:gd name="T1" fmla="*/ 0 h 40"/>
              <a:gd name="T2" fmla="*/ 0 w 37"/>
              <a:gd name="T3" fmla="*/ 29 h 40"/>
              <a:gd name="T4" fmla="*/ 19 w 37"/>
              <a:gd name="T5" fmla="*/ 40 h 40"/>
              <a:gd name="T6" fmla="*/ 37 w 37"/>
              <a:gd name="T7" fmla="*/ 11 h 40"/>
              <a:gd name="T8" fmla="*/ 19 w 37"/>
              <a:gd name="T9" fmla="*/ 0 h 40"/>
            </a:gdLst>
            <a:ahLst/>
            <a:cxnLst>
              <a:cxn ang="0">
                <a:pos x="T0" y="T1"/>
              </a:cxn>
              <a:cxn ang="0">
                <a:pos x="T2" y="T3"/>
              </a:cxn>
              <a:cxn ang="0">
                <a:pos x="T4" y="T5"/>
              </a:cxn>
              <a:cxn ang="0">
                <a:pos x="T6" y="T7"/>
              </a:cxn>
              <a:cxn ang="0">
                <a:pos x="T8" y="T9"/>
              </a:cxn>
            </a:cxnLst>
            <a:rect l="0" t="0" r="r" b="b"/>
            <a:pathLst>
              <a:path w="37" h="40">
                <a:moveTo>
                  <a:pt x="19" y="0"/>
                </a:moveTo>
                <a:lnTo>
                  <a:pt x="0" y="29"/>
                </a:lnTo>
                <a:lnTo>
                  <a:pt x="19" y="40"/>
                </a:lnTo>
                <a:lnTo>
                  <a:pt x="37" y="11"/>
                </a:lnTo>
                <a:lnTo>
                  <a:pt x="19"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66" name="Freeform 218"/>
          <p:cNvSpPr/>
          <p:nvPr>
            <p:custDataLst>
              <p:tags r:id="rId191"/>
            </p:custDataLst>
          </p:nvPr>
        </p:nvSpPr>
        <p:spPr bwMode="auto">
          <a:xfrm>
            <a:off x="5169694" y="5608638"/>
            <a:ext cx="44054" cy="63500"/>
          </a:xfrm>
          <a:custGeom>
            <a:avLst/>
            <a:gdLst>
              <a:gd name="T0" fmla="*/ 19 w 37"/>
              <a:gd name="T1" fmla="*/ 0 h 40"/>
              <a:gd name="T2" fmla="*/ 0 w 37"/>
              <a:gd name="T3" fmla="*/ 29 h 40"/>
              <a:gd name="T4" fmla="*/ 19 w 37"/>
              <a:gd name="T5" fmla="*/ 40 h 40"/>
              <a:gd name="T6" fmla="*/ 37 w 37"/>
              <a:gd name="T7" fmla="*/ 11 h 40"/>
            </a:gdLst>
            <a:ahLst/>
            <a:cxnLst>
              <a:cxn ang="0">
                <a:pos x="T0" y="T1"/>
              </a:cxn>
              <a:cxn ang="0">
                <a:pos x="T2" y="T3"/>
              </a:cxn>
              <a:cxn ang="0">
                <a:pos x="T4" y="T5"/>
              </a:cxn>
              <a:cxn ang="0">
                <a:pos x="T6" y="T7"/>
              </a:cxn>
            </a:cxnLst>
            <a:rect l="0" t="0" r="r" b="b"/>
            <a:pathLst>
              <a:path w="37" h="40">
                <a:moveTo>
                  <a:pt x="19" y="0"/>
                </a:moveTo>
                <a:lnTo>
                  <a:pt x="0" y="29"/>
                </a:lnTo>
                <a:lnTo>
                  <a:pt x="19" y="40"/>
                </a:lnTo>
                <a:lnTo>
                  <a:pt x="37" y="1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67" name="Freeform 219"/>
          <p:cNvSpPr/>
          <p:nvPr>
            <p:custDataLst>
              <p:tags r:id="rId192"/>
            </p:custDataLst>
          </p:nvPr>
        </p:nvSpPr>
        <p:spPr bwMode="auto">
          <a:xfrm>
            <a:off x="5156597" y="5561013"/>
            <a:ext cx="92869" cy="106363"/>
          </a:xfrm>
          <a:custGeom>
            <a:avLst/>
            <a:gdLst>
              <a:gd name="T0" fmla="*/ 14 w 21"/>
              <a:gd name="T1" fmla="*/ 17 h 18"/>
              <a:gd name="T2" fmla="*/ 2 w 21"/>
              <a:gd name="T3" fmla="*/ 10 h 18"/>
              <a:gd name="T4" fmla="*/ 1 w 21"/>
              <a:gd name="T5" fmla="*/ 5 h 18"/>
              <a:gd name="T6" fmla="*/ 3 w 21"/>
              <a:gd name="T7" fmla="*/ 2 h 18"/>
              <a:gd name="T8" fmla="*/ 7 w 21"/>
              <a:gd name="T9" fmla="*/ 1 h 18"/>
              <a:gd name="T10" fmla="*/ 19 w 21"/>
              <a:gd name="T11" fmla="*/ 8 h 18"/>
              <a:gd name="T12" fmla="*/ 21 w 21"/>
              <a:gd name="T13" fmla="*/ 12 h 18"/>
              <a:gd name="T14" fmla="*/ 19 w 21"/>
              <a:gd name="T15" fmla="*/ 16 h 18"/>
              <a:gd name="T16" fmla="*/ 14 w 21"/>
              <a:gd name="T17" fmla="*/ 17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8">
                <a:moveTo>
                  <a:pt x="14" y="17"/>
                </a:moveTo>
                <a:cubicBezTo>
                  <a:pt x="2" y="10"/>
                  <a:pt x="2" y="10"/>
                  <a:pt x="2" y="10"/>
                </a:cubicBezTo>
                <a:cubicBezTo>
                  <a:pt x="0" y="9"/>
                  <a:pt x="0" y="7"/>
                  <a:pt x="1" y="5"/>
                </a:cubicBezTo>
                <a:cubicBezTo>
                  <a:pt x="3" y="2"/>
                  <a:pt x="3" y="2"/>
                  <a:pt x="3" y="2"/>
                </a:cubicBezTo>
                <a:cubicBezTo>
                  <a:pt x="3" y="0"/>
                  <a:pt x="5" y="0"/>
                  <a:pt x="7" y="1"/>
                </a:cubicBezTo>
                <a:cubicBezTo>
                  <a:pt x="19" y="8"/>
                  <a:pt x="19" y="8"/>
                  <a:pt x="19" y="8"/>
                </a:cubicBezTo>
                <a:cubicBezTo>
                  <a:pt x="21" y="9"/>
                  <a:pt x="21" y="11"/>
                  <a:pt x="21" y="12"/>
                </a:cubicBezTo>
                <a:cubicBezTo>
                  <a:pt x="19" y="16"/>
                  <a:pt x="19" y="16"/>
                  <a:pt x="19" y="16"/>
                </a:cubicBezTo>
                <a:cubicBezTo>
                  <a:pt x="18" y="17"/>
                  <a:pt x="16" y="18"/>
                  <a:pt x="14" y="17"/>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68" name="Freeform 220"/>
          <p:cNvSpPr/>
          <p:nvPr>
            <p:custDataLst>
              <p:tags r:id="rId193"/>
            </p:custDataLst>
          </p:nvPr>
        </p:nvSpPr>
        <p:spPr bwMode="auto">
          <a:xfrm>
            <a:off x="5143500" y="5543550"/>
            <a:ext cx="119063" cy="134938"/>
          </a:xfrm>
          <a:custGeom>
            <a:avLst/>
            <a:gdLst>
              <a:gd name="T0" fmla="*/ 17 w 27"/>
              <a:gd name="T1" fmla="*/ 20 h 23"/>
              <a:gd name="T2" fmla="*/ 19 w 27"/>
              <a:gd name="T3" fmla="*/ 17 h 23"/>
              <a:gd name="T4" fmla="*/ 6 w 27"/>
              <a:gd name="T5" fmla="*/ 10 h 23"/>
              <a:gd name="T6" fmla="*/ 6 w 27"/>
              <a:gd name="T7" fmla="*/ 10 h 23"/>
              <a:gd name="T8" fmla="*/ 6 w 27"/>
              <a:gd name="T9" fmla="*/ 10 h 23"/>
              <a:gd name="T10" fmla="*/ 8 w 27"/>
              <a:gd name="T11" fmla="*/ 6 h 23"/>
              <a:gd name="T12" fmla="*/ 8 w 27"/>
              <a:gd name="T13" fmla="*/ 6 h 23"/>
              <a:gd name="T14" fmla="*/ 8 w 27"/>
              <a:gd name="T15" fmla="*/ 6 h 23"/>
              <a:gd name="T16" fmla="*/ 21 w 27"/>
              <a:gd name="T17" fmla="*/ 13 h 23"/>
              <a:gd name="T18" fmla="*/ 21 w 27"/>
              <a:gd name="T19" fmla="*/ 14 h 23"/>
              <a:gd name="T20" fmla="*/ 21 w 27"/>
              <a:gd name="T21" fmla="*/ 14 h 23"/>
              <a:gd name="T22" fmla="*/ 19 w 27"/>
              <a:gd name="T23" fmla="*/ 17 h 23"/>
              <a:gd name="T24" fmla="*/ 19 w 27"/>
              <a:gd name="T25" fmla="*/ 17 h 23"/>
              <a:gd name="T26" fmla="*/ 19 w 27"/>
              <a:gd name="T27" fmla="*/ 17 h 23"/>
              <a:gd name="T28" fmla="*/ 17 w 27"/>
              <a:gd name="T29" fmla="*/ 20 h 23"/>
              <a:gd name="T30" fmla="*/ 16 w 27"/>
              <a:gd name="T31" fmla="*/ 22 h 23"/>
              <a:gd name="T32" fmla="*/ 19 w 27"/>
              <a:gd name="T33" fmla="*/ 23 h 23"/>
              <a:gd name="T34" fmla="*/ 24 w 27"/>
              <a:gd name="T35" fmla="*/ 20 h 23"/>
              <a:gd name="T36" fmla="*/ 26 w 27"/>
              <a:gd name="T37" fmla="*/ 17 h 23"/>
              <a:gd name="T38" fmla="*/ 27 w 27"/>
              <a:gd name="T39" fmla="*/ 14 h 23"/>
              <a:gd name="T40" fmla="*/ 24 w 27"/>
              <a:gd name="T41" fmla="*/ 8 h 23"/>
              <a:gd name="T42" fmla="*/ 11 w 27"/>
              <a:gd name="T43" fmla="*/ 1 h 23"/>
              <a:gd name="T44" fmla="*/ 8 w 27"/>
              <a:gd name="T45" fmla="*/ 0 h 23"/>
              <a:gd name="T46" fmla="*/ 3 w 27"/>
              <a:gd name="T47" fmla="*/ 3 h 23"/>
              <a:gd name="T48" fmla="*/ 1 w 27"/>
              <a:gd name="T49" fmla="*/ 7 h 23"/>
              <a:gd name="T50" fmla="*/ 0 w 27"/>
              <a:gd name="T51" fmla="*/ 10 h 23"/>
              <a:gd name="T52" fmla="*/ 3 w 27"/>
              <a:gd name="T53" fmla="*/ 15 h 23"/>
              <a:gd name="T54" fmla="*/ 16 w 27"/>
              <a:gd name="T55" fmla="*/ 22 h 23"/>
              <a:gd name="T56" fmla="*/ 17 w 27"/>
              <a:gd name="T57" fmla="*/ 2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 h="23">
                <a:moveTo>
                  <a:pt x="17" y="20"/>
                </a:moveTo>
                <a:cubicBezTo>
                  <a:pt x="19" y="17"/>
                  <a:pt x="19" y="17"/>
                  <a:pt x="19" y="17"/>
                </a:cubicBezTo>
                <a:cubicBezTo>
                  <a:pt x="6" y="10"/>
                  <a:pt x="6" y="10"/>
                  <a:pt x="6" y="10"/>
                </a:cubicBezTo>
                <a:cubicBezTo>
                  <a:pt x="6" y="10"/>
                  <a:pt x="6" y="10"/>
                  <a:pt x="6" y="10"/>
                </a:cubicBezTo>
                <a:cubicBezTo>
                  <a:pt x="6" y="10"/>
                  <a:pt x="6" y="10"/>
                  <a:pt x="6" y="10"/>
                </a:cubicBezTo>
                <a:cubicBezTo>
                  <a:pt x="8" y="6"/>
                  <a:pt x="8" y="6"/>
                  <a:pt x="8" y="6"/>
                </a:cubicBezTo>
                <a:cubicBezTo>
                  <a:pt x="8" y="6"/>
                  <a:pt x="8" y="6"/>
                  <a:pt x="8" y="6"/>
                </a:cubicBezTo>
                <a:cubicBezTo>
                  <a:pt x="8" y="6"/>
                  <a:pt x="8" y="6"/>
                  <a:pt x="8" y="6"/>
                </a:cubicBezTo>
                <a:cubicBezTo>
                  <a:pt x="21" y="13"/>
                  <a:pt x="21" y="13"/>
                  <a:pt x="21" y="13"/>
                </a:cubicBezTo>
                <a:cubicBezTo>
                  <a:pt x="21" y="14"/>
                  <a:pt x="21" y="14"/>
                  <a:pt x="21" y="14"/>
                </a:cubicBezTo>
                <a:cubicBezTo>
                  <a:pt x="21" y="14"/>
                  <a:pt x="21" y="14"/>
                  <a:pt x="21" y="14"/>
                </a:cubicBezTo>
                <a:cubicBezTo>
                  <a:pt x="19" y="17"/>
                  <a:pt x="19" y="17"/>
                  <a:pt x="19" y="17"/>
                </a:cubicBezTo>
                <a:cubicBezTo>
                  <a:pt x="19" y="17"/>
                  <a:pt x="19" y="17"/>
                  <a:pt x="19" y="17"/>
                </a:cubicBezTo>
                <a:cubicBezTo>
                  <a:pt x="19" y="17"/>
                  <a:pt x="19" y="17"/>
                  <a:pt x="19" y="17"/>
                </a:cubicBezTo>
                <a:cubicBezTo>
                  <a:pt x="17" y="20"/>
                  <a:pt x="17" y="20"/>
                  <a:pt x="17" y="20"/>
                </a:cubicBezTo>
                <a:cubicBezTo>
                  <a:pt x="16" y="22"/>
                  <a:pt x="16" y="22"/>
                  <a:pt x="16" y="22"/>
                </a:cubicBezTo>
                <a:cubicBezTo>
                  <a:pt x="17" y="23"/>
                  <a:pt x="18" y="23"/>
                  <a:pt x="19" y="23"/>
                </a:cubicBezTo>
                <a:cubicBezTo>
                  <a:pt x="21" y="23"/>
                  <a:pt x="23" y="22"/>
                  <a:pt x="24" y="20"/>
                </a:cubicBezTo>
                <a:cubicBezTo>
                  <a:pt x="26" y="17"/>
                  <a:pt x="26" y="17"/>
                  <a:pt x="26" y="17"/>
                </a:cubicBezTo>
                <a:cubicBezTo>
                  <a:pt x="27" y="16"/>
                  <a:pt x="27" y="15"/>
                  <a:pt x="27" y="14"/>
                </a:cubicBezTo>
                <a:cubicBezTo>
                  <a:pt x="27" y="12"/>
                  <a:pt x="26" y="9"/>
                  <a:pt x="24" y="8"/>
                </a:cubicBezTo>
                <a:cubicBezTo>
                  <a:pt x="11" y="1"/>
                  <a:pt x="11" y="1"/>
                  <a:pt x="11" y="1"/>
                </a:cubicBezTo>
                <a:cubicBezTo>
                  <a:pt x="11" y="1"/>
                  <a:pt x="9" y="0"/>
                  <a:pt x="8" y="0"/>
                </a:cubicBezTo>
                <a:cubicBezTo>
                  <a:pt x="6" y="0"/>
                  <a:pt x="4" y="1"/>
                  <a:pt x="3" y="3"/>
                </a:cubicBezTo>
                <a:cubicBezTo>
                  <a:pt x="1" y="7"/>
                  <a:pt x="1" y="7"/>
                  <a:pt x="1" y="7"/>
                </a:cubicBezTo>
                <a:cubicBezTo>
                  <a:pt x="1" y="8"/>
                  <a:pt x="0" y="9"/>
                  <a:pt x="0" y="10"/>
                </a:cubicBezTo>
                <a:cubicBezTo>
                  <a:pt x="0" y="12"/>
                  <a:pt x="1" y="14"/>
                  <a:pt x="3" y="15"/>
                </a:cubicBezTo>
                <a:cubicBezTo>
                  <a:pt x="16" y="22"/>
                  <a:pt x="16" y="22"/>
                  <a:pt x="16" y="22"/>
                </a:cubicBezTo>
                <a:lnTo>
                  <a:pt x="17" y="2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69" name="Freeform 221"/>
          <p:cNvSpPr/>
          <p:nvPr>
            <p:custDataLst>
              <p:tags r:id="rId194"/>
            </p:custDataLst>
          </p:nvPr>
        </p:nvSpPr>
        <p:spPr bwMode="auto">
          <a:xfrm>
            <a:off x="4826794" y="5608638"/>
            <a:ext cx="44054" cy="63500"/>
          </a:xfrm>
          <a:custGeom>
            <a:avLst/>
            <a:gdLst>
              <a:gd name="T0" fmla="*/ 0 w 37"/>
              <a:gd name="T1" fmla="*/ 11 h 40"/>
              <a:gd name="T2" fmla="*/ 18 w 37"/>
              <a:gd name="T3" fmla="*/ 40 h 40"/>
              <a:gd name="T4" fmla="*/ 37 w 37"/>
              <a:gd name="T5" fmla="*/ 29 h 40"/>
              <a:gd name="T6" fmla="*/ 22 w 37"/>
              <a:gd name="T7" fmla="*/ 0 h 40"/>
              <a:gd name="T8" fmla="*/ 0 w 37"/>
              <a:gd name="T9" fmla="*/ 11 h 40"/>
            </a:gdLst>
            <a:ahLst/>
            <a:cxnLst>
              <a:cxn ang="0">
                <a:pos x="T0" y="T1"/>
              </a:cxn>
              <a:cxn ang="0">
                <a:pos x="T2" y="T3"/>
              </a:cxn>
              <a:cxn ang="0">
                <a:pos x="T4" y="T5"/>
              </a:cxn>
              <a:cxn ang="0">
                <a:pos x="T6" y="T7"/>
              </a:cxn>
              <a:cxn ang="0">
                <a:pos x="T8" y="T9"/>
              </a:cxn>
            </a:cxnLst>
            <a:rect l="0" t="0" r="r" b="b"/>
            <a:pathLst>
              <a:path w="37" h="40">
                <a:moveTo>
                  <a:pt x="0" y="11"/>
                </a:moveTo>
                <a:lnTo>
                  <a:pt x="18" y="40"/>
                </a:lnTo>
                <a:lnTo>
                  <a:pt x="37" y="29"/>
                </a:lnTo>
                <a:lnTo>
                  <a:pt x="22" y="0"/>
                </a:lnTo>
                <a:lnTo>
                  <a:pt x="0" y="11"/>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70" name="Freeform 222"/>
          <p:cNvSpPr/>
          <p:nvPr>
            <p:custDataLst>
              <p:tags r:id="rId195"/>
            </p:custDataLst>
          </p:nvPr>
        </p:nvSpPr>
        <p:spPr bwMode="auto">
          <a:xfrm>
            <a:off x="4826794" y="5608638"/>
            <a:ext cx="44054" cy="63500"/>
          </a:xfrm>
          <a:custGeom>
            <a:avLst/>
            <a:gdLst>
              <a:gd name="T0" fmla="*/ 0 w 37"/>
              <a:gd name="T1" fmla="*/ 11 h 40"/>
              <a:gd name="T2" fmla="*/ 18 w 37"/>
              <a:gd name="T3" fmla="*/ 40 h 40"/>
              <a:gd name="T4" fmla="*/ 37 w 37"/>
              <a:gd name="T5" fmla="*/ 29 h 40"/>
              <a:gd name="T6" fmla="*/ 22 w 37"/>
              <a:gd name="T7" fmla="*/ 0 h 40"/>
            </a:gdLst>
            <a:ahLst/>
            <a:cxnLst>
              <a:cxn ang="0">
                <a:pos x="T0" y="T1"/>
              </a:cxn>
              <a:cxn ang="0">
                <a:pos x="T2" y="T3"/>
              </a:cxn>
              <a:cxn ang="0">
                <a:pos x="T4" y="T5"/>
              </a:cxn>
              <a:cxn ang="0">
                <a:pos x="T6" y="T7"/>
              </a:cxn>
            </a:cxnLst>
            <a:rect l="0" t="0" r="r" b="b"/>
            <a:pathLst>
              <a:path w="37" h="40">
                <a:moveTo>
                  <a:pt x="0" y="11"/>
                </a:moveTo>
                <a:lnTo>
                  <a:pt x="18" y="40"/>
                </a:lnTo>
                <a:lnTo>
                  <a:pt x="37" y="29"/>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71" name="Freeform 223"/>
          <p:cNvSpPr/>
          <p:nvPr>
            <p:custDataLst>
              <p:tags r:id="rId196"/>
            </p:custDataLst>
          </p:nvPr>
        </p:nvSpPr>
        <p:spPr bwMode="auto">
          <a:xfrm>
            <a:off x="4791075" y="5561013"/>
            <a:ext cx="92869" cy="106363"/>
          </a:xfrm>
          <a:custGeom>
            <a:avLst/>
            <a:gdLst>
              <a:gd name="T0" fmla="*/ 7 w 21"/>
              <a:gd name="T1" fmla="*/ 17 h 18"/>
              <a:gd name="T2" fmla="*/ 19 w 21"/>
              <a:gd name="T3" fmla="*/ 10 h 18"/>
              <a:gd name="T4" fmla="*/ 20 w 21"/>
              <a:gd name="T5" fmla="*/ 5 h 18"/>
              <a:gd name="T6" fmla="*/ 19 w 21"/>
              <a:gd name="T7" fmla="*/ 2 h 18"/>
              <a:gd name="T8" fmla="*/ 14 w 21"/>
              <a:gd name="T9" fmla="*/ 1 h 18"/>
              <a:gd name="T10" fmla="*/ 2 w 21"/>
              <a:gd name="T11" fmla="*/ 8 h 18"/>
              <a:gd name="T12" fmla="*/ 1 w 21"/>
              <a:gd name="T13" fmla="*/ 12 h 18"/>
              <a:gd name="T14" fmla="*/ 3 w 21"/>
              <a:gd name="T15" fmla="*/ 16 h 18"/>
              <a:gd name="T16" fmla="*/ 7 w 21"/>
              <a:gd name="T17" fmla="*/ 17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8">
                <a:moveTo>
                  <a:pt x="7" y="17"/>
                </a:moveTo>
                <a:cubicBezTo>
                  <a:pt x="19" y="10"/>
                  <a:pt x="19" y="10"/>
                  <a:pt x="19" y="10"/>
                </a:cubicBezTo>
                <a:cubicBezTo>
                  <a:pt x="21" y="9"/>
                  <a:pt x="21" y="7"/>
                  <a:pt x="20" y="5"/>
                </a:cubicBezTo>
                <a:cubicBezTo>
                  <a:pt x="19" y="2"/>
                  <a:pt x="19" y="2"/>
                  <a:pt x="19" y="2"/>
                </a:cubicBezTo>
                <a:cubicBezTo>
                  <a:pt x="18" y="0"/>
                  <a:pt x="16" y="0"/>
                  <a:pt x="14" y="1"/>
                </a:cubicBezTo>
                <a:cubicBezTo>
                  <a:pt x="2" y="8"/>
                  <a:pt x="2" y="8"/>
                  <a:pt x="2" y="8"/>
                </a:cubicBezTo>
                <a:cubicBezTo>
                  <a:pt x="0" y="9"/>
                  <a:pt x="0" y="11"/>
                  <a:pt x="1" y="12"/>
                </a:cubicBezTo>
                <a:cubicBezTo>
                  <a:pt x="3" y="16"/>
                  <a:pt x="3" y="16"/>
                  <a:pt x="3" y="16"/>
                </a:cubicBezTo>
                <a:cubicBezTo>
                  <a:pt x="3" y="17"/>
                  <a:pt x="5" y="18"/>
                  <a:pt x="7" y="17"/>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72" name="Freeform 224"/>
          <p:cNvSpPr/>
          <p:nvPr>
            <p:custDataLst>
              <p:tags r:id="rId197"/>
            </p:custDataLst>
          </p:nvPr>
        </p:nvSpPr>
        <p:spPr bwMode="auto">
          <a:xfrm>
            <a:off x="4777979" y="5543550"/>
            <a:ext cx="119063" cy="134938"/>
          </a:xfrm>
          <a:custGeom>
            <a:avLst/>
            <a:gdLst>
              <a:gd name="T0" fmla="*/ 10 w 27"/>
              <a:gd name="T1" fmla="*/ 20 h 23"/>
              <a:gd name="T2" fmla="*/ 11 w 27"/>
              <a:gd name="T3" fmla="*/ 22 h 23"/>
              <a:gd name="T4" fmla="*/ 24 w 27"/>
              <a:gd name="T5" fmla="*/ 15 h 23"/>
              <a:gd name="T6" fmla="*/ 27 w 27"/>
              <a:gd name="T7" fmla="*/ 10 h 23"/>
              <a:gd name="T8" fmla="*/ 26 w 27"/>
              <a:gd name="T9" fmla="*/ 7 h 23"/>
              <a:gd name="T10" fmla="*/ 24 w 27"/>
              <a:gd name="T11" fmla="*/ 3 h 23"/>
              <a:gd name="T12" fmla="*/ 19 w 27"/>
              <a:gd name="T13" fmla="*/ 0 h 23"/>
              <a:gd name="T14" fmla="*/ 16 w 27"/>
              <a:gd name="T15" fmla="*/ 1 h 23"/>
              <a:gd name="T16" fmla="*/ 3 w 27"/>
              <a:gd name="T17" fmla="*/ 8 h 23"/>
              <a:gd name="T18" fmla="*/ 0 w 27"/>
              <a:gd name="T19" fmla="*/ 14 h 23"/>
              <a:gd name="T20" fmla="*/ 1 w 27"/>
              <a:gd name="T21" fmla="*/ 17 h 23"/>
              <a:gd name="T22" fmla="*/ 3 w 27"/>
              <a:gd name="T23" fmla="*/ 20 h 23"/>
              <a:gd name="T24" fmla="*/ 8 w 27"/>
              <a:gd name="T25" fmla="*/ 23 h 23"/>
              <a:gd name="T26" fmla="*/ 11 w 27"/>
              <a:gd name="T27" fmla="*/ 22 h 23"/>
              <a:gd name="T28" fmla="*/ 10 w 27"/>
              <a:gd name="T29" fmla="*/ 20 h 23"/>
              <a:gd name="T30" fmla="*/ 8 w 27"/>
              <a:gd name="T31" fmla="*/ 17 h 23"/>
              <a:gd name="T32" fmla="*/ 8 w 27"/>
              <a:gd name="T33" fmla="*/ 17 h 23"/>
              <a:gd name="T34" fmla="*/ 8 w 27"/>
              <a:gd name="T35" fmla="*/ 17 h 23"/>
              <a:gd name="T36" fmla="*/ 6 w 27"/>
              <a:gd name="T37" fmla="*/ 14 h 23"/>
              <a:gd name="T38" fmla="*/ 6 w 27"/>
              <a:gd name="T39" fmla="*/ 14 h 23"/>
              <a:gd name="T40" fmla="*/ 6 w 27"/>
              <a:gd name="T41" fmla="*/ 13 h 23"/>
              <a:gd name="T42" fmla="*/ 19 w 27"/>
              <a:gd name="T43" fmla="*/ 6 h 23"/>
              <a:gd name="T44" fmla="*/ 19 w 27"/>
              <a:gd name="T45" fmla="*/ 6 h 23"/>
              <a:gd name="T46" fmla="*/ 19 w 27"/>
              <a:gd name="T47" fmla="*/ 6 h 23"/>
              <a:gd name="T48" fmla="*/ 21 w 27"/>
              <a:gd name="T49" fmla="*/ 10 h 23"/>
              <a:gd name="T50" fmla="*/ 21 w 27"/>
              <a:gd name="T51" fmla="*/ 10 h 23"/>
              <a:gd name="T52" fmla="*/ 21 w 27"/>
              <a:gd name="T53" fmla="*/ 10 h 23"/>
              <a:gd name="T54" fmla="*/ 8 w 27"/>
              <a:gd name="T55" fmla="*/ 17 h 23"/>
              <a:gd name="T56" fmla="*/ 10 w 27"/>
              <a:gd name="T57" fmla="*/ 2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 h="23">
                <a:moveTo>
                  <a:pt x="10" y="20"/>
                </a:moveTo>
                <a:cubicBezTo>
                  <a:pt x="11" y="22"/>
                  <a:pt x="11" y="22"/>
                  <a:pt x="11" y="22"/>
                </a:cubicBezTo>
                <a:cubicBezTo>
                  <a:pt x="24" y="15"/>
                  <a:pt x="24" y="15"/>
                  <a:pt x="24" y="15"/>
                </a:cubicBezTo>
                <a:cubicBezTo>
                  <a:pt x="26" y="14"/>
                  <a:pt x="27" y="12"/>
                  <a:pt x="27" y="10"/>
                </a:cubicBezTo>
                <a:cubicBezTo>
                  <a:pt x="27" y="9"/>
                  <a:pt x="27" y="8"/>
                  <a:pt x="26" y="7"/>
                </a:cubicBezTo>
                <a:cubicBezTo>
                  <a:pt x="24" y="3"/>
                  <a:pt x="24" y="3"/>
                  <a:pt x="24" y="3"/>
                </a:cubicBezTo>
                <a:cubicBezTo>
                  <a:pt x="23" y="1"/>
                  <a:pt x="21" y="0"/>
                  <a:pt x="19" y="0"/>
                </a:cubicBezTo>
                <a:cubicBezTo>
                  <a:pt x="18" y="0"/>
                  <a:pt x="17" y="1"/>
                  <a:pt x="16" y="1"/>
                </a:cubicBezTo>
                <a:cubicBezTo>
                  <a:pt x="3" y="8"/>
                  <a:pt x="3" y="8"/>
                  <a:pt x="3" y="8"/>
                </a:cubicBezTo>
                <a:cubicBezTo>
                  <a:pt x="1" y="9"/>
                  <a:pt x="0" y="12"/>
                  <a:pt x="0" y="14"/>
                </a:cubicBezTo>
                <a:cubicBezTo>
                  <a:pt x="0" y="15"/>
                  <a:pt x="0" y="16"/>
                  <a:pt x="1" y="17"/>
                </a:cubicBezTo>
                <a:cubicBezTo>
                  <a:pt x="3" y="20"/>
                  <a:pt x="3" y="20"/>
                  <a:pt x="3" y="20"/>
                </a:cubicBezTo>
                <a:cubicBezTo>
                  <a:pt x="4" y="22"/>
                  <a:pt x="6" y="23"/>
                  <a:pt x="8" y="23"/>
                </a:cubicBezTo>
                <a:cubicBezTo>
                  <a:pt x="9" y="23"/>
                  <a:pt x="10" y="23"/>
                  <a:pt x="11" y="22"/>
                </a:cubicBezTo>
                <a:cubicBezTo>
                  <a:pt x="10" y="20"/>
                  <a:pt x="10" y="20"/>
                  <a:pt x="10" y="20"/>
                </a:cubicBezTo>
                <a:cubicBezTo>
                  <a:pt x="8" y="17"/>
                  <a:pt x="8" y="17"/>
                  <a:pt x="8" y="17"/>
                </a:cubicBezTo>
                <a:cubicBezTo>
                  <a:pt x="8" y="17"/>
                  <a:pt x="8" y="17"/>
                  <a:pt x="8" y="17"/>
                </a:cubicBezTo>
                <a:cubicBezTo>
                  <a:pt x="8" y="17"/>
                  <a:pt x="8" y="17"/>
                  <a:pt x="8" y="17"/>
                </a:cubicBezTo>
                <a:cubicBezTo>
                  <a:pt x="6" y="14"/>
                  <a:pt x="6" y="14"/>
                  <a:pt x="6" y="14"/>
                </a:cubicBezTo>
                <a:cubicBezTo>
                  <a:pt x="6" y="14"/>
                  <a:pt x="6" y="14"/>
                  <a:pt x="6" y="14"/>
                </a:cubicBezTo>
                <a:cubicBezTo>
                  <a:pt x="6" y="13"/>
                  <a:pt x="6" y="13"/>
                  <a:pt x="6" y="13"/>
                </a:cubicBezTo>
                <a:cubicBezTo>
                  <a:pt x="19" y="6"/>
                  <a:pt x="19" y="6"/>
                  <a:pt x="19" y="6"/>
                </a:cubicBezTo>
                <a:cubicBezTo>
                  <a:pt x="19" y="6"/>
                  <a:pt x="19" y="6"/>
                  <a:pt x="19" y="6"/>
                </a:cubicBezTo>
                <a:cubicBezTo>
                  <a:pt x="19" y="6"/>
                  <a:pt x="19" y="6"/>
                  <a:pt x="19" y="6"/>
                </a:cubicBezTo>
                <a:cubicBezTo>
                  <a:pt x="21" y="10"/>
                  <a:pt x="21" y="10"/>
                  <a:pt x="21" y="10"/>
                </a:cubicBezTo>
                <a:cubicBezTo>
                  <a:pt x="21" y="10"/>
                  <a:pt x="21" y="10"/>
                  <a:pt x="21" y="10"/>
                </a:cubicBezTo>
                <a:cubicBezTo>
                  <a:pt x="21" y="10"/>
                  <a:pt x="21" y="10"/>
                  <a:pt x="21" y="10"/>
                </a:cubicBezTo>
                <a:cubicBezTo>
                  <a:pt x="8" y="17"/>
                  <a:pt x="8" y="17"/>
                  <a:pt x="8" y="17"/>
                </a:cubicBezTo>
                <a:lnTo>
                  <a:pt x="10" y="2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73" name="Freeform 225"/>
          <p:cNvSpPr>
            <a:spLocks noEditPoints="1"/>
          </p:cNvSpPr>
          <p:nvPr>
            <p:custDataLst>
              <p:tags r:id="rId198"/>
            </p:custDataLst>
          </p:nvPr>
        </p:nvSpPr>
        <p:spPr bwMode="auto">
          <a:xfrm>
            <a:off x="8073629" y="5360988"/>
            <a:ext cx="223838" cy="646113"/>
          </a:xfrm>
          <a:custGeom>
            <a:avLst/>
            <a:gdLst>
              <a:gd name="T0" fmla="*/ 51 w 51"/>
              <a:gd name="T1" fmla="*/ 107 h 110"/>
              <a:gd name="T2" fmla="*/ 48 w 51"/>
              <a:gd name="T3" fmla="*/ 110 h 110"/>
              <a:gd name="T4" fmla="*/ 51 w 51"/>
              <a:gd name="T5" fmla="*/ 110 h 110"/>
              <a:gd name="T6" fmla="*/ 51 w 51"/>
              <a:gd name="T7" fmla="*/ 107 h 110"/>
              <a:gd name="T8" fmla="*/ 47 w 51"/>
              <a:gd name="T9" fmla="*/ 0 h 110"/>
              <a:gd name="T10" fmla="*/ 42 w 51"/>
              <a:gd name="T11" fmla="*/ 0 h 110"/>
              <a:gd name="T12" fmla="*/ 42 w 51"/>
              <a:gd name="T13" fmla="*/ 2 h 110"/>
              <a:gd name="T14" fmla="*/ 30 w 51"/>
              <a:gd name="T15" fmla="*/ 2 h 110"/>
              <a:gd name="T16" fmla="*/ 30 w 51"/>
              <a:gd name="T17" fmla="*/ 0 h 110"/>
              <a:gd name="T18" fmla="*/ 10 w 51"/>
              <a:gd name="T19" fmla="*/ 0 h 110"/>
              <a:gd name="T20" fmla="*/ 0 w 51"/>
              <a:gd name="T21" fmla="*/ 10 h 110"/>
              <a:gd name="T22" fmla="*/ 0 w 51"/>
              <a:gd name="T23" fmla="*/ 102 h 110"/>
              <a:gd name="T24" fmla="*/ 1 w 51"/>
              <a:gd name="T25" fmla="*/ 107 h 110"/>
              <a:gd name="T26" fmla="*/ 39 w 51"/>
              <a:gd name="T27" fmla="*/ 107 h 110"/>
              <a:gd name="T28" fmla="*/ 48 w 51"/>
              <a:gd name="T29" fmla="*/ 98 h 110"/>
              <a:gd name="T30" fmla="*/ 48 w 51"/>
              <a:gd name="T31" fmla="*/ 85 h 110"/>
              <a:gd name="T32" fmla="*/ 51 w 51"/>
              <a:gd name="T33" fmla="*/ 85 h 110"/>
              <a:gd name="T34" fmla="*/ 51 w 51"/>
              <a:gd name="T35" fmla="*/ 36 h 110"/>
              <a:gd name="T36" fmla="*/ 48 w 51"/>
              <a:gd name="T37" fmla="*/ 36 h 110"/>
              <a:gd name="T38" fmla="*/ 48 w 51"/>
              <a:gd name="T39" fmla="*/ 2 h 110"/>
              <a:gd name="T40" fmla="*/ 47 w 51"/>
              <a:gd name="T41" fmla="*/ 2 h 110"/>
              <a:gd name="T42" fmla="*/ 47 w 51"/>
              <a:gd name="T43"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 h="110">
                <a:moveTo>
                  <a:pt x="51" y="107"/>
                </a:moveTo>
                <a:cubicBezTo>
                  <a:pt x="50" y="108"/>
                  <a:pt x="49" y="109"/>
                  <a:pt x="48" y="110"/>
                </a:cubicBezTo>
                <a:cubicBezTo>
                  <a:pt x="51" y="110"/>
                  <a:pt x="51" y="110"/>
                  <a:pt x="51" y="110"/>
                </a:cubicBezTo>
                <a:cubicBezTo>
                  <a:pt x="51" y="107"/>
                  <a:pt x="51" y="107"/>
                  <a:pt x="51" y="107"/>
                </a:cubicBezTo>
                <a:moveTo>
                  <a:pt x="47" y="0"/>
                </a:moveTo>
                <a:cubicBezTo>
                  <a:pt x="42" y="0"/>
                  <a:pt x="42" y="0"/>
                  <a:pt x="42" y="0"/>
                </a:cubicBezTo>
                <a:cubicBezTo>
                  <a:pt x="42" y="2"/>
                  <a:pt x="42" y="2"/>
                  <a:pt x="42" y="2"/>
                </a:cubicBezTo>
                <a:cubicBezTo>
                  <a:pt x="30" y="2"/>
                  <a:pt x="30" y="2"/>
                  <a:pt x="30" y="2"/>
                </a:cubicBezTo>
                <a:cubicBezTo>
                  <a:pt x="30" y="0"/>
                  <a:pt x="30" y="0"/>
                  <a:pt x="30" y="0"/>
                </a:cubicBezTo>
                <a:cubicBezTo>
                  <a:pt x="10" y="0"/>
                  <a:pt x="10" y="0"/>
                  <a:pt x="10" y="0"/>
                </a:cubicBezTo>
                <a:cubicBezTo>
                  <a:pt x="5" y="0"/>
                  <a:pt x="0" y="4"/>
                  <a:pt x="0" y="10"/>
                </a:cubicBezTo>
                <a:cubicBezTo>
                  <a:pt x="0" y="102"/>
                  <a:pt x="0" y="102"/>
                  <a:pt x="0" y="102"/>
                </a:cubicBezTo>
                <a:cubicBezTo>
                  <a:pt x="0" y="104"/>
                  <a:pt x="1" y="105"/>
                  <a:pt x="1" y="107"/>
                </a:cubicBezTo>
                <a:cubicBezTo>
                  <a:pt x="39" y="107"/>
                  <a:pt x="39" y="107"/>
                  <a:pt x="39" y="107"/>
                </a:cubicBezTo>
                <a:cubicBezTo>
                  <a:pt x="44" y="107"/>
                  <a:pt x="48" y="103"/>
                  <a:pt x="48" y="98"/>
                </a:cubicBezTo>
                <a:cubicBezTo>
                  <a:pt x="48" y="85"/>
                  <a:pt x="48" y="85"/>
                  <a:pt x="48" y="85"/>
                </a:cubicBezTo>
                <a:cubicBezTo>
                  <a:pt x="51" y="85"/>
                  <a:pt x="51" y="85"/>
                  <a:pt x="51" y="85"/>
                </a:cubicBezTo>
                <a:cubicBezTo>
                  <a:pt x="51" y="36"/>
                  <a:pt x="51" y="36"/>
                  <a:pt x="51" y="36"/>
                </a:cubicBezTo>
                <a:cubicBezTo>
                  <a:pt x="48" y="36"/>
                  <a:pt x="48" y="36"/>
                  <a:pt x="48" y="36"/>
                </a:cubicBezTo>
                <a:cubicBezTo>
                  <a:pt x="48" y="2"/>
                  <a:pt x="48" y="2"/>
                  <a:pt x="48" y="2"/>
                </a:cubicBezTo>
                <a:cubicBezTo>
                  <a:pt x="47" y="2"/>
                  <a:pt x="47" y="2"/>
                  <a:pt x="47" y="2"/>
                </a:cubicBezTo>
                <a:cubicBezTo>
                  <a:pt x="47" y="0"/>
                  <a:pt x="47" y="0"/>
                  <a:pt x="47" y="0"/>
                </a:cubicBezTo>
              </a:path>
            </a:pathLst>
          </a:custGeom>
          <a:solidFill>
            <a:srgbClr val="70AF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74" name="Freeform 226"/>
          <p:cNvSpPr>
            <a:spLocks noEditPoints="1"/>
          </p:cNvSpPr>
          <p:nvPr>
            <p:custDataLst>
              <p:tags r:id="rId199"/>
            </p:custDataLst>
          </p:nvPr>
        </p:nvSpPr>
        <p:spPr bwMode="auto">
          <a:xfrm>
            <a:off x="8077200" y="5373688"/>
            <a:ext cx="233363" cy="644525"/>
          </a:xfrm>
          <a:custGeom>
            <a:avLst/>
            <a:gdLst>
              <a:gd name="T0" fmla="*/ 53 w 53"/>
              <a:gd name="T1" fmla="*/ 83 h 110"/>
              <a:gd name="T2" fmla="*/ 50 w 53"/>
              <a:gd name="T3" fmla="*/ 83 h 110"/>
              <a:gd name="T4" fmla="*/ 47 w 53"/>
              <a:gd name="T5" fmla="*/ 83 h 110"/>
              <a:gd name="T6" fmla="*/ 47 w 53"/>
              <a:gd name="T7" fmla="*/ 96 h 110"/>
              <a:gd name="T8" fmla="*/ 38 w 53"/>
              <a:gd name="T9" fmla="*/ 105 h 110"/>
              <a:gd name="T10" fmla="*/ 0 w 53"/>
              <a:gd name="T11" fmla="*/ 105 h 110"/>
              <a:gd name="T12" fmla="*/ 9 w 53"/>
              <a:gd name="T13" fmla="*/ 110 h 110"/>
              <a:gd name="T14" fmla="*/ 38 w 53"/>
              <a:gd name="T15" fmla="*/ 110 h 110"/>
              <a:gd name="T16" fmla="*/ 46 w 53"/>
              <a:gd name="T17" fmla="*/ 108 h 110"/>
              <a:gd name="T18" fmla="*/ 47 w 53"/>
              <a:gd name="T19" fmla="*/ 108 h 110"/>
              <a:gd name="T20" fmla="*/ 50 w 53"/>
              <a:gd name="T21" fmla="*/ 105 h 110"/>
              <a:gd name="T22" fmla="*/ 50 w 53"/>
              <a:gd name="T23" fmla="*/ 105 h 110"/>
              <a:gd name="T24" fmla="*/ 50 w 53"/>
              <a:gd name="T25" fmla="*/ 104 h 110"/>
              <a:gd name="T26" fmla="*/ 53 w 53"/>
              <a:gd name="T27" fmla="*/ 96 h 110"/>
              <a:gd name="T28" fmla="*/ 53 w 53"/>
              <a:gd name="T29" fmla="*/ 83 h 110"/>
              <a:gd name="T30" fmla="*/ 53 w 53"/>
              <a:gd name="T31" fmla="*/ 0 h 110"/>
              <a:gd name="T32" fmla="*/ 47 w 53"/>
              <a:gd name="T33" fmla="*/ 0 h 110"/>
              <a:gd name="T34" fmla="*/ 47 w 53"/>
              <a:gd name="T35" fmla="*/ 34 h 110"/>
              <a:gd name="T36" fmla="*/ 50 w 53"/>
              <a:gd name="T37" fmla="*/ 34 h 110"/>
              <a:gd name="T38" fmla="*/ 53 w 53"/>
              <a:gd name="T39" fmla="*/ 34 h 110"/>
              <a:gd name="T40" fmla="*/ 53 w 53"/>
              <a:gd name="T41"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3" h="110">
                <a:moveTo>
                  <a:pt x="53" y="83"/>
                </a:moveTo>
                <a:cubicBezTo>
                  <a:pt x="50" y="83"/>
                  <a:pt x="50" y="83"/>
                  <a:pt x="50" y="83"/>
                </a:cubicBezTo>
                <a:cubicBezTo>
                  <a:pt x="47" y="83"/>
                  <a:pt x="47" y="83"/>
                  <a:pt x="47" y="83"/>
                </a:cubicBezTo>
                <a:cubicBezTo>
                  <a:pt x="47" y="96"/>
                  <a:pt x="47" y="96"/>
                  <a:pt x="47" y="96"/>
                </a:cubicBezTo>
                <a:cubicBezTo>
                  <a:pt x="47" y="101"/>
                  <a:pt x="43" y="105"/>
                  <a:pt x="38" y="105"/>
                </a:cubicBezTo>
                <a:cubicBezTo>
                  <a:pt x="0" y="105"/>
                  <a:pt x="0" y="105"/>
                  <a:pt x="0" y="105"/>
                </a:cubicBezTo>
                <a:cubicBezTo>
                  <a:pt x="2" y="108"/>
                  <a:pt x="5" y="110"/>
                  <a:pt x="9" y="110"/>
                </a:cubicBezTo>
                <a:cubicBezTo>
                  <a:pt x="38" y="110"/>
                  <a:pt x="38" y="110"/>
                  <a:pt x="38" y="110"/>
                </a:cubicBezTo>
                <a:cubicBezTo>
                  <a:pt x="41" y="110"/>
                  <a:pt x="44" y="109"/>
                  <a:pt x="46" y="108"/>
                </a:cubicBezTo>
                <a:cubicBezTo>
                  <a:pt x="47" y="108"/>
                  <a:pt x="47" y="108"/>
                  <a:pt x="47" y="108"/>
                </a:cubicBezTo>
                <a:cubicBezTo>
                  <a:pt x="48" y="107"/>
                  <a:pt x="49" y="106"/>
                  <a:pt x="50" y="105"/>
                </a:cubicBezTo>
                <a:cubicBezTo>
                  <a:pt x="50" y="105"/>
                  <a:pt x="50" y="105"/>
                  <a:pt x="50" y="105"/>
                </a:cubicBezTo>
                <a:cubicBezTo>
                  <a:pt x="50" y="104"/>
                  <a:pt x="50" y="104"/>
                  <a:pt x="50" y="104"/>
                </a:cubicBezTo>
                <a:cubicBezTo>
                  <a:pt x="52" y="102"/>
                  <a:pt x="53" y="99"/>
                  <a:pt x="53" y="96"/>
                </a:cubicBezTo>
                <a:cubicBezTo>
                  <a:pt x="53" y="83"/>
                  <a:pt x="53" y="83"/>
                  <a:pt x="53" y="83"/>
                </a:cubicBezTo>
                <a:moveTo>
                  <a:pt x="53" y="0"/>
                </a:moveTo>
                <a:cubicBezTo>
                  <a:pt x="47" y="0"/>
                  <a:pt x="47" y="0"/>
                  <a:pt x="47" y="0"/>
                </a:cubicBezTo>
                <a:cubicBezTo>
                  <a:pt x="47" y="34"/>
                  <a:pt x="47" y="34"/>
                  <a:pt x="47" y="34"/>
                </a:cubicBezTo>
                <a:cubicBezTo>
                  <a:pt x="50" y="34"/>
                  <a:pt x="50" y="34"/>
                  <a:pt x="50" y="34"/>
                </a:cubicBezTo>
                <a:cubicBezTo>
                  <a:pt x="53" y="34"/>
                  <a:pt x="53" y="34"/>
                  <a:pt x="53" y="34"/>
                </a:cubicBezTo>
                <a:cubicBezTo>
                  <a:pt x="53" y="0"/>
                  <a:pt x="53" y="0"/>
                  <a:pt x="53" y="0"/>
                </a:cubicBezTo>
              </a:path>
            </a:pathLst>
          </a:custGeom>
          <a:solidFill>
            <a:srgbClr val="067CC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75" name="Rectangle 227"/>
          <p:cNvSpPr>
            <a:spLocks noChangeArrowheads="1"/>
          </p:cNvSpPr>
          <p:nvPr>
            <p:custDataLst>
              <p:tags r:id="rId200"/>
            </p:custDataLst>
          </p:nvPr>
        </p:nvSpPr>
        <p:spPr bwMode="auto">
          <a:xfrm>
            <a:off x="4443413" y="6035675"/>
            <a:ext cx="4017169"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076" name="Freeform 228"/>
          <p:cNvSpPr/>
          <p:nvPr>
            <p:custDataLst>
              <p:tags r:id="rId201"/>
            </p:custDataLst>
          </p:nvPr>
        </p:nvSpPr>
        <p:spPr bwMode="auto">
          <a:xfrm>
            <a:off x="4443413" y="6035675"/>
            <a:ext cx="4017169" cy="36513"/>
          </a:xfrm>
          <a:custGeom>
            <a:avLst/>
            <a:gdLst>
              <a:gd name="T0" fmla="*/ 0 w 3374"/>
              <a:gd name="T1" fmla="*/ 23 h 23"/>
              <a:gd name="T2" fmla="*/ 3374 w 3374"/>
              <a:gd name="T3" fmla="*/ 23 h 23"/>
              <a:gd name="T4" fmla="*/ 3374 w 3374"/>
              <a:gd name="T5" fmla="*/ 0 h 23"/>
              <a:gd name="T6" fmla="*/ 0 w 3374"/>
              <a:gd name="T7" fmla="*/ 0 h 23"/>
            </a:gdLst>
            <a:ahLst/>
            <a:cxnLst>
              <a:cxn ang="0">
                <a:pos x="T0" y="T1"/>
              </a:cxn>
              <a:cxn ang="0">
                <a:pos x="T2" y="T3"/>
              </a:cxn>
              <a:cxn ang="0">
                <a:pos x="T4" y="T5"/>
              </a:cxn>
              <a:cxn ang="0">
                <a:pos x="T6" y="T7"/>
              </a:cxn>
            </a:cxnLst>
            <a:rect l="0" t="0" r="r" b="b"/>
            <a:pathLst>
              <a:path w="3374" h="23">
                <a:moveTo>
                  <a:pt x="0" y="23"/>
                </a:moveTo>
                <a:lnTo>
                  <a:pt x="3374" y="23"/>
                </a:lnTo>
                <a:lnTo>
                  <a:pt x="3374"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77" name="Freeform 229"/>
          <p:cNvSpPr/>
          <p:nvPr>
            <p:custDataLst>
              <p:tags r:id="rId202"/>
            </p:custDataLst>
          </p:nvPr>
        </p:nvSpPr>
        <p:spPr bwMode="auto">
          <a:xfrm>
            <a:off x="3682604" y="5062538"/>
            <a:ext cx="633413" cy="1027113"/>
          </a:xfrm>
          <a:custGeom>
            <a:avLst/>
            <a:gdLst>
              <a:gd name="T0" fmla="*/ 0 w 144"/>
              <a:gd name="T1" fmla="*/ 175 h 175"/>
              <a:gd name="T2" fmla="*/ 144 w 144"/>
              <a:gd name="T3" fmla="*/ 175 h 175"/>
              <a:gd name="T4" fmla="*/ 144 w 144"/>
              <a:gd name="T5" fmla="*/ 9 h 175"/>
              <a:gd name="T6" fmla="*/ 135 w 144"/>
              <a:gd name="T7" fmla="*/ 0 h 175"/>
              <a:gd name="T8" fmla="*/ 9 w 144"/>
              <a:gd name="T9" fmla="*/ 0 h 175"/>
              <a:gd name="T10" fmla="*/ 0 w 144"/>
              <a:gd name="T11" fmla="*/ 9 h 175"/>
              <a:gd name="T12" fmla="*/ 0 w 144"/>
              <a:gd name="T13" fmla="*/ 175 h 175"/>
            </a:gdLst>
            <a:ahLst/>
            <a:cxnLst>
              <a:cxn ang="0">
                <a:pos x="T0" y="T1"/>
              </a:cxn>
              <a:cxn ang="0">
                <a:pos x="T2" y="T3"/>
              </a:cxn>
              <a:cxn ang="0">
                <a:pos x="T4" y="T5"/>
              </a:cxn>
              <a:cxn ang="0">
                <a:pos x="T6" y="T7"/>
              </a:cxn>
              <a:cxn ang="0">
                <a:pos x="T8" y="T9"/>
              </a:cxn>
              <a:cxn ang="0">
                <a:pos x="T10" y="T11"/>
              </a:cxn>
              <a:cxn ang="0">
                <a:pos x="T12" y="T13"/>
              </a:cxn>
            </a:cxnLst>
            <a:rect l="0" t="0" r="r" b="b"/>
            <a:pathLst>
              <a:path w="144" h="175">
                <a:moveTo>
                  <a:pt x="0" y="175"/>
                </a:moveTo>
                <a:cubicBezTo>
                  <a:pt x="144" y="175"/>
                  <a:pt x="144" y="175"/>
                  <a:pt x="144" y="175"/>
                </a:cubicBezTo>
                <a:cubicBezTo>
                  <a:pt x="144" y="9"/>
                  <a:pt x="144" y="9"/>
                  <a:pt x="144" y="9"/>
                </a:cubicBezTo>
                <a:cubicBezTo>
                  <a:pt x="144" y="4"/>
                  <a:pt x="140" y="0"/>
                  <a:pt x="135" y="0"/>
                </a:cubicBezTo>
                <a:cubicBezTo>
                  <a:pt x="9" y="0"/>
                  <a:pt x="9" y="0"/>
                  <a:pt x="9" y="0"/>
                </a:cubicBezTo>
                <a:cubicBezTo>
                  <a:pt x="4" y="0"/>
                  <a:pt x="0" y="4"/>
                  <a:pt x="0" y="9"/>
                </a:cubicBezTo>
                <a:lnTo>
                  <a:pt x="0" y="175"/>
                </a:ln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78" name="Freeform 230"/>
          <p:cNvSpPr/>
          <p:nvPr>
            <p:custDataLst>
              <p:tags r:id="rId203"/>
            </p:custDataLst>
          </p:nvPr>
        </p:nvSpPr>
        <p:spPr bwMode="auto">
          <a:xfrm>
            <a:off x="3669506" y="5045075"/>
            <a:ext cx="150019" cy="896938"/>
          </a:xfrm>
          <a:custGeom>
            <a:avLst/>
            <a:gdLst>
              <a:gd name="T0" fmla="*/ 34 w 34"/>
              <a:gd name="T1" fmla="*/ 0 h 153"/>
              <a:gd name="T2" fmla="*/ 16 w 34"/>
              <a:gd name="T3" fmla="*/ 0 h 153"/>
              <a:gd name="T4" fmla="*/ 0 w 34"/>
              <a:gd name="T5" fmla="*/ 16 h 153"/>
              <a:gd name="T6" fmla="*/ 0 w 34"/>
              <a:gd name="T7" fmla="*/ 153 h 153"/>
              <a:gd name="T8" fmla="*/ 6 w 34"/>
              <a:gd name="T9" fmla="*/ 153 h 153"/>
              <a:gd name="T10" fmla="*/ 6 w 34"/>
              <a:gd name="T11" fmla="*/ 16 h 153"/>
              <a:gd name="T12" fmla="*/ 16 w 34"/>
              <a:gd name="T13" fmla="*/ 6 h 153"/>
              <a:gd name="T14" fmla="*/ 34 w 34"/>
              <a:gd name="T15" fmla="*/ 6 h 153"/>
              <a:gd name="T16" fmla="*/ 34 w 34"/>
              <a:gd name="T17"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53">
                <a:moveTo>
                  <a:pt x="34" y="0"/>
                </a:moveTo>
                <a:cubicBezTo>
                  <a:pt x="16" y="0"/>
                  <a:pt x="16" y="0"/>
                  <a:pt x="16" y="0"/>
                </a:cubicBezTo>
                <a:cubicBezTo>
                  <a:pt x="7" y="0"/>
                  <a:pt x="0" y="7"/>
                  <a:pt x="0" y="16"/>
                </a:cubicBezTo>
                <a:cubicBezTo>
                  <a:pt x="0" y="153"/>
                  <a:pt x="0" y="153"/>
                  <a:pt x="0" y="153"/>
                </a:cubicBezTo>
                <a:cubicBezTo>
                  <a:pt x="6" y="153"/>
                  <a:pt x="6" y="153"/>
                  <a:pt x="6" y="153"/>
                </a:cubicBezTo>
                <a:cubicBezTo>
                  <a:pt x="6" y="16"/>
                  <a:pt x="6" y="16"/>
                  <a:pt x="6" y="16"/>
                </a:cubicBezTo>
                <a:cubicBezTo>
                  <a:pt x="6" y="10"/>
                  <a:pt x="10" y="6"/>
                  <a:pt x="16" y="6"/>
                </a:cubicBezTo>
                <a:cubicBezTo>
                  <a:pt x="34" y="6"/>
                  <a:pt x="34" y="6"/>
                  <a:pt x="34" y="6"/>
                </a:cubicBezTo>
                <a:cubicBezTo>
                  <a:pt x="34" y="0"/>
                  <a:pt x="34" y="0"/>
                  <a:pt x="34" y="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79" name="Rectangle 231"/>
          <p:cNvSpPr>
            <a:spLocks noChangeArrowheads="1"/>
          </p:cNvSpPr>
          <p:nvPr>
            <p:custDataLst>
              <p:tags r:id="rId204"/>
            </p:custDataLst>
          </p:nvPr>
        </p:nvSpPr>
        <p:spPr bwMode="auto">
          <a:xfrm>
            <a:off x="3871913" y="5045075"/>
            <a:ext cx="88106"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080" name="Freeform 232"/>
          <p:cNvSpPr/>
          <p:nvPr>
            <p:custDataLst>
              <p:tags r:id="rId205"/>
            </p:custDataLst>
          </p:nvPr>
        </p:nvSpPr>
        <p:spPr bwMode="auto">
          <a:xfrm>
            <a:off x="3871913" y="5045075"/>
            <a:ext cx="88106" cy="34925"/>
          </a:xfrm>
          <a:custGeom>
            <a:avLst/>
            <a:gdLst>
              <a:gd name="T0" fmla="*/ 74 w 74"/>
              <a:gd name="T1" fmla="*/ 0 h 22"/>
              <a:gd name="T2" fmla="*/ 0 w 74"/>
              <a:gd name="T3" fmla="*/ 0 h 22"/>
              <a:gd name="T4" fmla="*/ 0 w 74"/>
              <a:gd name="T5" fmla="*/ 22 h 22"/>
              <a:gd name="T6" fmla="*/ 74 w 74"/>
              <a:gd name="T7" fmla="*/ 22 h 22"/>
            </a:gdLst>
            <a:ahLst/>
            <a:cxnLst>
              <a:cxn ang="0">
                <a:pos x="T0" y="T1"/>
              </a:cxn>
              <a:cxn ang="0">
                <a:pos x="T2" y="T3"/>
              </a:cxn>
              <a:cxn ang="0">
                <a:pos x="T4" y="T5"/>
              </a:cxn>
              <a:cxn ang="0">
                <a:pos x="T6" y="T7"/>
              </a:cxn>
            </a:cxnLst>
            <a:rect l="0" t="0" r="r" b="b"/>
            <a:pathLst>
              <a:path w="74" h="22">
                <a:moveTo>
                  <a:pt x="74" y="0"/>
                </a:moveTo>
                <a:lnTo>
                  <a:pt x="0" y="0"/>
                </a:lnTo>
                <a:lnTo>
                  <a:pt x="0" y="22"/>
                </a:lnTo>
                <a:lnTo>
                  <a:pt x="74" y="22"/>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81" name="Freeform 233"/>
          <p:cNvSpPr/>
          <p:nvPr>
            <p:custDataLst>
              <p:tags r:id="rId206"/>
            </p:custDataLst>
          </p:nvPr>
        </p:nvSpPr>
        <p:spPr bwMode="auto">
          <a:xfrm>
            <a:off x="3986213" y="5045075"/>
            <a:ext cx="342900" cy="896938"/>
          </a:xfrm>
          <a:custGeom>
            <a:avLst/>
            <a:gdLst>
              <a:gd name="T0" fmla="*/ 78 w 78"/>
              <a:gd name="T1" fmla="*/ 153 h 153"/>
              <a:gd name="T2" fmla="*/ 78 w 78"/>
              <a:gd name="T3" fmla="*/ 16 h 153"/>
              <a:gd name="T4" fmla="*/ 62 w 78"/>
              <a:gd name="T5" fmla="*/ 0 h 153"/>
              <a:gd name="T6" fmla="*/ 0 w 78"/>
              <a:gd name="T7" fmla="*/ 0 h 153"/>
              <a:gd name="T8" fmla="*/ 0 w 78"/>
              <a:gd name="T9" fmla="*/ 6 h 153"/>
              <a:gd name="T10" fmla="*/ 62 w 78"/>
              <a:gd name="T11" fmla="*/ 6 h 153"/>
              <a:gd name="T12" fmla="*/ 72 w 78"/>
              <a:gd name="T13" fmla="*/ 16 h 153"/>
              <a:gd name="T14" fmla="*/ 72 w 78"/>
              <a:gd name="T15" fmla="*/ 153 h 153"/>
              <a:gd name="T16" fmla="*/ 78 w 78"/>
              <a:gd name="T17" fmla="*/ 15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153">
                <a:moveTo>
                  <a:pt x="78" y="153"/>
                </a:moveTo>
                <a:cubicBezTo>
                  <a:pt x="78" y="16"/>
                  <a:pt x="78" y="16"/>
                  <a:pt x="78" y="16"/>
                </a:cubicBezTo>
                <a:cubicBezTo>
                  <a:pt x="78" y="7"/>
                  <a:pt x="71" y="0"/>
                  <a:pt x="62" y="0"/>
                </a:cubicBezTo>
                <a:cubicBezTo>
                  <a:pt x="0" y="0"/>
                  <a:pt x="0" y="0"/>
                  <a:pt x="0" y="0"/>
                </a:cubicBezTo>
                <a:cubicBezTo>
                  <a:pt x="0" y="6"/>
                  <a:pt x="0" y="6"/>
                  <a:pt x="0" y="6"/>
                </a:cubicBezTo>
                <a:cubicBezTo>
                  <a:pt x="62" y="6"/>
                  <a:pt x="62" y="6"/>
                  <a:pt x="62" y="6"/>
                </a:cubicBezTo>
                <a:cubicBezTo>
                  <a:pt x="67" y="6"/>
                  <a:pt x="72" y="10"/>
                  <a:pt x="72" y="16"/>
                </a:cubicBezTo>
                <a:cubicBezTo>
                  <a:pt x="72" y="153"/>
                  <a:pt x="72" y="153"/>
                  <a:pt x="72" y="153"/>
                </a:cubicBezTo>
                <a:cubicBezTo>
                  <a:pt x="78" y="153"/>
                  <a:pt x="78" y="153"/>
                  <a:pt x="78" y="153"/>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82" name="Rectangle 234"/>
          <p:cNvSpPr>
            <a:spLocks noChangeArrowheads="1"/>
          </p:cNvSpPr>
          <p:nvPr>
            <p:custDataLst>
              <p:tags r:id="rId207"/>
            </p:custDataLst>
          </p:nvPr>
        </p:nvSpPr>
        <p:spPr bwMode="auto">
          <a:xfrm>
            <a:off x="3736181" y="5214938"/>
            <a:ext cx="527447" cy="874713"/>
          </a:xfrm>
          <a:prstGeom prst="rect">
            <a:avLst/>
          </a:prstGeom>
          <a:solidFill>
            <a:srgbClr val="D2E9F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083" name="Rectangle 235"/>
          <p:cNvSpPr>
            <a:spLocks noChangeArrowheads="1"/>
          </p:cNvSpPr>
          <p:nvPr>
            <p:custDataLst>
              <p:tags r:id="rId208"/>
            </p:custDataLst>
          </p:nvPr>
        </p:nvSpPr>
        <p:spPr bwMode="auto">
          <a:xfrm>
            <a:off x="3933825" y="5138738"/>
            <a:ext cx="132160"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084" name="Freeform 236"/>
          <p:cNvSpPr/>
          <p:nvPr>
            <p:custDataLst>
              <p:tags r:id="rId209"/>
            </p:custDataLst>
          </p:nvPr>
        </p:nvSpPr>
        <p:spPr bwMode="auto">
          <a:xfrm>
            <a:off x="3933825" y="5138738"/>
            <a:ext cx="132160" cy="34925"/>
          </a:xfrm>
          <a:custGeom>
            <a:avLst/>
            <a:gdLst>
              <a:gd name="T0" fmla="*/ 0 w 111"/>
              <a:gd name="T1" fmla="*/ 22 h 22"/>
              <a:gd name="T2" fmla="*/ 111 w 111"/>
              <a:gd name="T3" fmla="*/ 22 h 22"/>
              <a:gd name="T4" fmla="*/ 111 w 111"/>
              <a:gd name="T5" fmla="*/ 0 h 22"/>
              <a:gd name="T6" fmla="*/ 0 w 111"/>
              <a:gd name="T7" fmla="*/ 0 h 22"/>
            </a:gdLst>
            <a:ahLst/>
            <a:cxnLst>
              <a:cxn ang="0">
                <a:pos x="T0" y="T1"/>
              </a:cxn>
              <a:cxn ang="0">
                <a:pos x="T2" y="T3"/>
              </a:cxn>
              <a:cxn ang="0">
                <a:pos x="T4" y="T5"/>
              </a:cxn>
              <a:cxn ang="0">
                <a:pos x="T6" y="T7"/>
              </a:cxn>
            </a:cxnLst>
            <a:rect l="0" t="0" r="r" b="b"/>
            <a:pathLst>
              <a:path w="111" h="22">
                <a:moveTo>
                  <a:pt x="0" y="22"/>
                </a:moveTo>
                <a:lnTo>
                  <a:pt x="111" y="22"/>
                </a:lnTo>
                <a:lnTo>
                  <a:pt x="111"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85" name="Freeform 237"/>
          <p:cNvSpPr/>
          <p:nvPr>
            <p:custDataLst>
              <p:tags r:id="rId210"/>
            </p:custDataLst>
          </p:nvPr>
        </p:nvSpPr>
        <p:spPr bwMode="auto">
          <a:xfrm>
            <a:off x="3765947" y="5626100"/>
            <a:ext cx="700088" cy="463550"/>
          </a:xfrm>
          <a:custGeom>
            <a:avLst/>
            <a:gdLst>
              <a:gd name="T0" fmla="*/ 159 w 159"/>
              <a:gd name="T1" fmla="*/ 79 h 79"/>
              <a:gd name="T2" fmla="*/ 159 w 159"/>
              <a:gd name="T3" fmla="*/ 75 h 79"/>
              <a:gd name="T4" fmla="*/ 151 w 159"/>
              <a:gd name="T5" fmla="*/ 66 h 79"/>
              <a:gd name="T6" fmla="*/ 138 w 159"/>
              <a:gd name="T7" fmla="*/ 66 h 79"/>
              <a:gd name="T8" fmla="*/ 130 w 159"/>
              <a:gd name="T9" fmla="*/ 48 h 79"/>
              <a:gd name="T10" fmla="*/ 139 w 159"/>
              <a:gd name="T11" fmla="*/ 38 h 79"/>
              <a:gd name="T12" fmla="*/ 139 w 159"/>
              <a:gd name="T13" fmla="*/ 26 h 79"/>
              <a:gd name="T14" fmla="*/ 133 w 159"/>
              <a:gd name="T15" fmla="*/ 20 h 79"/>
              <a:gd name="T16" fmla="*/ 121 w 159"/>
              <a:gd name="T17" fmla="*/ 20 h 79"/>
              <a:gd name="T18" fmla="*/ 112 w 159"/>
              <a:gd name="T19" fmla="*/ 29 h 79"/>
              <a:gd name="T20" fmla="*/ 93 w 159"/>
              <a:gd name="T21" fmla="*/ 21 h 79"/>
              <a:gd name="T22" fmla="*/ 93 w 159"/>
              <a:gd name="T23" fmla="*/ 8 h 79"/>
              <a:gd name="T24" fmla="*/ 84 w 159"/>
              <a:gd name="T25" fmla="*/ 0 h 79"/>
              <a:gd name="T26" fmla="*/ 75 w 159"/>
              <a:gd name="T27" fmla="*/ 0 h 79"/>
              <a:gd name="T28" fmla="*/ 66 w 159"/>
              <a:gd name="T29" fmla="*/ 8 h 79"/>
              <a:gd name="T30" fmla="*/ 66 w 159"/>
              <a:gd name="T31" fmla="*/ 21 h 79"/>
              <a:gd name="T32" fmla="*/ 48 w 159"/>
              <a:gd name="T33" fmla="*/ 29 h 79"/>
              <a:gd name="T34" fmla="*/ 39 w 159"/>
              <a:gd name="T35" fmla="*/ 19 h 79"/>
              <a:gd name="T36" fmla="*/ 27 w 159"/>
              <a:gd name="T37" fmla="*/ 19 h 79"/>
              <a:gd name="T38" fmla="*/ 20 w 159"/>
              <a:gd name="T39" fmla="*/ 26 h 79"/>
              <a:gd name="T40" fmla="*/ 20 w 159"/>
              <a:gd name="T41" fmla="*/ 38 h 79"/>
              <a:gd name="T42" fmla="*/ 29 w 159"/>
              <a:gd name="T43" fmla="*/ 47 h 79"/>
              <a:gd name="T44" fmla="*/ 21 w 159"/>
              <a:gd name="T45" fmla="*/ 66 h 79"/>
              <a:gd name="T46" fmla="*/ 8 w 159"/>
              <a:gd name="T47" fmla="*/ 66 h 79"/>
              <a:gd name="T48" fmla="*/ 0 w 159"/>
              <a:gd name="T49" fmla="*/ 74 h 79"/>
              <a:gd name="T50" fmla="*/ 0 w 159"/>
              <a:gd name="T51" fmla="*/ 79 h 79"/>
              <a:gd name="T52" fmla="*/ 53 w 159"/>
              <a:gd name="T53" fmla="*/ 79 h 79"/>
              <a:gd name="T54" fmla="*/ 80 w 159"/>
              <a:gd name="T55" fmla="*/ 53 h 79"/>
              <a:gd name="T56" fmla="*/ 106 w 159"/>
              <a:gd name="T57" fmla="*/ 79 h 79"/>
              <a:gd name="T58" fmla="*/ 159 w 159"/>
              <a:gd name="T59"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9" h="79">
                <a:moveTo>
                  <a:pt x="159" y="79"/>
                </a:moveTo>
                <a:cubicBezTo>
                  <a:pt x="159" y="75"/>
                  <a:pt x="159" y="75"/>
                  <a:pt x="159" y="75"/>
                </a:cubicBezTo>
                <a:cubicBezTo>
                  <a:pt x="159" y="70"/>
                  <a:pt x="156" y="66"/>
                  <a:pt x="151" y="66"/>
                </a:cubicBezTo>
                <a:cubicBezTo>
                  <a:pt x="138" y="66"/>
                  <a:pt x="138" y="66"/>
                  <a:pt x="138" y="66"/>
                </a:cubicBezTo>
                <a:cubicBezTo>
                  <a:pt x="136" y="59"/>
                  <a:pt x="134" y="53"/>
                  <a:pt x="130" y="48"/>
                </a:cubicBezTo>
                <a:cubicBezTo>
                  <a:pt x="139" y="38"/>
                  <a:pt x="139" y="38"/>
                  <a:pt x="139" y="38"/>
                </a:cubicBezTo>
                <a:cubicBezTo>
                  <a:pt x="143" y="35"/>
                  <a:pt x="143" y="30"/>
                  <a:pt x="139" y="26"/>
                </a:cubicBezTo>
                <a:cubicBezTo>
                  <a:pt x="133" y="20"/>
                  <a:pt x="133" y="20"/>
                  <a:pt x="133" y="20"/>
                </a:cubicBezTo>
                <a:cubicBezTo>
                  <a:pt x="129" y="16"/>
                  <a:pt x="124" y="16"/>
                  <a:pt x="121" y="20"/>
                </a:cubicBezTo>
                <a:cubicBezTo>
                  <a:pt x="112" y="29"/>
                  <a:pt x="112" y="29"/>
                  <a:pt x="112" y="29"/>
                </a:cubicBezTo>
                <a:cubicBezTo>
                  <a:pt x="106" y="25"/>
                  <a:pt x="100" y="23"/>
                  <a:pt x="93" y="21"/>
                </a:cubicBezTo>
                <a:cubicBezTo>
                  <a:pt x="93" y="8"/>
                  <a:pt x="93" y="8"/>
                  <a:pt x="93" y="8"/>
                </a:cubicBezTo>
                <a:cubicBezTo>
                  <a:pt x="93" y="3"/>
                  <a:pt x="89" y="0"/>
                  <a:pt x="84" y="0"/>
                </a:cubicBezTo>
                <a:cubicBezTo>
                  <a:pt x="75" y="0"/>
                  <a:pt x="75" y="0"/>
                  <a:pt x="75" y="0"/>
                </a:cubicBezTo>
                <a:cubicBezTo>
                  <a:pt x="70" y="0"/>
                  <a:pt x="66" y="3"/>
                  <a:pt x="66" y="8"/>
                </a:cubicBezTo>
                <a:cubicBezTo>
                  <a:pt x="66" y="21"/>
                  <a:pt x="66" y="21"/>
                  <a:pt x="66" y="21"/>
                </a:cubicBezTo>
                <a:cubicBezTo>
                  <a:pt x="60" y="22"/>
                  <a:pt x="54" y="25"/>
                  <a:pt x="48" y="29"/>
                </a:cubicBezTo>
                <a:cubicBezTo>
                  <a:pt x="39" y="19"/>
                  <a:pt x="39" y="19"/>
                  <a:pt x="39" y="19"/>
                </a:cubicBezTo>
                <a:cubicBezTo>
                  <a:pt x="36" y="16"/>
                  <a:pt x="30" y="16"/>
                  <a:pt x="27" y="19"/>
                </a:cubicBezTo>
                <a:cubicBezTo>
                  <a:pt x="20" y="26"/>
                  <a:pt x="20" y="26"/>
                  <a:pt x="20" y="26"/>
                </a:cubicBezTo>
                <a:cubicBezTo>
                  <a:pt x="17" y="29"/>
                  <a:pt x="17" y="35"/>
                  <a:pt x="20" y="38"/>
                </a:cubicBezTo>
                <a:cubicBezTo>
                  <a:pt x="29" y="47"/>
                  <a:pt x="29" y="47"/>
                  <a:pt x="29" y="47"/>
                </a:cubicBezTo>
                <a:cubicBezTo>
                  <a:pt x="25" y="53"/>
                  <a:pt x="23" y="59"/>
                  <a:pt x="21" y="66"/>
                </a:cubicBezTo>
                <a:cubicBezTo>
                  <a:pt x="8" y="66"/>
                  <a:pt x="8" y="66"/>
                  <a:pt x="8" y="66"/>
                </a:cubicBezTo>
                <a:cubicBezTo>
                  <a:pt x="4" y="66"/>
                  <a:pt x="0" y="70"/>
                  <a:pt x="0" y="74"/>
                </a:cubicBezTo>
                <a:cubicBezTo>
                  <a:pt x="0" y="79"/>
                  <a:pt x="0" y="79"/>
                  <a:pt x="0" y="79"/>
                </a:cubicBezTo>
                <a:cubicBezTo>
                  <a:pt x="53" y="79"/>
                  <a:pt x="53" y="79"/>
                  <a:pt x="53" y="79"/>
                </a:cubicBezTo>
                <a:cubicBezTo>
                  <a:pt x="53" y="65"/>
                  <a:pt x="65" y="53"/>
                  <a:pt x="80" y="53"/>
                </a:cubicBezTo>
                <a:cubicBezTo>
                  <a:pt x="94" y="53"/>
                  <a:pt x="106" y="65"/>
                  <a:pt x="106" y="79"/>
                </a:cubicBezTo>
                <a:lnTo>
                  <a:pt x="159" y="79"/>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86" name="Freeform 238"/>
          <p:cNvSpPr>
            <a:spLocks noEditPoints="1"/>
          </p:cNvSpPr>
          <p:nvPr>
            <p:custDataLst>
              <p:tags r:id="rId211"/>
            </p:custDataLst>
          </p:nvPr>
        </p:nvSpPr>
        <p:spPr bwMode="auto">
          <a:xfrm>
            <a:off x="3752850" y="5608638"/>
            <a:ext cx="726281" cy="481013"/>
          </a:xfrm>
          <a:custGeom>
            <a:avLst/>
            <a:gdLst>
              <a:gd name="T0" fmla="*/ 165 w 165"/>
              <a:gd name="T1" fmla="*/ 78 h 82"/>
              <a:gd name="T2" fmla="*/ 141 w 165"/>
              <a:gd name="T3" fmla="*/ 66 h 82"/>
              <a:gd name="T4" fmla="*/ 144 w 165"/>
              <a:gd name="T5" fmla="*/ 69 h 82"/>
              <a:gd name="T6" fmla="*/ 133 w 165"/>
              <a:gd name="T7" fmla="*/ 51 h 82"/>
              <a:gd name="T8" fmla="*/ 145 w 165"/>
              <a:gd name="T9" fmla="*/ 43 h 82"/>
              <a:gd name="T10" fmla="*/ 148 w 165"/>
              <a:gd name="T11" fmla="*/ 35 h 82"/>
              <a:gd name="T12" fmla="*/ 138 w 165"/>
              <a:gd name="T13" fmla="*/ 20 h 82"/>
              <a:gd name="T14" fmla="*/ 122 w 165"/>
              <a:gd name="T15" fmla="*/ 20 h 82"/>
              <a:gd name="T16" fmla="*/ 115 w 165"/>
              <a:gd name="T17" fmla="*/ 32 h 82"/>
              <a:gd name="T18" fmla="*/ 96 w 165"/>
              <a:gd name="T19" fmla="*/ 21 h 82"/>
              <a:gd name="T20" fmla="*/ 99 w 165"/>
              <a:gd name="T21" fmla="*/ 24 h 82"/>
              <a:gd name="T22" fmla="*/ 87 w 165"/>
              <a:gd name="T23" fmla="*/ 0 h 82"/>
              <a:gd name="T24" fmla="*/ 66 w 165"/>
              <a:gd name="T25" fmla="*/ 11 h 82"/>
              <a:gd name="T26" fmla="*/ 69 w 165"/>
              <a:gd name="T27" fmla="*/ 24 h 82"/>
              <a:gd name="T28" fmla="*/ 49 w 165"/>
              <a:gd name="T29" fmla="*/ 29 h 82"/>
              <a:gd name="T30" fmla="*/ 53 w 165"/>
              <a:gd name="T31" fmla="*/ 29 h 82"/>
              <a:gd name="T32" fmla="*/ 44 w 165"/>
              <a:gd name="T33" fmla="*/ 20 h 82"/>
              <a:gd name="T34" fmla="*/ 28 w 165"/>
              <a:gd name="T35" fmla="*/ 20 h 82"/>
              <a:gd name="T36" fmla="*/ 21 w 165"/>
              <a:gd name="T37" fmla="*/ 27 h 82"/>
              <a:gd name="T38" fmla="*/ 21 w 165"/>
              <a:gd name="T39" fmla="*/ 43 h 82"/>
              <a:gd name="T40" fmla="*/ 32 w 165"/>
              <a:gd name="T41" fmla="*/ 50 h 82"/>
              <a:gd name="T42" fmla="*/ 21 w 165"/>
              <a:gd name="T43" fmla="*/ 68 h 82"/>
              <a:gd name="T44" fmla="*/ 24 w 165"/>
              <a:gd name="T45" fmla="*/ 66 h 82"/>
              <a:gd name="T46" fmla="*/ 11 w 165"/>
              <a:gd name="T47" fmla="*/ 69 h 82"/>
              <a:gd name="T48" fmla="*/ 11 w 165"/>
              <a:gd name="T49" fmla="*/ 66 h 82"/>
              <a:gd name="T50" fmla="*/ 3 w 165"/>
              <a:gd name="T51" fmla="*/ 77 h 82"/>
              <a:gd name="T52" fmla="*/ 0 w 165"/>
              <a:gd name="T53" fmla="*/ 82 h 82"/>
              <a:gd name="T54" fmla="*/ 6 w 165"/>
              <a:gd name="T55" fmla="*/ 77 h 82"/>
              <a:gd name="T56" fmla="*/ 6 w 165"/>
              <a:gd name="T57" fmla="*/ 77 h 82"/>
              <a:gd name="T58" fmla="*/ 11 w 165"/>
              <a:gd name="T59" fmla="*/ 70 h 82"/>
              <a:gd name="T60" fmla="*/ 11 w 165"/>
              <a:gd name="T61" fmla="*/ 72 h 82"/>
              <a:gd name="T62" fmla="*/ 11 w 165"/>
              <a:gd name="T63" fmla="*/ 72 h 82"/>
              <a:gd name="T64" fmla="*/ 11 w 165"/>
              <a:gd name="T65" fmla="*/ 72 h 82"/>
              <a:gd name="T66" fmla="*/ 27 w 165"/>
              <a:gd name="T67" fmla="*/ 70 h 82"/>
              <a:gd name="T68" fmla="*/ 36 w 165"/>
              <a:gd name="T69" fmla="*/ 50 h 82"/>
              <a:gd name="T70" fmla="*/ 24 w 165"/>
              <a:gd name="T71" fmla="*/ 35 h 82"/>
              <a:gd name="T72" fmla="*/ 32 w 165"/>
              <a:gd name="T73" fmla="*/ 24 h 82"/>
              <a:gd name="T74" fmla="*/ 36 w 165"/>
              <a:gd name="T75" fmla="*/ 23 h 82"/>
              <a:gd name="T76" fmla="*/ 50 w 165"/>
              <a:gd name="T77" fmla="*/ 35 h 82"/>
              <a:gd name="T78" fmla="*/ 70 w 165"/>
              <a:gd name="T79" fmla="*/ 27 h 82"/>
              <a:gd name="T80" fmla="*/ 72 w 165"/>
              <a:gd name="T81" fmla="*/ 11 h 82"/>
              <a:gd name="T82" fmla="*/ 87 w 165"/>
              <a:gd name="T83" fmla="*/ 6 h 82"/>
              <a:gd name="T84" fmla="*/ 93 w 165"/>
              <a:gd name="T85" fmla="*/ 26 h 82"/>
              <a:gd name="T86" fmla="*/ 113 w 165"/>
              <a:gd name="T87" fmla="*/ 34 h 82"/>
              <a:gd name="T88" fmla="*/ 126 w 165"/>
              <a:gd name="T89" fmla="*/ 25 h 82"/>
              <a:gd name="T90" fmla="*/ 133 w 165"/>
              <a:gd name="T91" fmla="*/ 25 h 82"/>
              <a:gd name="T92" fmla="*/ 142 w 165"/>
              <a:gd name="T93" fmla="*/ 35 h 82"/>
              <a:gd name="T94" fmla="*/ 140 w 165"/>
              <a:gd name="T95" fmla="*/ 39 h 82"/>
              <a:gd name="T96" fmla="*/ 131 w 165"/>
              <a:gd name="T97" fmla="*/ 52 h 82"/>
              <a:gd name="T98" fmla="*/ 139 w 165"/>
              <a:gd name="T99" fmla="*/ 72 h 82"/>
              <a:gd name="T100" fmla="*/ 154 w 165"/>
              <a:gd name="T101" fmla="*/ 72 h 82"/>
              <a:gd name="T102" fmla="*/ 159 w 165"/>
              <a:gd name="T103" fmla="*/ 82 h 82"/>
              <a:gd name="T104" fmla="*/ 59 w 165"/>
              <a:gd name="T105" fmla="*/ 82 h 82"/>
              <a:gd name="T106" fmla="*/ 83 w 165"/>
              <a:gd name="T107" fmla="*/ 59 h 82"/>
              <a:gd name="T108" fmla="*/ 106 w 165"/>
              <a:gd name="T109" fmla="*/ 82 h 82"/>
              <a:gd name="T110" fmla="*/ 104 w 165"/>
              <a:gd name="T111" fmla="*/ 61 h 82"/>
              <a:gd name="T112" fmla="*/ 62 w 165"/>
              <a:gd name="T113" fmla="*/ 61 h 82"/>
              <a:gd name="T114" fmla="*/ 59 w 165"/>
              <a:gd name="T115"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5" h="82">
                <a:moveTo>
                  <a:pt x="165" y="82"/>
                </a:moveTo>
                <a:cubicBezTo>
                  <a:pt x="165" y="78"/>
                  <a:pt x="165" y="78"/>
                  <a:pt x="165" y="78"/>
                </a:cubicBezTo>
                <a:cubicBezTo>
                  <a:pt x="165" y="71"/>
                  <a:pt x="160" y="66"/>
                  <a:pt x="154" y="66"/>
                </a:cubicBezTo>
                <a:cubicBezTo>
                  <a:pt x="141" y="66"/>
                  <a:pt x="141" y="66"/>
                  <a:pt x="141" y="66"/>
                </a:cubicBezTo>
                <a:cubicBezTo>
                  <a:pt x="141" y="69"/>
                  <a:pt x="141" y="69"/>
                  <a:pt x="141" y="69"/>
                </a:cubicBezTo>
                <a:cubicBezTo>
                  <a:pt x="144" y="69"/>
                  <a:pt x="144" y="69"/>
                  <a:pt x="144" y="69"/>
                </a:cubicBezTo>
                <a:cubicBezTo>
                  <a:pt x="142" y="61"/>
                  <a:pt x="140" y="55"/>
                  <a:pt x="136" y="49"/>
                </a:cubicBezTo>
                <a:cubicBezTo>
                  <a:pt x="133" y="51"/>
                  <a:pt x="133" y="51"/>
                  <a:pt x="133" y="51"/>
                </a:cubicBezTo>
                <a:cubicBezTo>
                  <a:pt x="135" y="53"/>
                  <a:pt x="135" y="53"/>
                  <a:pt x="135" y="53"/>
                </a:cubicBezTo>
                <a:cubicBezTo>
                  <a:pt x="145" y="43"/>
                  <a:pt x="145" y="43"/>
                  <a:pt x="145" y="43"/>
                </a:cubicBezTo>
                <a:cubicBezTo>
                  <a:pt x="145" y="43"/>
                  <a:pt x="145" y="43"/>
                  <a:pt x="145" y="43"/>
                </a:cubicBezTo>
                <a:cubicBezTo>
                  <a:pt x="147" y="41"/>
                  <a:pt x="148" y="38"/>
                  <a:pt x="148" y="35"/>
                </a:cubicBezTo>
                <a:cubicBezTo>
                  <a:pt x="148" y="32"/>
                  <a:pt x="147" y="30"/>
                  <a:pt x="145" y="27"/>
                </a:cubicBezTo>
                <a:cubicBezTo>
                  <a:pt x="138" y="20"/>
                  <a:pt x="138" y="20"/>
                  <a:pt x="138" y="20"/>
                </a:cubicBezTo>
                <a:cubicBezTo>
                  <a:pt x="135" y="18"/>
                  <a:pt x="133" y="17"/>
                  <a:pt x="130" y="17"/>
                </a:cubicBezTo>
                <a:cubicBezTo>
                  <a:pt x="127" y="17"/>
                  <a:pt x="124" y="18"/>
                  <a:pt x="122" y="20"/>
                </a:cubicBezTo>
                <a:cubicBezTo>
                  <a:pt x="112" y="30"/>
                  <a:pt x="112" y="30"/>
                  <a:pt x="112" y="30"/>
                </a:cubicBezTo>
                <a:cubicBezTo>
                  <a:pt x="115" y="32"/>
                  <a:pt x="115" y="32"/>
                  <a:pt x="115" y="32"/>
                </a:cubicBezTo>
                <a:cubicBezTo>
                  <a:pt x="116" y="29"/>
                  <a:pt x="116" y="29"/>
                  <a:pt x="116" y="29"/>
                </a:cubicBezTo>
                <a:cubicBezTo>
                  <a:pt x="110" y="25"/>
                  <a:pt x="104" y="23"/>
                  <a:pt x="96" y="21"/>
                </a:cubicBezTo>
                <a:cubicBezTo>
                  <a:pt x="96" y="24"/>
                  <a:pt x="96" y="24"/>
                  <a:pt x="96" y="24"/>
                </a:cubicBezTo>
                <a:cubicBezTo>
                  <a:pt x="99" y="24"/>
                  <a:pt x="99" y="24"/>
                  <a:pt x="99" y="24"/>
                </a:cubicBezTo>
                <a:cubicBezTo>
                  <a:pt x="99" y="11"/>
                  <a:pt x="99" y="11"/>
                  <a:pt x="99" y="11"/>
                </a:cubicBezTo>
                <a:cubicBezTo>
                  <a:pt x="99" y="5"/>
                  <a:pt x="94" y="0"/>
                  <a:pt x="87" y="0"/>
                </a:cubicBezTo>
                <a:cubicBezTo>
                  <a:pt x="78" y="0"/>
                  <a:pt x="78" y="0"/>
                  <a:pt x="78" y="0"/>
                </a:cubicBezTo>
                <a:cubicBezTo>
                  <a:pt x="71" y="0"/>
                  <a:pt x="66" y="5"/>
                  <a:pt x="66" y="11"/>
                </a:cubicBezTo>
                <a:cubicBezTo>
                  <a:pt x="66" y="24"/>
                  <a:pt x="66" y="24"/>
                  <a:pt x="66" y="24"/>
                </a:cubicBezTo>
                <a:cubicBezTo>
                  <a:pt x="69" y="24"/>
                  <a:pt x="69" y="24"/>
                  <a:pt x="69" y="24"/>
                </a:cubicBezTo>
                <a:cubicBezTo>
                  <a:pt x="69" y="21"/>
                  <a:pt x="69" y="21"/>
                  <a:pt x="69" y="21"/>
                </a:cubicBezTo>
                <a:cubicBezTo>
                  <a:pt x="62" y="23"/>
                  <a:pt x="55" y="25"/>
                  <a:pt x="49" y="29"/>
                </a:cubicBezTo>
                <a:cubicBezTo>
                  <a:pt x="51" y="32"/>
                  <a:pt x="51" y="32"/>
                  <a:pt x="51" y="32"/>
                </a:cubicBezTo>
                <a:cubicBezTo>
                  <a:pt x="53" y="29"/>
                  <a:pt x="53" y="29"/>
                  <a:pt x="53" y="29"/>
                </a:cubicBezTo>
                <a:cubicBezTo>
                  <a:pt x="44" y="20"/>
                  <a:pt x="44" y="20"/>
                  <a:pt x="44" y="20"/>
                </a:cubicBezTo>
                <a:cubicBezTo>
                  <a:pt x="44" y="20"/>
                  <a:pt x="44" y="20"/>
                  <a:pt x="44" y="20"/>
                </a:cubicBezTo>
                <a:cubicBezTo>
                  <a:pt x="42" y="18"/>
                  <a:pt x="39" y="17"/>
                  <a:pt x="36" y="17"/>
                </a:cubicBezTo>
                <a:cubicBezTo>
                  <a:pt x="33" y="17"/>
                  <a:pt x="30" y="18"/>
                  <a:pt x="28" y="20"/>
                </a:cubicBezTo>
                <a:cubicBezTo>
                  <a:pt x="28" y="20"/>
                  <a:pt x="28" y="20"/>
                  <a:pt x="28" y="20"/>
                </a:cubicBezTo>
                <a:cubicBezTo>
                  <a:pt x="21" y="27"/>
                  <a:pt x="21" y="27"/>
                  <a:pt x="21" y="27"/>
                </a:cubicBezTo>
                <a:cubicBezTo>
                  <a:pt x="19" y="29"/>
                  <a:pt x="18" y="32"/>
                  <a:pt x="18" y="35"/>
                </a:cubicBezTo>
                <a:cubicBezTo>
                  <a:pt x="18" y="38"/>
                  <a:pt x="19" y="41"/>
                  <a:pt x="21" y="43"/>
                </a:cubicBezTo>
                <a:cubicBezTo>
                  <a:pt x="30" y="52"/>
                  <a:pt x="30" y="52"/>
                  <a:pt x="30" y="52"/>
                </a:cubicBezTo>
                <a:cubicBezTo>
                  <a:pt x="32" y="50"/>
                  <a:pt x="32" y="50"/>
                  <a:pt x="32" y="50"/>
                </a:cubicBezTo>
                <a:cubicBezTo>
                  <a:pt x="30" y="49"/>
                  <a:pt x="30" y="49"/>
                  <a:pt x="30" y="49"/>
                </a:cubicBezTo>
                <a:cubicBezTo>
                  <a:pt x="26" y="55"/>
                  <a:pt x="23" y="61"/>
                  <a:pt x="21" y="68"/>
                </a:cubicBezTo>
                <a:cubicBezTo>
                  <a:pt x="24" y="69"/>
                  <a:pt x="24" y="69"/>
                  <a:pt x="24" y="69"/>
                </a:cubicBezTo>
                <a:cubicBezTo>
                  <a:pt x="24" y="66"/>
                  <a:pt x="24" y="66"/>
                  <a:pt x="24" y="66"/>
                </a:cubicBezTo>
                <a:cubicBezTo>
                  <a:pt x="11" y="66"/>
                  <a:pt x="11" y="66"/>
                  <a:pt x="11" y="66"/>
                </a:cubicBezTo>
                <a:cubicBezTo>
                  <a:pt x="11" y="69"/>
                  <a:pt x="11" y="69"/>
                  <a:pt x="11" y="69"/>
                </a:cubicBezTo>
                <a:cubicBezTo>
                  <a:pt x="11" y="66"/>
                  <a:pt x="11" y="66"/>
                  <a:pt x="11" y="66"/>
                </a:cubicBezTo>
                <a:cubicBezTo>
                  <a:pt x="11" y="66"/>
                  <a:pt x="11" y="66"/>
                  <a:pt x="11" y="66"/>
                </a:cubicBezTo>
                <a:cubicBezTo>
                  <a:pt x="5" y="66"/>
                  <a:pt x="0" y="71"/>
                  <a:pt x="0" y="77"/>
                </a:cubicBezTo>
                <a:cubicBezTo>
                  <a:pt x="3" y="77"/>
                  <a:pt x="3" y="77"/>
                  <a:pt x="3" y="77"/>
                </a:cubicBezTo>
                <a:cubicBezTo>
                  <a:pt x="0" y="77"/>
                  <a:pt x="0" y="77"/>
                  <a:pt x="0" y="77"/>
                </a:cubicBezTo>
                <a:cubicBezTo>
                  <a:pt x="0" y="82"/>
                  <a:pt x="0" y="82"/>
                  <a:pt x="0" y="82"/>
                </a:cubicBezTo>
                <a:cubicBezTo>
                  <a:pt x="6" y="82"/>
                  <a:pt x="6" y="82"/>
                  <a:pt x="6" y="82"/>
                </a:cubicBezTo>
                <a:cubicBezTo>
                  <a:pt x="6" y="77"/>
                  <a:pt x="6" y="77"/>
                  <a:pt x="6" y="77"/>
                </a:cubicBezTo>
                <a:cubicBezTo>
                  <a:pt x="6" y="77"/>
                  <a:pt x="6" y="77"/>
                  <a:pt x="6" y="77"/>
                </a:cubicBezTo>
                <a:cubicBezTo>
                  <a:pt x="6" y="77"/>
                  <a:pt x="6" y="77"/>
                  <a:pt x="6" y="77"/>
                </a:cubicBezTo>
                <a:cubicBezTo>
                  <a:pt x="6" y="74"/>
                  <a:pt x="8" y="72"/>
                  <a:pt x="11" y="72"/>
                </a:cubicBezTo>
                <a:cubicBezTo>
                  <a:pt x="11" y="70"/>
                  <a:pt x="11" y="70"/>
                  <a:pt x="11" y="70"/>
                </a:cubicBezTo>
                <a:cubicBezTo>
                  <a:pt x="11" y="72"/>
                  <a:pt x="11" y="72"/>
                  <a:pt x="11" y="72"/>
                </a:cubicBezTo>
                <a:cubicBezTo>
                  <a:pt x="11" y="72"/>
                  <a:pt x="11" y="72"/>
                  <a:pt x="11" y="72"/>
                </a:cubicBezTo>
                <a:cubicBezTo>
                  <a:pt x="11" y="70"/>
                  <a:pt x="11" y="70"/>
                  <a:pt x="11" y="70"/>
                </a:cubicBezTo>
                <a:cubicBezTo>
                  <a:pt x="11" y="72"/>
                  <a:pt x="11" y="72"/>
                  <a:pt x="11" y="72"/>
                </a:cubicBezTo>
                <a:cubicBezTo>
                  <a:pt x="11" y="72"/>
                  <a:pt x="11" y="72"/>
                  <a:pt x="11" y="72"/>
                </a:cubicBezTo>
                <a:cubicBezTo>
                  <a:pt x="11" y="72"/>
                  <a:pt x="11" y="72"/>
                  <a:pt x="11" y="72"/>
                </a:cubicBezTo>
                <a:cubicBezTo>
                  <a:pt x="27" y="72"/>
                  <a:pt x="27" y="72"/>
                  <a:pt x="27" y="72"/>
                </a:cubicBezTo>
                <a:cubicBezTo>
                  <a:pt x="27" y="70"/>
                  <a:pt x="27" y="70"/>
                  <a:pt x="27" y="70"/>
                </a:cubicBezTo>
                <a:cubicBezTo>
                  <a:pt x="29" y="63"/>
                  <a:pt x="31" y="57"/>
                  <a:pt x="35" y="52"/>
                </a:cubicBezTo>
                <a:cubicBezTo>
                  <a:pt x="36" y="50"/>
                  <a:pt x="36" y="50"/>
                  <a:pt x="36" y="50"/>
                </a:cubicBezTo>
                <a:cubicBezTo>
                  <a:pt x="25" y="39"/>
                  <a:pt x="25" y="39"/>
                  <a:pt x="25" y="39"/>
                </a:cubicBezTo>
                <a:cubicBezTo>
                  <a:pt x="24" y="38"/>
                  <a:pt x="24" y="36"/>
                  <a:pt x="24" y="35"/>
                </a:cubicBezTo>
                <a:cubicBezTo>
                  <a:pt x="24" y="34"/>
                  <a:pt x="24" y="32"/>
                  <a:pt x="25" y="31"/>
                </a:cubicBezTo>
                <a:cubicBezTo>
                  <a:pt x="32" y="24"/>
                  <a:pt x="32" y="24"/>
                  <a:pt x="32" y="24"/>
                </a:cubicBezTo>
                <a:cubicBezTo>
                  <a:pt x="32" y="24"/>
                  <a:pt x="32" y="24"/>
                  <a:pt x="32" y="24"/>
                </a:cubicBezTo>
                <a:cubicBezTo>
                  <a:pt x="33" y="23"/>
                  <a:pt x="34" y="23"/>
                  <a:pt x="36" y="23"/>
                </a:cubicBezTo>
                <a:cubicBezTo>
                  <a:pt x="37" y="23"/>
                  <a:pt x="39" y="23"/>
                  <a:pt x="40" y="24"/>
                </a:cubicBezTo>
                <a:cubicBezTo>
                  <a:pt x="50" y="35"/>
                  <a:pt x="50" y="35"/>
                  <a:pt x="50" y="35"/>
                </a:cubicBezTo>
                <a:cubicBezTo>
                  <a:pt x="52" y="34"/>
                  <a:pt x="52" y="34"/>
                  <a:pt x="52" y="34"/>
                </a:cubicBezTo>
                <a:cubicBezTo>
                  <a:pt x="58" y="31"/>
                  <a:pt x="64" y="28"/>
                  <a:pt x="70" y="27"/>
                </a:cubicBezTo>
                <a:cubicBezTo>
                  <a:pt x="72" y="26"/>
                  <a:pt x="72" y="26"/>
                  <a:pt x="72" y="26"/>
                </a:cubicBezTo>
                <a:cubicBezTo>
                  <a:pt x="72" y="11"/>
                  <a:pt x="72" y="11"/>
                  <a:pt x="72" y="11"/>
                </a:cubicBezTo>
                <a:cubicBezTo>
                  <a:pt x="72" y="8"/>
                  <a:pt x="75" y="6"/>
                  <a:pt x="78" y="6"/>
                </a:cubicBezTo>
                <a:cubicBezTo>
                  <a:pt x="87" y="6"/>
                  <a:pt x="87" y="6"/>
                  <a:pt x="87" y="6"/>
                </a:cubicBezTo>
                <a:cubicBezTo>
                  <a:pt x="90" y="6"/>
                  <a:pt x="93" y="8"/>
                  <a:pt x="93" y="11"/>
                </a:cubicBezTo>
                <a:cubicBezTo>
                  <a:pt x="93" y="26"/>
                  <a:pt x="93" y="26"/>
                  <a:pt x="93" y="26"/>
                </a:cubicBezTo>
                <a:cubicBezTo>
                  <a:pt x="95" y="27"/>
                  <a:pt x="95" y="27"/>
                  <a:pt x="95" y="27"/>
                </a:cubicBezTo>
                <a:cubicBezTo>
                  <a:pt x="102" y="28"/>
                  <a:pt x="108" y="31"/>
                  <a:pt x="113" y="34"/>
                </a:cubicBezTo>
                <a:cubicBezTo>
                  <a:pt x="115" y="36"/>
                  <a:pt x="115" y="36"/>
                  <a:pt x="115" y="36"/>
                </a:cubicBezTo>
                <a:cubicBezTo>
                  <a:pt x="126" y="25"/>
                  <a:pt x="126" y="25"/>
                  <a:pt x="126" y="25"/>
                </a:cubicBezTo>
                <a:cubicBezTo>
                  <a:pt x="127" y="24"/>
                  <a:pt x="128" y="23"/>
                  <a:pt x="130" y="23"/>
                </a:cubicBezTo>
                <a:cubicBezTo>
                  <a:pt x="131" y="23"/>
                  <a:pt x="132" y="24"/>
                  <a:pt x="133" y="25"/>
                </a:cubicBezTo>
                <a:cubicBezTo>
                  <a:pt x="140" y="32"/>
                  <a:pt x="140" y="32"/>
                  <a:pt x="140" y="32"/>
                </a:cubicBezTo>
                <a:cubicBezTo>
                  <a:pt x="141" y="33"/>
                  <a:pt x="142" y="34"/>
                  <a:pt x="142" y="35"/>
                </a:cubicBezTo>
                <a:cubicBezTo>
                  <a:pt x="142" y="37"/>
                  <a:pt x="141" y="38"/>
                  <a:pt x="140" y="39"/>
                </a:cubicBezTo>
                <a:cubicBezTo>
                  <a:pt x="140" y="39"/>
                  <a:pt x="140" y="39"/>
                  <a:pt x="140" y="39"/>
                </a:cubicBezTo>
                <a:cubicBezTo>
                  <a:pt x="129" y="50"/>
                  <a:pt x="129" y="50"/>
                  <a:pt x="129" y="50"/>
                </a:cubicBezTo>
                <a:cubicBezTo>
                  <a:pt x="131" y="52"/>
                  <a:pt x="131" y="52"/>
                  <a:pt x="131" y="52"/>
                </a:cubicBezTo>
                <a:cubicBezTo>
                  <a:pt x="134" y="57"/>
                  <a:pt x="137" y="63"/>
                  <a:pt x="138" y="70"/>
                </a:cubicBezTo>
                <a:cubicBezTo>
                  <a:pt x="139" y="72"/>
                  <a:pt x="139" y="72"/>
                  <a:pt x="139" y="72"/>
                </a:cubicBezTo>
                <a:cubicBezTo>
                  <a:pt x="154" y="72"/>
                  <a:pt x="154" y="72"/>
                  <a:pt x="154" y="72"/>
                </a:cubicBezTo>
                <a:cubicBezTo>
                  <a:pt x="154" y="72"/>
                  <a:pt x="154" y="72"/>
                  <a:pt x="154" y="72"/>
                </a:cubicBezTo>
                <a:cubicBezTo>
                  <a:pt x="157" y="72"/>
                  <a:pt x="159" y="75"/>
                  <a:pt x="159" y="78"/>
                </a:cubicBezTo>
                <a:cubicBezTo>
                  <a:pt x="159" y="82"/>
                  <a:pt x="159" y="82"/>
                  <a:pt x="159" y="82"/>
                </a:cubicBezTo>
                <a:cubicBezTo>
                  <a:pt x="165" y="82"/>
                  <a:pt x="165" y="82"/>
                  <a:pt x="165" y="82"/>
                </a:cubicBezTo>
                <a:close/>
                <a:moveTo>
                  <a:pt x="59" y="82"/>
                </a:moveTo>
                <a:cubicBezTo>
                  <a:pt x="59" y="76"/>
                  <a:pt x="62" y="70"/>
                  <a:pt x="66" y="66"/>
                </a:cubicBezTo>
                <a:cubicBezTo>
                  <a:pt x="70" y="61"/>
                  <a:pt x="76" y="59"/>
                  <a:pt x="83" y="59"/>
                </a:cubicBezTo>
                <a:cubicBezTo>
                  <a:pt x="89" y="59"/>
                  <a:pt x="95" y="61"/>
                  <a:pt x="99" y="66"/>
                </a:cubicBezTo>
                <a:cubicBezTo>
                  <a:pt x="104" y="70"/>
                  <a:pt x="106" y="76"/>
                  <a:pt x="106" y="82"/>
                </a:cubicBezTo>
                <a:cubicBezTo>
                  <a:pt x="112" y="82"/>
                  <a:pt x="112" y="82"/>
                  <a:pt x="112" y="82"/>
                </a:cubicBezTo>
                <a:cubicBezTo>
                  <a:pt x="112" y="74"/>
                  <a:pt x="109" y="67"/>
                  <a:pt x="104" y="61"/>
                </a:cubicBezTo>
                <a:cubicBezTo>
                  <a:pt x="98" y="56"/>
                  <a:pt x="91" y="53"/>
                  <a:pt x="83" y="53"/>
                </a:cubicBezTo>
                <a:cubicBezTo>
                  <a:pt x="74" y="53"/>
                  <a:pt x="67" y="56"/>
                  <a:pt x="62" y="61"/>
                </a:cubicBezTo>
                <a:cubicBezTo>
                  <a:pt x="56" y="67"/>
                  <a:pt x="53" y="74"/>
                  <a:pt x="53" y="82"/>
                </a:cubicBezTo>
                <a:cubicBezTo>
                  <a:pt x="59" y="82"/>
                  <a:pt x="59" y="82"/>
                  <a:pt x="59" y="82"/>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87" name="Freeform 239"/>
          <p:cNvSpPr/>
          <p:nvPr>
            <p:custDataLst>
              <p:tags r:id="rId212"/>
            </p:custDataLst>
          </p:nvPr>
        </p:nvSpPr>
        <p:spPr bwMode="auto">
          <a:xfrm>
            <a:off x="3638550" y="5532438"/>
            <a:ext cx="269081" cy="557213"/>
          </a:xfrm>
          <a:custGeom>
            <a:avLst/>
            <a:gdLst>
              <a:gd name="T0" fmla="*/ 61 w 61"/>
              <a:gd name="T1" fmla="*/ 89 h 95"/>
              <a:gd name="T2" fmla="*/ 61 w 61"/>
              <a:gd name="T3" fmla="*/ 9 h 95"/>
              <a:gd name="T4" fmla="*/ 53 w 61"/>
              <a:gd name="T5" fmla="*/ 0 h 95"/>
              <a:gd name="T6" fmla="*/ 8 w 61"/>
              <a:gd name="T7" fmla="*/ 0 h 95"/>
              <a:gd name="T8" fmla="*/ 8 w 61"/>
              <a:gd name="T9" fmla="*/ 70 h 95"/>
              <a:gd name="T10" fmla="*/ 10 w 61"/>
              <a:gd name="T11" fmla="*/ 70 h 95"/>
              <a:gd name="T12" fmla="*/ 10 w 61"/>
              <a:gd name="T13" fmla="*/ 80 h 95"/>
              <a:gd name="T14" fmla="*/ 3 w 61"/>
              <a:gd name="T15" fmla="*/ 83 h 95"/>
              <a:gd name="T16" fmla="*/ 0 w 61"/>
              <a:gd name="T17" fmla="*/ 90 h 95"/>
              <a:gd name="T18" fmla="*/ 0 w 61"/>
              <a:gd name="T19" fmla="*/ 95 h 95"/>
              <a:gd name="T20" fmla="*/ 4 w 61"/>
              <a:gd name="T21" fmla="*/ 95 h 95"/>
              <a:gd name="T22" fmla="*/ 4 w 61"/>
              <a:gd name="T23" fmla="*/ 95 h 95"/>
              <a:gd name="T24" fmla="*/ 10 w 61"/>
              <a:gd name="T25" fmla="*/ 95 h 95"/>
              <a:gd name="T26" fmla="*/ 22 w 61"/>
              <a:gd name="T27" fmla="*/ 95 h 95"/>
              <a:gd name="T28" fmla="*/ 53 w 61"/>
              <a:gd name="T29" fmla="*/ 95 h 95"/>
              <a:gd name="T30" fmla="*/ 55 w 61"/>
              <a:gd name="T31" fmla="*/ 95 h 95"/>
              <a:gd name="T32" fmla="*/ 58 w 61"/>
              <a:gd name="T33" fmla="*/ 95 h 95"/>
              <a:gd name="T34" fmla="*/ 59 w 61"/>
              <a:gd name="T35" fmla="*/ 95 h 95"/>
              <a:gd name="T36" fmla="*/ 61 w 61"/>
              <a:gd name="T37" fmla="*/ 89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1" h="95">
                <a:moveTo>
                  <a:pt x="61" y="89"/>
                </a:moveTo>
                <a:cubicBezTo>
                  <a:pt x="61" y="9"/>
                  <a:pt x="61" y="9"/>
                  <a:pt x="61" y="9"/>
                </a:cubicBezTo>
                <a:cubicBezTo>
                  <a:pt x="61" y="4"/>
                  <a:pt x="58" y="0"/>
                  <a:pt x="53" y="0"/>
                </a:cubicBezTo>
                <a:cubicBezTo>
                  <a:pt x="8" y="0"/>
                  <a:pt x="8" y="0"/>
                  <a:pt x="8" y="0"/>
                </a:cubicBezTo>
                <a:cubicBezTo>
                  <a:pt x="8" y="70"/>
                  <a:pt x="8" y="70"/>
                  <a:pt x="8" y="70"/>
                </a:cubicBezTo>
                <a:cubicBezTo>
                  <a:pt x="10" y="70"/>
                  <a:pt x="10" y="70"/>
                  <a:pt x="10" y="70"/>
                </a:cubicBezTo>
                <a:cubicBezTo>
                  <a:pt x="10" y="80"/>
                  <a:pt x="10" y="80"/>
                  <a:pt x="10" y="80"/>
                </a:cubicBezTo>
                <a:cubicBezTo>
                  <a:pt x="8" y="80"/>
                  <a:pt x="5" y="81"/>
                  <a:pt x="3" y="83"/>
                </a:cubicBezTo>
                <a:cubicBezTo>
                  <a:pt x="1" y="85"/>
                  <a:pt x="0" y="87"/>
                  <a:pt x="0" y="90"/>
                </a:cubicBezTo>
                <a:cubicBezTo>
                  <a:pt x="0" y="95"/>
                  <a:pt x="0" y="95"/>
                  <a:pt x="0" y="95"/>
                </a:cubicBezTo>
                <a:cubicBezTo>
                  <a:pt x="4" y="95"/>
                  <a:pt x="4" y="95"/>
                  <a:pt x="4" y="95"/>
                </a:cubicBezTo>
                <a:cubicBezTo>
                  <a:pt x="4" y="95"/>
                  <a:pt x="4" y="95"/>
                  <a:pt x="4" y="95"/>
                </a:cubicBezTo>
                <a:cubicBezTo>
                  <a:pt x="10" y="95"/>
                  <a:pt x="10" y="95"/>
                  <a:pt x="10" y="95"/>
                </a:cubicBezTo>
                <a:cubicBezTo>
                  <a:pt x="22" y="95"/>
                  <a:pt x="22" y="95"/>
                  <a:pt x="22" y="95"/>
                </a:cubicBezTo>
                <a:cubicBezTo>
                  <a:pt x="53" y="95"/>
                  <a:pt x="53" y="95"/>
                  <a:pt x="53" y="95"/>
                </a:cubicBezTo>
                <a:cubicBezTo>
                  <a:pt x="55" y="95"/>
                  <a:pt x="55" y="95"/>
                  <a:pt x="55" y="95"/>
                </a:cubicBezTo>
                <a:cubicBezTo>
                  <a:pt x="58" y="95"/>
                  <a:pt x="58" y="95"/>
                  <a:pt x="58" y="95"/>
                </a:cubicBezTo>
                <a:cubicBezTo>
                  <a:pt x="59" y="95"/>
                  <a:pt x="59" y="95"/>
                  <a:pt x="59" y="95"/>
                </a:cubicBezTo>
                <a:cubicBezTo>
                  <a:pt x="60" y="94"/>
                  <a:pt x="61" y="91"/>
                  <a:pt x="61" y="89"/>
                </a:cubicBezTo>
                <a:close/>
              </a:path>
            </a:pathLst>
          </a:custGeom>
          <a:solidFill>
            <a:srgbClr val="0565A2">
              <a:alpha val="30000"/>
            </a:srgbClr>
          </a:solidFill>
          <a:ln>
            <a:noFill/>
          </a:ln>
        </p:spPr>
        <p:txBody>
          <a:bodyPr vert="horz" wrap="square" lIns="68580" tIns="34290" rIns="68580" bIns="34290" numCol="1" anchor="t" anchorCtr="0" compatLnSpc="1"/>
          <a:lstStyle/>
          <a:p>
            <a:endParaRPr lang="zh-CN" altLang="en-US" sz="1350"/>
          </a:p>
        </p:txBody>
      </p:sp>
      <p:sp>
        <p:nvSpPr>
          <p:cNvPr id="10088" name="Freeform 240"/>
          <p:cNvSpPr/>
          <p:nvPr>
            <p:custDataLst>
              <p:tags r:id="rId213"/>
            </p:custDataLst>
          </p:nvPr>
        </p:nvSpPr>
        <p:spPr bwMode="auto">
          <a:xfrm>
            <a:off x="3308747" y="5549900"/>
            <a:ext cx="563166" cy="539750"/>
          </a:xfrm>
          <a:custGeom>
            <a:avLst/>
            <a:gdLst>
              <a:gd name="T0" fmla="*/ 120 w 128"/>
              <a:gd name="T1" fmla="*/ 92 h 92"/>
              <a:gd name="T2" fmla="*/ 9 w 128"/>
              <a:gd name="T3" fmla="*/ 92 h 92"/>
              <a:gd name="T4" fmla="*/ 0 w 128"/>
              <a:gd name="T5" fmla="*/ 84 h 92"/>
              <a:gd name="T6" fmla="*/ 0 w 128"/>
              <a:gd name="T7" fmla="*/ 8 h 92"/>
              <a:gd name="T8" fmla="*/ 9 w 128"/>
              <a:gd name="T9" fmla="*/ 0 h 92"/>
              <a:gd name="T10" fmla="*/ 120 w 128"/>
              <a:gd name="T11" fmla="*/ 0 h 92"/>
              <a:gd name="T12" fmla="*/ 128 w 128"/>
              <a:gd name="T13" fmla="*/ 8 h 92"/>
              <a:gd name="T14" fmla="*/ 128 w 128"/>
              <a:gd name="T15" fmla="*/ 84 h 92"/>
              <a:gd name="T16" fmla="*/ 120 w 128"/>
              <a:gd name="T17"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92">
                <a:moveTo>
                  <a:pt x="120" y="92"/>
                </a:moveTo>
                <a:cubicBezTo>
                  <a:pt x="9" y="92"/>
                  <a:pt x="9" y="92"/>
                  <a:pt x="9" y="92"/>
                </a:cubicBezTo>
                <a:cubicBezTo>
                  <a:pt x="4" y="92"/>
                  <a:pt x="0" y="89"/>
                  <a:pt x="0" y="84"/>
                </a:cubicBezTo>
                <a:cubicBezTo>
                  <a:pt x="0" y="8"/>
                  <a:pt x="0" y="8"/>
                  <a:pt x="0" y="8"/>
                </a:cubicBezTo>
                <a:cubicBezTo>
                  <a:pt x="0" y="3"/>
                  <a:pt x="4" y="0"/>
                  <a:pt x="9" y="0"/>
                </a:cubicBezTo>
                <a:cubicBezTo>
                  <a:pt x="120" y="0"/>
                  <a:pt x="120" y="0"/>
                  <a:pt x="120" y="0"/>
                </a:cubicBezTo>
                <a:cubicBezTo>
                  <a:pt x="125" y="0"/>
                  <a:pt x="128" y="3"/>
                  <a:pt x="128" y="8"/>
                </a:cubicBezTo>
                <a:cubicBezTo>
                  <a:pt x="128" y="84"/>
                  <a:pt x="128" y="84"/>
                  <a:pt x="128" y="84"/>
                </a:cubicBezTo>
                <a:cubicBezTo>
                  <a:pt x="128" y="89"/>
                  <a:pt x="125" y="92"/>
                  <a:pt x="120" y="9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89" name="Freeform 241"/>
          <p:cNvSpPr/>
          <p:nvPr>
            <p:custDataLst>
              <p:tags r:id="rId214"/>
            </p:custDataLst>
          </p:nvPr>
        </p:nvSpPr>
        <p:spPr bwMode="auto">
          <a:xfrm>
            <a:off x="3308747" y="5549900"/>
            <a:ext cx="563166" cy="111125"/>
          </a:xfrm>
          <a:custGeom>
            <a:avLst/>
            <a:gdLst>
              <a:gd name="T0" fmla="*/ 0 w 128"/>
              <a:gd name="T1" fmla="*/ 19 h 19"/>
              <a:gd name="T2" fmla="*/ 0 w 128"/>
              <a:gd name="T3" fmla="*/ 6 h 19"/>
              <a:gd name="T4" fmla="*/ 7 w 128"/>
              <a:gd name="T5" fmla="*/ 0 h 19"/>
              <a:gd name="T6" fmla="*/ 122 w 128"/>
              <a:gd name="T7" fmla="*/ 0 h 19"/>
              <a:gd name="T8" fmla="*/ 128 w 128"/>
              <a:gd name="T9" fmla="*/ 6 h 19"/>
              <a:gd name="T10" fmla="*/ 128 w 128"/>
              <a:gd name="T11" fmla="*/ 19 h 19"/>
              <a:gd name="T12" fmla="*/ 0 w 128"/>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128" h="19">
                <a:moveTo>
                  <a:pt x="0" y="19"/>
                </a:moveTo>
                <a:cubicBezTo>
                  <a:pt x="0" y="6"/>
                  <a:pt x="0" y="6"/>
                  <a:pt x="0" y="6"/>
                </a:cubicBezTo>
                <a:cubicBezTo>
                  <a:pt x="0" y="2"/>
                  <a:pt x="3" y="0"/>
                  <a:pt x="7" y="0"/>
                </a:cubicBezTo>
                <a:cubicBezTo>
                  <a:pt x="122" y="0"/>
                  <a:pt x="122" y="0"/>
                  <a:pt x="122" y="0"/>
                </a:cubicBezTo>
                <a:cubicBezTo>
                  <a:pt x="126" y="0"/>
                  <a:pt x="128" y="2"/>
                  <a:pt x="128" y="6"/>
                </a:cubicBezTo>
                <a:cubicBezTo>
                  <a:pt x="128" y="19"/>
                  <a:pt x="128" y="19"/>
                  <a:pt x="128" y="19"/>
                </a:cubicBezTo>
                <a:lnTo>
                  <a:pt x="0" y="19"/>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90" name="Freeform 242"/>
          <p:cNvSpPr/>
          <p:nvPr>
            <p:custDataLst>
              <p:tags r:id="rId215"/>
            </p:custDataLst>
          </p:nvPr>
        </p:nvSpPr>
        <p:spPr bwMode="auto">
          <a:xfrm>
            <a:off x="3295650" y="5532438"/>
            <a:ext cx="589360" cy="574675"/>
          </a:xfrm>
          <a:custGeom>
            <a:avLst/>
            <a:gdLst>
              <a:gd name="T0" fmla="*/ 49 w 134"/>
              <a:gd name="T1" fmla="*/ 6 h 98"/>
              <a:gd name="T2" fmla="*/ 125 w 134"/>
              <a:gd name="T3" fmla="*/ 6 h 98"/>
              <a:gd name="T4" fmla="*/ 128 w 134"/>
              <a:gd name="T5" fmla="*/ 9 h 98"/>
              <a:gd name="T6" fmla="*/ 128 w 134"/>
              <a:gd name="T7" fmla="*/ 89 h 98"/>
              <a:gd name="T8" fmla="*/ 125 w 134"/>
              <a:gd name="T9" fmla="*/ 92 h 98"/>
              <a:gd name="T10" fmla="*/ 10 w 134"/>
              <a:gd name="T11" fmla="*/ 92 h 98"/>
              <a:gd name="T12" fmla="*/ 6 w 134"/>
              <a:gd name="T13" fmla="*/ 89 h 98"/>
              <a:gd name="T14" fmla="*/ 6 w 134"/>
              <a:gd name="T15" fmla="*/ 9 h 98"/>
              <a:gd name="T16" fmla="*/ 10 w 134"/>
              <a:gd name="T17" fmla="*/ 6 h 98"/>
              <a:gd name="T18" fmla="*/ 23 w 134"/>
              <a:gd name="T19" fmla="*/ 6 h 98"/>
              <a:gd name="T20" fmla="*/ 27 w 134"/>
              <a:gd name="T21" fmla="*/ 6 h 98"/>
              <a:gd name="T22" fmla="*/ 27 w 134"/>
              <a:gd name="T23" fmla="*/ 0 h 98"/>
              <a:gd name="T24" fmla="*/ 23 w 134"/>
              <a:gd name="T25" fmla="*/ 0 h 98"/>
              <a:gd name="T26" fmla="*/ 10 w 134"/>
              <a:gd name="T27" fmla="*/ 0 h 98"/>
              <a:gd name="T28" fmla="*/ 0 w 134"/>
              <a:gd name="T29" fmla="*/ 9 h 98"/>
              <a:gd name="T30" fmla="*/ 0 w 134"/>
              <a:gd name="T31" fmla="*/ 89 h 98"/>
              <a:gd name="T32" fmla="*/ 10 w 134"/>
              <a:gd name="T33" fmla="*/ 98 h 98"/>
              <a:gd name="T34" fmla="*/ 125 w 134"/>
              <a:gd name="T35" fmla="*/ 98 h 98"/>
              <a:gd name="T36" fmla="*/ 134 w 134"/>
              <a:gd name="T37" fmla="*/ 89 h 98"/>
              <a:gd name="T38" fmla="*/ 134 w 134"/>
              <a:gd name="T39" fmla="*/ 9 h 98"/>
              <a:gd name="T40" fmla="*/ 125 w 134"/>
              <a:gd name="T41" fmla="*/ 0 h 98"/>
              <a:gd name="T42" fmla="*/ 49 w 134"/>
              <a:gd name="T43" fmla="*/ 0 h 98"/>
              <a:gd name="T44" fmla="*/ 49 w 134"/>
              <a:gd name="T45" fmla="*/ 6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4" h="98">
                <a:moveTo>
                  <a:pt x="49" y="6"/>
                </a:moveTo>
                <a:cubicBezTo>
                  <a:pt x="125" y="6"/>
                  <a:pt x="125" y="6"/>
                  <a:pt x="125" y="6"/>
                </a:cubicBezTo>
                <a:cubicBezTo>
                  <a:pt x="127" y="6"/>
                  <a:pt x="128" y="7"/>
                  <a:pt x="128" y="9"/>
                </a:cubicBezTo>
                <a:cubicBezTo>
                  <a:pt x="128" y="89"/>
                  <a:pt x="128" y="89"/>
                  <a:pt x="128" y="89"/>
                </a:cubicBezTo>
                <a:cubicBezTo>
                  <a:pt x="128" y="91"/>
                  <a:pt x="127" y="92"/>
                  <a:pt x="125" y="92"/>
                </a:cubicBezTo>
                <a:cubicBezTo>
                  <a:pt x="10" y="92"/>
                  <a:pt x="10" y="92"/>
                  <a:pt x="10" y="92"/>
                </a:cubicBezTo>
                <a:cubicBezTo>
                  <a:pt x="8" y="92"/>
                  <a:pt x="6" y="91"/>
                  <a:pt x="6" y="89"/>
                </a:cubicBezTo>
                <a:cubicBezTo>
                  <a:pt x="6" y="9"/>
                  <a:pt x="6" y="9"/>
                  <a:pt x="6" y="9"/>
                </a:cubicBezTo>
                <a:cubicBezTo>
                  <a:pt x="6" y="7"/>
                  <a:pt x="8" y="6"/>
                  <a:pt x="10" y="6"/>
                </a:cubicBezTo>
                <a:cubicBezTo>
                  <a:pt x="23" y="6"/>
                  <a:pt x="23" y="6"/>
                  <a:pt x="23" y="6"/>
                </a:cubicBezTo>
                <a:cubicBezTo>
                  <a:pt x="27" y="6"/>
                  <a:pt x="27" y="6"/>
                  <a:pt x="27" y="6"/>
                </a:cubicBezTo>
                <a:cubicBezTo>
                  <a:pt x="27" y="0"/>
                  <a:pt x="27" y="0"/>
                  <a:pt x="27" y="0"/>
                </a:cubicBezTo>
                <a:cubicBezTo>
                  <a:pt x="23" y="0"/>
                  <a:pt x="23" y="0"/>
                  <a:pt x="23" y="0"/>
                </a:cubicBezTo>
                <a:cubicBezTo>
                  <a:pt x="10" y="0"/>
                  <a:pt x="10" y="0"/>
                  <a:pt x="10" y="0"/>
                </a:cubicBezTo>
                <a:cubicBezTo>
                  <a:pt x="5" y="0"/>
                  <a:pt x="0" y="4"/>
                  <a:pt x="0" y="9"/>
                </a:cubicBezTo>
                <a:cubicBezTo>
                  <a:pt x="0" y="89"/>
                  <a:pt x="0" y="89"/>
                  <a:pt x="0" y="89"/>
                </a:cubicBezTo>
                <a:cubicBezTo>
                  <a:pt x="0" y="94"/>
                  <a:pt x="5" y="98"/>
                  <a:pt x="10" y="98"/>
                </a:cubicBezTo>
                <a:cubicBezTo>
                  <a:pt x="125" y="98"/>
                  <a:pt x="125" y="98"/>
                  <a:pt x="125" y="98"/>
                </a:cubicBezTo>
                <a:cubicBezTo>
                  <a:pt x="130" y="98"/>
                  <a:pt x="134" y="94"/>
                  <a:pt x="134" y="89"/>
                </a:cubicBezTo>
                <a:cubicBezTo>
                  <a:pt x="134" y="9"/>
                  <a:pt x="134" y="9"/>
                  <a:pt x="134" y="9"/>
                </a:cubicBezTo>
                <a:cubicBezTo>
                  <a:pt x="134" y="4"/>
                  <a:pt x="130" y="0"/>
                  <a:pt x="125" y="0"/>
                </a:cubicBezTo>
                <a:cubicBezTo>
                  <a:pt x="49" y="0"/>
                  <a:pt x="49" y="0"/>
                  <a:pt x="49" y="0"/>
                </a:cubicBezTo>
                <a:cubicBezTo>
                  <a:pt x="49" y="6"/>
                  <a:pt x="49" y="6"/>
                  <a:pt x="49"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91" name="Rectangle 243"/>
          <p:cNvSpPr>
            <a:spLocks noChangeArrowheads="1"/>
          </p:cNvSpPr>
          <p:nvPr>
            <p:custDataLst>
              <p:tags r:id="rId216"/>
            </p:custDataLst>
          </p:nvPr>
        </p:nvSpPr>
        <p:spPr bwMode="auto">
          <a:xfrm>
            <a:off x="3458766" y="5532438"/>
            <a:ext cx="21431"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092" name="Freeform 244"/>
          <p:cNvSpPr/>
          <p:nvPr>
            <p:custDataLst>
              <p:tags r:id="rId217"/>
            </p:custDataLst>
          </p:nvPr>
        </p:nvSpPr>
        <p:spPr bwMode="auto">
          <a:xfrm>
            <a:off x="3458766" y="5532438"/>
            <a:ext cx="21431" cy="34925"/>
          </a:xfrm>
          <a:custGeom>
            <a:avLst/>
            <a:gdLst>
              <a:gd name="T0" fmla="*/ 0 w 18"/>
              <a:gd name="T1" fmla="*/ 22 h 22"/>
              <a:gd name="T2" fmla="*/ 18 w 18"/>
              <a:gd name="T3" fmla="*/ 22 h 22"/>
              <a:gd name="T4" fmla="*/ 18 w 18"/>
              <a:gd name="T5" fmla="*/ 0 h 22"/>
              <a:gd name="T6" fmla="*/ 0 w 18"/>
              <a:gd name="T7" fmla="*/ 0 h 22"/>
            </a:gdLst>
            <a:ahLst/>
            <a:cxnLst>
              <a:cxn ang="0">
                <a:pos x="T0" y="T1"/>
              </a:cxn>
              <a:cxn ang="0">
                <a:pos x="T2" y="T3"/>
              </a:cxn>
              <a:cxn ang="0">
                <a:pos x="T4" y="T5"/>
              </a:cxn>
              <a:cxn ang="0">
                <a:pos x="T6" y="T7"/>
              </a:cxn>
            </a:cxnLst>
            <a:rect l="0" t="0" r="r" b="b"/>
            <a:pathLst>
              <a:path w="18" h="22">
                <a:moveTo>
                  <a:pt x="0" y="22"/>
                </a:moveTo>
                <a:lnTo>
                  <a:pt x="18" y="22"/>
                </a:lnTo>
                <a:lnTo>
                  <a:pt x="1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93" name="Rectangle 245"/>
          <p:cNvSpPr>
            <a:spLocks noChangeArrowheads="1"/>
          </p:cNvSpPr>
          <p:nvPr>
            <p:custDataLst>
              <p:tags r:id="rId218"/>
            </p:custDataLst>
          </p:nvPr>
        </p:nvSpPr>
        <p:spPr bwMode="auto">
          <a:xfrm>
            <a:off x="3308747" y="5648325"/>
            <a:ext cx="563166"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094" name="Freeform 246"/>
          <p:cNvSpPr/>
          <p:nvPr>
            <p:custDataLst>
              <p:tags r:id="rId219"/>
            </p:custDataLst>
          </p:nvPr>
        </p:nvSpPr>
        <p:spPr bwMode="auto">
          <a:xfrm>
            <a:off x="3308747" y="5648325"/>
            <a:ext cx="563166" cy="36513"/>
          </a:xfrm>
          <a:custGeom>
            <a:avLst/>
            <a:gdLst>
              <a:gd name="T0" fmla="*/ 0 w 473"/>
              <a:gd name="T1" fmla="*/ 23 h 23"/>
              <a:gd name="T2" fmla="*/ 473 w 473"/>
              <a:gd name="T3" fmla="*/ 23 h 23"/>
              <a:gd name="T4" fmla="*/ 473 w 473"/>
              <a:gd name="T5" fmla="*/ 0 h 23"/>
              <a:gd name="T6" fmla="*/ 0 w 473"/>
              <a:gd name="T7" fmla="*/ 0 h 23"/>
            </a:gdLst>
            <a:ahLst/>
            <a:cxnLst>
              <a:cxn ang="0">
                <a:pos x="T0" y="T1"/>
              </a:cxn>
              <a:cxn ang="0">
                <a:pos x="T2" y="T3"/>
              </a:cxn>
              <a:cxn ang="0">
                <a:pos x="T4" y="T5"/>
              </a:cxn>
              <a:cxn ang="0">
                <a:pos x="T6" y="T7"/>
              </a:cxn>
            </a:cxnLst>
            <a:rect l="0" t="0" r="r" b="b"/>
            <a:pathLst>
              <a:path w="473" h="23">
                <a:moveTo>
                  <a:pt x="0" y="23"/>
                </a:moveTo>
                <a:lnTo>
                  <a:pt x="473" y="23"/>
                </a:lnTo>
                <a:lnTo>
                  <a:pt x="473"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95" name="Rectangle 247"/>
          <p:cNvSpPr>
            <a:spLocks noChangeArrowheads="1"/>
          </p:cNvSpPr>
          <p:nvPr>
            <p:custDataLst>
              <p:tags r:id="rId220"/>
            </p:custDataLst>
          </p:nvPr>
        </p:nvSpPr>
        <p:spPr bwMode="auto">
          <a:xfrm>
            <a:off x="3375422" y="5595938"/>
            <a:ext cx="21431"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096" name="Freeform 248"/>
          <p:cNvSpPr/>
          <p:nvPr>
            <p:custDataLst>
              <p:tags r:id="rId221"/>
            </p:custDataLst>
          </p:nvPr>
        </p:nvSpPr>
        <p:spPr bwMode="auto">
          <a:xfrm>
            <a:off x="3375422" y="5595938"/>
            <a:ext cx="21431" cy="34925"/>
          </a:xfrm>
          <a:custGeom>
            <a:avLst/>
            <a:gdLst>
              <a:gd name="T0" fmla="*/ 0 w 18"/>
              <a:gd name="T1" fmla="*/ 22 h 22"/>
              <a:gd name="T2" fmla="*/ 18 w 18"/>
              <a:gd name="T3" fmla="*/ 22 h 22"/>
              <a:gd name="T4" fmla="*/ 18 w 18"/>
              <a:gd name="T5" fmla="*/ 0 h 22"/>
              <a:gd name="T6" fmla="*/ 0 w 18"/>
              <a:gd name="T7" fmla="*/ 0 h 22"/>
            </a:gdLst>
            <a:ahLst/>
            <a:cxnLst>
              <a:cxn ang="0">
                <a:pos x="T0" y="T1"/>
              </a:cxn>
              <a:cxn ang="0">
                <a:pos x="T2" y="T3"/>
              </a:cxn>
              <a:cxn ang="0">
                <a:pos x="T4" y="T5"/>
              </a:cxn>
              <a:cxn ang="0">
                <a:pos x="T6" y="T7"/>
              </a:cxn>
            </a:cxnLst>
            <a:rect l="0" t="0" r="r" b="b"/>
            <a:pathLst>
              <a:path w="18" h="22">
                <a:moveTo>
                  <a:pt x="0" y="22"/>
                </a:moveTo>
                <a:lnTo>
                  <a:pt x="18" y="22"/>
                </a:lnTo>
                <a:lnTo>
                  <a:pt x="1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97" name="Rectangle 249"/>
          <p:cNvSpPr>
            <a:spLocks noChangeArrowheads="1"/>
          </p:cNvSpPr>
          <p:nvPr>
            <p:custDataLst>
              <p:tags r:id="rId222"/>
            </p:custDataLst>
          </p:nvPr>
        </p:nvSpPr>
        <p:spPr bwMode="auto">
          <a:xfrm>
            <a:off x="3427810" y="5595938"/>
            <a:ext cx="21431"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098" name="Freeform 250"/>
          <p:cNvSpPr/>
          <p:nvPr>
            <p:custDataLst>
              <p:tags r:id="rId223"/>
            </p:custDataLst>
          </p:nvPr>
        </p:nvSpPr>
        <p:spPr bwMode="auto">
          <a:xfrm>
            <a:off x="3427810" y="5595938"/>
            <a:ext cx="21431" cy="34925"/>
          </a:xfrm>
          <a:custGeom>
            <a:avLst/>
            <a:gdLst>
              <a:gd name="T0" fmla="*/ 0 w 18"/>
              <a:gd name="T1" fmla="*/ 22 h 22"/>
              <a:gd name="T2" fmla="*/ 18 w 18"/>
              <a:gd name="T3" fmla="*/ 22 h 22"/>
              <a:gd name="T4" fmla="*/ 18 w 18"/>
              <a:gd name="T5" fmla="*/ 0 h 22"/>
              <a:gd name="T6" fmla="*/ 0 w 18"/>
              <a:gd name="T7" fmla="*/ 0 h 22"/>
            </a:gdLst>
            <a:ahLst/>
            <a:cxnLst>
              <a:cxn ang="0">
                <a:pos x="T0" y="T1"/>
              </a:cxn>
              <a:cxn ang="0">
                <a:pos x="T2" y="T3"/>
              </a:cxn>
              <a:cxn ang="0">
                <a:pos x="T4" y="T5"/>
              </a:cxn>
              <a:cxn ang="0">
                <a:pos x="T6" y="T7"/>
              </a:cxn>
            </a:cxnLst>
            <a:rect l="0" t="0" r="r" b="b"/>
            <a:pathLst>
              <a:path w="18" h="22">
                <a:moveTo>
                  <a:pt x="0" y="22"/>
                </a:moveTo>
                <a:lnTo>
                  <a:pt x="18" y="22"/>
                </a:lnTo>
                <a:lnTo>
                  <a:pt x="1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099" name="Rectangle 251"/>
          <p:cNvSpPr>
            <a:spLocks noChangeArrowheads="1"/>
          </p:cNvSpPr>
          <p:nvPr>
            <p:custDataLst>
              <p:tags r:id="rId224"/>
            </p:custDataLst>
          </p:nvPr>
        </p:nvSpPr>
        <p:spPr bwMode="auto">
          <a:xfrm>
            <a:off x="3480197" y="5595938"/>
            <a:ext cx="22622"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00" name="Freeform 252"/>
          <p:cNvSpPr/>
          <p:nvPr>
            <p:custDataLst>
              <p:tags r:id="rId225"/>
            </p:custDataLst>
          </p:nvPr>
        </p:nvSpPr>
        <p:spPr bwMode="auto">
          <a:xfrm>
            <a:off x="3480197" y="5595938"/>
            <a:ext cx="22622" cy="34925"/>
          </a:xfrm>
          <a:custGeom>
            <a:avLst/>
            <a:gdLst>
              <a:gd name="T0" fmla="*/ 0 w 19"/>
              <a:gd name="T1" fmla="*/ 22 h 22"/>
              <a:gd name="T2" fmla="*/ 19 w 19"/>
              <a:gd name="T3" fmla="*/ 22 h 22"/>
              <a:gd name="T4" fmla="*/ 19 w 19"/>
              <a:gd name="T5" fmla="*/ 0 h 22"/>
              <a:gd name="T6" fmla="*/ 0 w 19"/>
              <a:gd name="T7" fmla="*/ 0 h 22"/>
            </a:gdLst>
            <a:ahLst/>
            <a:cxnLst>
              <a:cxn ang="0">
                <a:pos x="T0" y="T1"/>
              </a:cxn>
              <a:cxn ang="0">
                <a:pos x="T2" y="T3"/>
              </a:cxn>
              <a:cxn ang="0">
                <a:pos x="T4" y="T5"/>
              </a:cxn>
              <a:cxn ang="0">
                <a:pos x="T6" y="T7"/>
              </a:cxn>
            </a:cxnLst>
            <a:rect l="0" t="0" r="r" b="b"/>
            <a:pathLst>
              <a:path w="19" h="22">
                <a:moveTo>
                  <a:pt x="0" y="22"/>
                </a:moveTo>
                <a:lnTo>
                  <a:pt x="19" y="22"/>
                </a:lnTo>
                <a:lnTo>
                  <a:pt x="19"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01" name="Freeform 253"/>
          <p:cNvSpPr/>
          <p:nvPr>
            <p:custDataLst>
              <p:tags r:id="rId226"/>
            </p:custDataLst>
          </p:nvPr>
        </p:nvSpPr>
        <p:spPr bwMode="auto">
          <a:xfrm>
            <a:off x="3396854" y="5719763"/>
            <a:ext cx="391716" cy="298450"/>
          </a:xfrm>
          <a:custGeom>
            <a:avLst/>
            <a:gdLst>
              <a:gd name="T0" fmla="*/ 83 w 89"/>
              <a:gd name="T1" fmla="*/ 51 h 51"/>
              <a:gd name="T2" fmla="*/ 6 w 89"/>
              <a:gd name="T3" fmla="*/ 51 h 51"/>
              <a:gd name="T4" fmla="*/ 0 w 89"/>
              <a:gd name="T5" fmla="*/ 45 h 51"/>
              <a:gd name="T6" fmla="*/ 0 w 89"/>
              <a:gd name="T7" fmla="*/ 7 h 51"/>
              <a:gd name="T8" fmla="*/ 6 w 89"/>
              <a:gd name="T9" fmla="*/ 0 h 51"/>
              <a:gd name="T10" fmla="*/ 83 w 89"/>
              <a:gd name="T11" fmla="*/ 0 h 51"/>
              <a:gd name="T12" fmla="*/ 89 w 89"/>
              <a:gd name="T13" fmla="*/ 7 h 51"/>
              <a:gd name="T14" fmla="*/ 89 w 89"/>
              <a:gd name="T15" fmla="*/ 45 h 51"/>
              <a:gd name="T16" fmla="*/ 83 w 89"/>
              <a:gd name="T17"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 h="51">
                <a:moveTo>
                  <a:pt x="83" y="51"/>
                </a:moveTo>
                <a:cubicBezTo>
                  <a:pt x="6" y="51"/>
                  <a:pt x="6" y="51"/>
                  <a:pt x="6" y="51"/>
                </a:cubicBezTo>
                <a:cubicBezTo>
                  <a:pt x="2" y="51"/>
                  <a:pt x="0" y="48"/>
                  <a:pt x="0" y="45"/>
                </a:cubicBezTo>
                <a:cubicBezTo>
                  <a:pt x="0" y="7"/>
                  <a:pt x="0" y="7"/>
                  <a:pt x="0" y="7"/>
                </a:cubicBezTo>
                <a:cubicBezTo>
                  <a:pt x="0" y="3"/>
                  <a:pt x="2" y="0"/>
                  <a:pt x="6" y="0"/>
                </a:cubicBezTo>
                <a:cubicBezTo>
                  <a:pt x="83" y="0"/>
                  <a:pt x="83" y="0"/>
                  <a:pt x="83" y="0"/>
                </a:cubicBezTo>
                <a:cubicBezTo>
                  <a:pt x="86" y="0"/>
                  <a:pt x="89" y="3"/>
                  <a:pt x="89" y="7"/>
                </a:cubicBezTo>
                <a:cubicBezTo>
                  <a:pt x="89" y="45"/>
                  <a:pt x="89" y="45"/>
                  <a:pt x="89" y="45"/>
                </a:cubicBezTo>
                <a:cubicBezTo>
                  <a:pt x="89" y="48"/>
                  <a:pt x="86" y="51"/>
                  <a:pt x="83" y="51"/>
                </a:cubicBez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02" name="Freeform 254"/>
          <p:cNvSpPr/>
          <p:nvPr>
            <p:custDataLst>
              <p:tags r:id="rId227"/>
            </p:custDataLst>
          </p:nvPr>
        </p:nvSpPr>
        <p:spPr bwMode="auto">
          <a:xfrm>
            <a:off x="3383756" y="5702300"/>
            <a:ext cx="417910" cy="333375"/>
          </a:xfrm>
          <a:custGeom>
            <a:avLst/>
            <a:gdLst>
              <a:gd name="T0" fmla="*/ 86 w 95"/>
              <a:gd name="T1" fmla="*/ 54 h 57"/>
              <a:gd name="T2" fmla="*/ 86 w 95"/>
              <a:gd name="T3" fmla="*/ 51 h 57"/>
              <a:gd name="T4" fmla="*/ 9 w 95"/>
              <a:gd name="T5" fmla="*/ 51 h 57"/>
              <a:gd name="T6" fmla="*/ 6 w 95"/>
              <a:gd name="T7" fmla="*/ 48 h 57"/>
              <a:gd name="T8" fmla="*/ 6 w 95"/>
              <a:gd name="T9" fmla="*/ 10 h 57"/>
              <a:gd name="T10" fmla="*/ 9 w 95"/>
              <a:gd name="T11" fmla="*/ 6 h 57"/>
              <a:gd name="T12" fmla="*/ 86 w 95"/>
              <a:gd name="T13" fmla="*/ 6 h 57"/>
              <a:gd name="T14" fmla="*/ 89 w 95"/>
              <a:gd name="T15" fmla="*/ 10 h 57"/>
              <a:gd name="T16" fmla="*/ 89 w 95"/>
              <a:gd name="T17" fmla="*/ 48 h 57"/>
              <a:gd name="T18" fmla="*/ 86 w 95"/>
              <a:gd name="T19" fmla="*/ 51 h 57"/>
              <a:gd name="T20" fmla="*/ 86 w 95"/>
              <a:gd name="T21" fmla="*/ 54 h 57"/>
              <a:gd name="T22" fmla="*/ 86 w 95"/>
              <a:gd name="T23" fmla="*/ 57 h 57"/>
              <a:gd name="T24" fmla="*/ 95 w 95"/>
              <a:gd name="T25" fmla="*/ 48 h 57"/>
              <a:gd name="T26" fmla="*/ 95 w 95"/>
              <a:gd name="T27" fmla="*/ 10 h 57"/>
              <a:gd name="T28" fmla="*/ 86 w 95"/>
              <a:gd name="T29" fmla="*/ 0 h 57"/>
              <a:gd name="T30" fmla="*/ 9 w 95"/>
              <a:gd name="T31" fmla="*/ 0 h 57"/>
              <a:gd name="T32" fmla="*/ 0 w 95"/>
              <a:gd name="T33" fmla="*/ 10 h 57"/>
              <a:gd name="T34" fmla="*/ 0 w 95"/>
              <a:gd name="T35" fmla="*/ 48 h 57"/>
              <a:gd name="T36" fmla="*/ 9 w 95"/>
              <a:gd name="T37" fmla="*/ 57 h 57"/>
              <a:gd name="T38" fmla="*/ 86 w 95"/>
              <a:gd name="T39" fmla="*/ 57 h 57"/>
              <a:gd name="T40" fmla="*/ 86 w 95"/>
              <a:gd name="T41" fmla="*/ 5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5" h="57">
                <a:moveTo>
                  <a:pt x="86" y="54"/>
                </a:moveTo>
                <a:cubicBezTo>
                  <a:pt x="86" y="51"/>
                  <a:pt x="86" y="51"/>
                  <a:pt x="86" y="51"/>
                </a:cubicBezTo>
                <a:cubicBezTo>
                  <a:pt x="9" y="51"/>
                  <a:pt x="9" y="51"/>
                  <a:pt x="9" y="51"/>
                </a:cubicBezTo>
                <a:cubicBezTo>
                  <a:pt x="7" y="51"/>
                  <a:pt x="6" y="50"/>
                  <a:pt x="6" y="48"/>
                </a:cubicBezTo>
                <a:cubicBezTo>
                  <a:pt x="6" y="10"/>
                  <a:pt x="6" y="10"/>
                  <a:pt x="6" y="10"/>
                </a:cubicBezTo>
                <a:cubicBezTo>
                  <a:pt x="6" y="8"/>
                  <a:pt x="7" y="6"/>
                  <a:pt x="9" y="6"/>
                </a:cubicBezTo>
                <a:cubicBezTo>
                  <a:pt x="86" y="6"/>
                  <a:pt x="86" y="6"/>
                  <a:pt x="86" y="6"/>
                </a:cubicBezTo>
                <a:cubicBezTo>
                  <a:pt x="88" y="6"/>
                  <a:pt x="89" y="8"/>
                  <a:pt x="89" y="10"/>
                </a:cubicBezTo>
                <a:cubicBezTo>
                  <a:pt x="89" y="48"/>
                  <a:pt x="89" y="48"/>
                  <a:pt x="89" y="48"/>
                </a:cubicBezTo>
                <a:cubicBezTo>
                  <a:pt x="89" y="50"/>
                  <a:pt x="88" y="51"/>
                  <a:pt x="86" y="51"/>
                </a:cubicBezTo>
                <a:cubicBezTo>
                  <a:pt x="86" y="54"/>
                  <a:pt x="86" y="54"/>
                  <a:pt x="86" y="54"/>
                </a:cubicBezTo>
                <a:cubicBezTo>
                  <a:pt x="86" y="57"/>
                  <a:pt x="86" y="57"/>
                  <a:pt x="86" y="57"/>
                </a:cubicBezTo>
                <a:cubicBezTo>
                  <a:pt x="91" y="57"/>
                  <a:pt x="95" y="53"/>
                  <a:pt x="95" y="48"/>
                </a:cubicBezTo>
                <a:cubicBezTo>
                  <a:pt x="95" y="10"/>
                  <a:pt x="95" y="10"/>
                  <a:pt x="95" y="10"/>
                </a:cubicBezTo>
                <a:cubicBezTo>
                  <a:pt x="95" y="5"/>
                  <a:pt x="91" y="0"/>
                  <a:pt x="86" y="0"/>
                </a:cubicBezTo>
                <a:cubicBezTo>
                  <a:pt x="9" y="0"/>
                  <a:pt x="9" y="0"/>
                  <a:pt x="9" y="0"/>
                </a:cubicBezTo>
                <a:cubicBezTo>
                  <a:pt x="4" y="0"/>
                  <a:pt x="0" y="5"/>
                  <a:pt x="0" y="10"/>
                </a:cubicBezTo>
                <a:cubicBezTo>
                  <a:pt x="0" y="48"/>
                  <a:pt x="0" y="48"/>
                  <a:pt x="0" y="48"/>
                </a:cubicBezTo>
                <a:cubicBezTo>
                  <a:pt x="0" y="53"/>
                  <a:pt x="4" y="57"/>
                  <a:pt x="9" y="57"/>
                </a:cubicBezTo>
                <a:cubicBezTo>
                  <a:pt x="86" y="57"/>
                  <a:pt x="86" y="57"/>
                  <a:pt x="86" y="57"/>
                </a:cubicBezTo>
                <a:lnTo>
                  <a:pt x="86" y="54"/>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03" name="Freeform 255"/>
          <p:cNvSpPr/>
          <p:nvPr>
            <p:custDataLst>
              <p:tags r:id="rId228"/>
            </p:custDataLst>
          </p:nvPr>
        </p:nvSpPr>
        <p:spPr bwMode="auto">
          <a:xfrm>
            <a:off x="3555206" y="5783263"/>
            <a:ext cx="75010" cy="117475"/>
          </a:xfrm>
          <a:custGeom>
            <a:avLst/>
            <a:gdLst>
              <a:gd name="T0" fmla="*/ 16 w 17"/>
              <a:gd name="T1" fmla="*/ 11 h 20"/>
              <a:gd name="T2" fmla="*/ 2 w 17"/>
              <a:gd name="T3" fmla="*/ 19 h 20"/>
              <a:gd name="T4" fmla="*/ 0 w 17"/>
              <a:gd name="T5" fmla="*/ 18 h 20"/>
              <a:gd name="T6" fmla="*/ 0 w 17"/>
              <a:gd name="T7" fmla="*/ 2 h 20"/>
              <a:gd name="T8" fmla="*/ 2 w 17"/>
              <a:gd name="T9" fmla="*/ 1 h 20"/>
              <a:gd name="T10" fmla="*/ 16 w 17"/>
              <a:gd name="T11" fmla="*/ 9 h 20"/>
              <a:gd name="T12" fmla="*/ 16 w 17"/>
              <a:gd name="T13" fmla="*/ 11 h 20"/>
            </a:gdLst>
            <a:ahLst/>
            <a:cxnLst>
              <a:cxn ang="0">
                <a:pos x="T0" y="T1"/>
              </a:cxn>
              <a:cxn ang="0">
                <a:pos x="T2" y="T3"/>
              </a:cxn>
              <a:cxn ang="0">
                <a:pos x="T4" y="T5"/>
              </a:cxn>
              <a:cxn ang="0">
                <a:pos x="T6" y="T7"/>
              </a:cxn>
              <a:cxn ang="0">
                <a:pos x="T8" y="T9"/>
              </a:cxn>
              <a:cxn ang="0">
                <a:pos x="T10" y="T11"/>
              </a:cxn>
              <a:cxn ang="0">
                <a:pos x="T12" y="T13"/>
              </a:cxn>
            </a:cxnLst>
            <a:rect l="0" t="0" r="r" b="b"/>
            <a:pathLst>
              <a:path w="17" h="20">
                <a:moveTo>
                  <a:pt x="16" y="11"/>
                </a:moveTo>
                <a:cubicBezTo>
                  <a:pt x="2" y="19"/>
                  <a:pt x="2" y="19"/>
                  <a:pt x="2" y="19"/>
                </a:cubicBezTo>
                <a:cubicBezTo>
                  <a:pt x="1" y="20"/>
                  <a:pt x="0" y="19"/>
                  <a:pt x="0" y="18"/>
                </a:cubicBezTo>
                <a:cubicBezTo>
                  <a:pt x="0" y="2"/>
                  <a:pt x="0" y="2"/>
                  <a:pt x="0" y="2"/>
                </a:cubicBezTo>
                <a:cubicBezTo>
                  <a:pt x="0" y="1"/>
                  <a:pt x="1" y="0"/>
                  <a:pt x="2" y="1"/>
                </a:cubicBezTo>
                <a:cubicBezTo>
                  <a:pt x="16" y="9"/>
                  <a:pt x="16" y="9"/>
                  <a:pt x="16" y="9"/>
                </a:cubicBezTo>
                <a:cubicBezTo>
                  <a:pt x="17" y="9"/>
                  <a:pt x="17" y="11"/>
                  <a:pt x="16" y="11"/>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04" name="Freeform 256"/>
          <p:cNvSpPr/>
          <p:nvPr>
            <p:custDataLst>
              <p:tags r:id="rId229"/>
            </p:custDataLst>
          </p:nvPr>
        </p:nvSpPr>
        <p:spPr bwMode="auto">
          <a:xfrm>
            <a:off x="3542110" y="5765800"/>
            <a:ext cx="101204" cy="152400"/>
          </a:xfrm>
          <a:custGeom>
            <a:avLst/>
            <a:gdLst>
              <a:gd name="T0" fmla="*/ 19 w 23"/>
              <a:gd name="T1" fmla="*/ 14 h 26"/>
              <a:gd name="T2" fmla="*/ 18 w 23"/>
              <a:gd name="T3" fmla="*/ 12 h 26"/>
              <a:gd name="T4" fmla="*/ 3 w 23"/>
              <a:gd name="T5" fmla="*/ 20 h 26"/>
              <a:gd name="T6" fmla="*/ 4 w 23"/>
              <a:gd name="T7" fmla="*/ 21 h 26"/>
              <a:gd name="T8" fmla="*/ 4 w 23"/>
              <a:gd name="T9" fmla="*/ 20 h 26"/>
              <a:gd name="T10" fmla="*/ 3 w 23"/>
              <a:gd name="T11" fmla="*/ 20 h 26"/>
              <a:gd name="T12" fmla="*/ 4 w 23"/>
              <a:gd name="T13" fmla="*/ 21 h 26"/>
              <a:gd name="T14" fmla="*/ 4 w 23"/>
              <a:gd name="T15" fmla="*/ 20 h 26"/>
              <a:gd name="T16" fmla="*/ 4 w 23"/>
              <a:gd name="T17" fmla="*/ 21 h 26"/>
              <a:gd name="T18" fmla="*/ 5 w 23"/>
              <a:gd name="T19" fmla="*/ 20 h 26"/>
              <a:gd name="T20" fmla="*/ 4 w 23"/>
              <a:gd name="T21" fmla="*/ 20 h 26"/>
              <a:gd name="T22" fmla="*/ 4 w 23"/>
              <a:gd name="T23" fmla="*/ 21 h 26"/>
              <a:gd name="T24" fmla="*/ 5 w 23"/>
              <a:gd name="T25" fmla="*/ 20 h 26"/>
              <a:gd name="T26" fmla="*/ 4 w 23"/>
              <a:gd name="T27" fmla="*/ 21 h 26"/>
              <a:gd name="T28" fmla="*/ 6 w 23"/>
              <a:gd name="T29" fmla="*/ 21 h 26"/>
              <a:gd name="T30" fmla="*/ 5 w 23"/>
              <a:gd name="T31" fmla="*/ 20 h 26"/>
              <a:gd name="T32" fmla="*/ 4 w 23"/>
              <a:gd name="T33" fmla="*/ 21 h 26"/>
              <a:gd name="T34" fmla="*/ 6 w 23"/>
              <a:gd name="T35" fmla="*/ 21 h 26"/>
              <a:gd name="T36" fmla="*/ 6 w 23"/>
              <a:gd name="T37" fmla="*/ 5 h 26"/>
              <a:gd name="T38" fmla="*/ 4 w 23"/>
              <a:gd name="T39" fmla="*/ 5 h 26"/>
              <a:gd name="T40" fmla="*/ 5 w 23"/>
              <a:gd name="T41" fmla="*/ 6 h 26"/>
              <a:gd name="T42" fmla="*/ 6 w 23"/>
              <a:gd name="T43" fmla="*/ 5 h 26"/>
              <a:gd name="T44" fmla="*/ 4 w 23"/>
              <a:gd name="T45" fmla="*/ 5 h 26"/>
              <a:gd name="T46" fmla="*/ 5 w 23"/>
              <a:gd name="T47" fmla="*/ 6 h 26"/>
              <a:gd name="T48" fmla="*/ 4 w 23"/>
              <a:gd name="T49" fmla="*/ 5 h 26"/>
              <a:gd name="T50" fmla="*/ 4 w 23"/>
              <a:gd name="T51" fmla="*/ 6 h 26"/>
              <a:gd name="T52" fmla="*/ 5 w 23"/>
              <a:gd name="T53" fmla="*/ 6 h 26"/>
              <a:gd name="T54" fmla="*/ 4 w 23"/>
              <a:gd name="T55" fmla="*/ 5 h 26"/>
              <a:gd name="T56" fmla="*/ 4 w 23"/>
              <a:gd name="T57" fmla="*/ 6 h 26"/>
              <a:gd name="T58" fmla="*/ 4 w 23"/>
              <a:gd name="T59" fmla="*/ 5 h 26"/>
              <a:gd name="T60" fmla="*/ 3 w 23"/>
              <a:gd name="T61" fmla="*/ 6 h 26"/>
              <a:gd name="T62" fmla="*/ 4 w 23"/>
              <a:gd name="T63" fmla="*/ 6 h 26"/>
              <a:gd name="T64" fmla="*/ 4 w 23"/>
              <a:gd name="T65" fmla="*/ 5 h 26"/>
              <a:gd name="T66" fmla="*/ 3 w 23"/>
              <a:gd name="T67" fmla="*/ 6 h 26"/>
              <a:gd name="T68" fmla="*/ 4 w 23"/>
              <a:gd name="T69" fmla="*/ 6 h 26"/>
              <a:gd name="T70" fmla="*/ 18 w 23"/>
              <a:gd name="T71" fmla="*/ 14 h 26"/>
              <a:gd name="T72" fmla="*/ 19 w 23"/>
              <a:gd name="T73" fmla="*/ 13 h 26"/>
              <a:gd name="T74" fmla="*/ 17 w 23"/>
              <a:gd name="T75" fmla="*/ 13 h 26"/>
              <a:gd name="T76" fmla="*/ 18 w 23"/>
              <a:gd name="T77" fmla="*/ 14 h 26"/>
              <a:gd name="T78" fmla="*/ 19 w 23"/>
              <a:gd name="T79" fmla="*/ 13 h 26"/>
              <a:gd name="T80" fmla="*/ 17 w 23"/>
              <a:gd name="T81" fmla="*/ 13 h 26"/>
              <a:gd name="T82" fmla="*/ 19 w 23"/>
              <a:gd name="T83" fmla="*/ 13 h 26"/>
              <a:gd name="T84" fmla="*/ 18 w 23"/>
              <a:gd name="T85" fmla="*/ 12 h 26"/>
              <a:gd name="T86" fmla="*/ 17 w 23"/>
              <a:gd name="T87" fmla="*/ 13 h 26"/>
              <a:gd name="T88" fmla="*/ 19 w 23"/>
              <a:gd name="T89" fmla="*/ 13 h 26"/>
              <a:gd name="T90" fmla="*/ 18 w 23"/>
              <a:gd name="T91" fmla="*/ 12 h 26"/>
              <a:gd name="T92" fmla="*/ 19 w 23"/>
              <a:gd name="T93" fmla="*/ 14 h 26"/>
              <a:gd name="T94" fmla="*/ 21 w 23"/>
              <a:gd name="T95" fmla="*/ 17 h 26"/>
              <a:gd name="T96" fmla="*/ 23 w 23"/>
              <a:gd name="T97" fmla="*/ 13 h 26"/>
              <a:gd name="T98" fmla="*/ 21 w 23"/>
              <a:gd name="T99" fmla="*/ 9 h 26"/>
              <a:gd name="T100" fmla="*/ 6 w 23"/>
              <a:gd name="T101" fmla="*/ 1 h 26"/>
              <a:gd name="T102" fmla="*/ 6 w 23"/>
              <a:gd name="T103" fmla="*/ 1 h 26"/>
              <a:gd name="T104" fmla="*/ 4 w 23"/>
              <a:gd name="T105" fmla="*/ 0 h 26"/>
              <a:gd name="T106" fmla="*/ 1 w 23"/>
              <a:gd name="T107" fmla="*/ 2 h 26"/>
              <a:gd name="T108" fmla="*/ 0 w 23"/>
              <a:gd name="T109" fmla="*/ 5 h 26"/>
              <a:gd name="T110" fmla="*/ 0 w 23"/>
              <a:gd name="T111" fmla="*/ 21 h 26"/>
              <a:gd name="T112" fmla="*/ 1 w 23"/>
              <a:gd name="T113" fmla="*/ 24 h 26"/>
              <a:gd name="T114" fmla="*/ 4 w 23"/>
              <a:gd name="T115" fmla="*/ 26 h 26"/>
              <a:gd name="T116" fmla="*/ 6 w 23"/>
              <a:gd name="T117" fmla="*/ 25 h 26"/>
              <a:gd name="T118" fmla="*/ 21 w 23"/>
              <a:gd name="T119" fmla="*/ 17 h 26"/>
              <a:gd name="T120" fmla="*/ 19 w 23"/>
              <a:gd name="T121" fmla="*/ 1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 h="26">
                <a:moveTo>
                  <a:pt x="19" y="14"/>
                </a:moveTo>
                <a:cubicBezTo>
                  <a:pt x="18" y="12"/>
                  <a:pt x="18" y="12"/>
                  <a:pt x="18" y="12"/>
                </a:cubicBezTo>
                <a:cubicBezTo>
                  <a:pt x="3" y="20"/>
                  <a:pt x="3" y="20"/>
                  <a:pt x="3" y="20"/>
                </a:cubicBezTo>
                <a:cubicBezTo>
                  <a:pt x="4" y="21"/>
                  <a:pt x="4" y="21"/>
                  <a:pt x="4" y="21"/>
                </a:cubicBezTo>
                <a:cubicBezTo>
                  <a:pt x="4" y="20"/>
                  <a:pt x="4" y="20"/>
                  <a:pt x="4" y="20"/>
                </a:cubicBezTo>
                <a:cubicBezTo>
                  <a:pt x="3" y="20"/>
                  <a:pt x="3" y="20"/>
                  <a:pt x="3" y="20"/>
                </a:cubicBezTo>
                <a:cubicBezTo>
                  <a:pt x="4" y="21"/>
                  <a:pt x="4" y="21"/>
                  <a:pt x="4" y="21"/>
                </a:cubicBezTo>
                <a:cubicBezTo>
                  <a:pt x="4" y="20"/>
                  <a:pt x="4" y="20"/>
                  <a:pt x="4" y="20"/>
                </a:cubicBezTo>
                <a:cubicBezTo>
                  <a:pt x="4" y="21"/>
                  <a:pt x="4" y="21"/>
                  <a:pt x="4" y="21"/>
                </a:cubicBezTo>
                <a:cubicBezTo>
                  <a:pt x="5" y="20"/>
                  <a:pt x="5" y="20"/>
                  <a:pt x="5" y="20"/>
                </a:cubicBezTo>
                <a:cubicBezTo>
                  <a:pt x="5" y="20"/>
                  <a:pt x="5" y="20"/>
                  <a:pt x="4" y="20"/>
                </a:cubicBezTo>
                <a:cubicBezTo>
                  <a:pt x="4" y="21"/>
                  <a:pt x="4" y="21"/>
                  <a:pt x="4" y="21"/>
                </a:cubicBezTo>
                <a:cubicBezTo>
                  <a:pt x="5" y="20"/>
                  <a:pt x="5" y="20"/>
                  <a:pt x="5" y="20"/>
                </a:cubicBezTo>
                <a:cubicBezTo>
                  <a:pt x="4" y="21"/>
                  <a:pt x="4" y="21"/>
                  <a:pt x="4" y="21"/>
                </a:cubicBezTo>
                <a:cubicBezTo>
                  <a:pt x="6" y="21"/>
                  <a:pt x="6" y="21"/>
                  <a:pt x="6" y="21"/>
                </a:cubicBezTo>
                <a:cubicBezTo>
                  <a:pt x="6" y="21"/>
                  <a:pt x="6" y="20"/>
                  <a:pt x="5" y="20"/>
                </a:cubicBezTo>
                <a:cubicBezTo>
                  <a:pt x="4" y="21"/>
                  <a:pt x="4" y="21"/>
                  <a:pt x="4" y="21"/>
                </a:cubicBezTo>
                <a:cubicBezTo>
                  <a:pt x="6" y="21"/>
                  <a:pt x="6" y="21"/>
                  <a:pt x="6" y="21"/>
                </a:cubicBezTo>
                <a:cubicBezTo>
                  <a:pt x="6" y="5"/>
                  <a:pt x="6" y="5"/>
                  <a:pt x="6" y="5"/>
                </a:cubicBezTo>
                <a:cubicBezTo>
                  <a:pt x="4" y="5"/>
                  <a:pt x="4" y="5"/>
                  <a:pt x="4" y="5"/>
                </a:cubicBezTo>
                <a:cubicBezTo>
                  <a:pt x="5" y="6"/>
                  <a:pt x="5" y="6"/>
                  <a:pt x="5" y="6"/>
                </a:cubicBezTo>
                <a:cubicBezTo>
                  <a:pt x="6" y="6"/>
                  <a:pt x="6" y="5"/>
                  <a:pt x="6" y="5"/>
                </a:cubicBezTo>
                <a:cubicBezTo>
                  <a:pt x="4" y="5"/>
                  <a:pt x="4" y="5"/>
                  <a:pt x="4" y="5"/>
                </a:cubicBezTo>
                <a:cubicBezTo>
                  <a:pt x="5" y="6"/>
                  <a:pt x="5" y="6"/>
                  <a:pt x="5" y="6"/>
                </a:cubicBezTo>
                <a:cubicBezTo>
                  <a:pt x="4" y="5"/>
                  <a:pt x="4" y="5"/>
                  <a:pt x="4" y="5"/>
                </a:cubicBezTo>
                <a:cubicBezTo>
                  <a:pt x="4" y="6"/>
                  <a:pt x="4" y="6"/>
                  <a:pt x="4" y="6"/>
                </a:cubicBezTo>
                <a:cubicBezTo>
                  <a:pt x="5" y="6"/>
                  <a:pt x="5" y="6"/>
                  <a:pt x="5" y="6"/>
                </a:cubicBezTo>
                <a:cubicBezTo>
                  <a:pt x="4" y="5"/>
                  <a:pt x="4" y="5"/>
                  <a:pt x="4" y="5"/>
                </a:cubicBezTo>
                <a:cubicBezTo>
                  <a:pt x="4" y="6"/>
                  <a:pt x="4" y="6"/>
                  <a:pt x="4" y="6"/>
                </a:cubicBezTo>
                <a:cubicBezTo>
                  <a:pt x="4" y="5"/>
                  <a:pt x="4" y="5"/>
                  <a:pt x="4" y="5"/>
                </a:cubicBezTo>
                <a:cubicBezTo>
                  <a:pt x="3" y="6"/>
                  <a:pt x="3" y="6"/>
                  <a:pt x="3" y="6"/>
                </a:cubicBezTo>
                <a:cubicBezTo>
                  <a:pt x="4" y="6"/>
                  <a:pt x="4" y="6"/>
                  <a:pt x="4" y="6"/>
                </a:cubicBezTo>
                <a:cubicBezTo>
                  <a:pt x="4" y="5"/>
                  <a:pt x="4" y="5"/>
                  <a:pt x="4" y="5"/>
                </a:cubicBezTo>
                <a:cubicBezTo>
                  <a:pt x="3" y="6"/>
                  <a:pt x="3" y="6"/>
                  <a:pt x="3" y="6"/>
                </a:cubicBezTo>
                <a:cubicBezTo>
                  <a:pt x="4" y="6"/>
                  <a:pt x="4" y="6"/>
                  <a:pt x="4" y="6"/>
                </a:cubicBezTo>
                <a:cubicBezTo>
                  <a:pt x="18" y="14"/>
                  <a:pt x="18" y="14"/>
                  <a:pt x="18" y="14"/>
                </a:cubicBezTo>
                <a:cubicBezTo>
                  <a:pt x="19" y="13"/>
                  <a:pt x="19" y="13"/>
                  <a:pt x="19" y="13"/>
                </a:cubicBezTo>
                <a:cubicBezTo>
                  <a:pt x="17" y="13"/>
                  <a:pt x="17" y="13"/>
                  <a:pt x="17" y="13"/>
                </a:cubicBezTo>
                <a:cubicBezTo>
                  <a:pt x="17" y="14"/>
                  <a:pt x="17" y="14"/>
                  <a:pt x="18" y="14"/>
                </a:cubicBezTo>
                <a:cubicBezTo>
                  <a:pt x="19" y="13"/>
                  <a:pt x="19" y="13"/>
                  <a:pt x="19" y="13"/>
                </a:cubicBezTo>
                <a:cubicBezTo>
                  <a:pt x="17" y="13"/>
                  <a:pt x="17" y="13"/>
                  <a:pt x="17" y="13"/>
                </a:cubicBezTo>
                <a:cubicBezTo>
                  <a:pt x="19" y="13"/>
                  <a:pt x="19" y="13"/>
                  <a:pt x="19" y="13"/>
                </a:cubicBezTo>
                <a:cubicBezTo>
                  <a:pt x="18" y="12"/>
                  <a:pt x="18" y="12"/>
                  <a:pt x="18" y="12"/>
                </a:cubicBezTo>
                <a:cubicBezTo>
                  <a:pt x="17" y="12"/>
                  <a:pt x="17" y="13"/>
                  <a:pt x="17" y="13"/>
                </a:cubicBezTo>
                <a:cubicBezTo>
                  <a:pt x="19" y="13"/>
                  <a:pt x="19" y="13"/>
                  <a:pt x="19" y="13"/>
                </a:cubicBezTo>
                <a:cubicBezTo>
                  <a:pt x="18" y="12"/>
                  <a:pt x="18" y="12"/>
                  <a:pt x="18" y="12"/>
                </a:cubicBezTo>
                <a:cubicBezTo>
                  <a:pt x="19" y="14"/>
                  <a:pt x="19" y="14"/>
                  <a:pt x="19" y="14"/>
                </a:cubicBezTo>
                <a:cubicBezTo>
                  <a:pt x="21" y="17"/>
                  <a:pt x="21" y="17"/>
                  <a:pt x="21" y="17"/>
                </a:cubicBezTo>
                <a:cubicBezTo>
                  <a:pt x="22" y="16"/>
                  <a:pt x="23" y="14"/>
                  <a:pt x="23" y="13"/>
                </a:cubicBezTo>
                <a:cubicBezTo>
                  <a:pt x="23" y="12"/>
                  <a:pt x="22" y="10"/>
                  <a:pt x="21" y="9"/>
                </a:cubicBezTo>
                <a:cubicBezTo>
                  <a:pt x="6" y="1"/>
                  <a:pt x="6" y="1"/>
                  <a:pt x="6" y="1"/>
                </a:cubicBezTo>
                <a:cubicBezTo>
                  <a:pt x="6" y="1"/>
                  <a:pt x="6" y="1"/>
                  <a:pt x="6" y="1"/>
                </a:cubicBezTo>
                <a:cubicBezTo>
                  <a:pt x="6" y="1"/>
                  <a:pt x="5" y="0"/>
                  <a:pt x="4" y="0"/>
                </a:cubicBezTo>
                <a:cubicBezTo>
                  <a:pt x="3" y="0"/>
                  <a:pt x="2" y="1"/>
                  <a:pt x="1" y="2"/>
                </a:cubicBezTo>
                <a:cubicBezTo>
                  <a:pt x="0" y="2"/>
                  <a:pt x="0" y="4"/>
                  <a:pt x="0" y="5"/>
                </a:cubicBezTo>
                <a:cubicBezTo>
                  <a:pt x="0" y="21"/>
                  <a:pt x="0" y="21"/>
                  <a:pt x="0" y="21"/>
                </a:cubicBezTo>
                <a:cubicBezTo>
                  <a:pt x="0" y="22"/>
                  <a:pt x="0" y="24"/>
                  <a:pt x="1" y="24"/>
                </a:cubicBezTo>
                <a:cubicBezTo>
                  <a:pt x="2" y="25"/>
                  <a:pt x="3" y="26"/>
                  <a:pt x="4" y="26"/>
                </a:cubicBezTo>
                <a:cubicBezTo>
                  <a:pt x="5" y="26"/>
                  <a:pt x="6" y="25"/>
                  <a:pt x="6" y="25"/>
                </a:cubicBezTo>
                <a:cubicBezTo>
                  <a:pt x="21" y="17"/>
                  <a:pt x="21" y="17"/>
                  <a:pt x="21" y="17"/>
                </a:cubicBezTo>
                <a:lnTo>
                  <a:pt x="19" y="14"/>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05" name="Rectangle 257"/>
          <p:cNvSpPr>
            <a:spLocks noChangeArrowheads="1"/>
          </p:cNvSpPr>
          <p:nvPr>
            <p:custDataLst>
              <p:tags r:id="rId230"/>
            </p:custDataLst>
          </p:nvPr>
        </p:nvSpPr>
        <p:spPr bwMode="auto">
          <a:xfrm>
            <a:off x="3440906" y="5937250"/>
            <a:ext cx="298847"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06" name="Freeform 258"/>
          <p:cNvSpPr/>
          <p:nvPr>
            <p:custDataLst>
              <p:tags r:id="rId231"/>
            </p:custDataLst>
          </p:nvPr>
        </p:nvSpPr>
        <p:spPr bwMode="auto">
          <a:xfrm>
            <a:off x="3440906" y="5937250"/>
            <a:ext cx="298847" cy="34925"/>
          </a:xfrm>
          <a:custGeom>
            <a:avLst/>
            <a:gdLst>
              <a:gd name="T0" fmla="*/ 0 w 251"/>
              <a:gd name="T1" fmla="*/ 22 h 22"/>
              <a:gd name="T2" fmla="*/ 251 w 251"/>
              <a:gd name="T3" fmla="*/ 22 h 22"/>
              <a:gd name="T4" fmla="*/ 251 w 251"/>
              <a:gd name="T5" fmla="*/ 0 h 22"/>
              <a:gd name="T6" fmla="*/ 0 w 251"/>
              <a:gd name="T7" fmla="*/ 0 h 22"/>
            </a:gdLst>
            <a:ahLst/>
            <a:cxnLst>
              <a:cxn ang="0">
                <a:pos x="T0" y="T1"/>
              </a:cxn>
              <a:cxn ang="0">
                <a:pos x="T2" y="T3"/>
              </a:cxn>
              <a:cxn ang="0">
                <a:pos x="T4" y="T5"/>
              </a:cxn>
              <a:cxn ang="0">
                <a:pos x="T6" y="T7"/>
              </a:cxn>
            </a:cxnLst>
            <a:rect l="0" t="0" r="r" b="b"/>
            <a:pathLst>
              <a:path w="251" h="22">
                <a:moveTo>
                  <a:pt x="0" y="22"/>
                </a:moveTo>
                <a:lnTo>
                  <a:pt x="251" y="22"/>
                </a:lnTo>
                <a:lnTo>
                  <a:pt x="251"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07" name="Rectangle 259"/>
          <p:cNvSpPr>
            <a:spLocks noChangeArrowheads="1"/>
          </p:cNvSpPr>
          <p:nvPr>
            <p:custDataLst>
              <p:tags r:id="rId232"/>
            </p:custDataLst>
          </p:nvPr>
        </p:nvSpPr>
        <p:spPr bwMode="auto">
          <a:xfrm>
            <a:off x="3493294" y="5924550"/>
            <a:ext cx="27385" cy="65088"/>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108" name="Freeform 260"/>
          <p:cNvSpPr/>
          <p:nvPr>
            <p:custDataLst>
              <p:tags r:id="rId233"/>
            </p:custDataLst>
          </p:nvPr>
        </p:nvSpPr>
        <p:spPr bwMode="auto">
          <a:xfrm>
            <a:off x="3493294" y="5924550"/>
            <a:ext cx="27385" cy="65088"/>
          </a:xfrm>
          <a:custGeom>
            <a:avLst/>
            <a:gdLst>
              <a:gd name="T0" fmla="*/ 23 w 23"/>
              <a:gd name="T1" fmla="*/ 41 h 41"/>
              <a:gd name="T2" fmla="*/ 23 w 23"/>
              <a:gd name="T3" fmla="*/ 0 h 41"/>
              <a:gd name="T4" fmla="*/ 0 w 23"/>
              <a:gd name="T5" fmla="*/ 0 h 41"/>
              <a:gd name="T6" fmla="*/ 0 w 23"/>
              <a:gd name="T7" fmla="*/ 41 h 41"/>
            </a:gdLst>
            <a:ahLst/>
            <a:cxnLst>
              <a:cxn ang="0">
                <a:pos x="T0" y="T1"/>
              </a:cxn>
              <a:cxn ang="0">
                <a:pos x="T2" y="T3"/>
              </a:cxn>
              <a:cxn ang="0">
                <a:pos x="T4" y="T5"/>
              </a:cxn>
              <a:cxn ang="0">
                <a:pos x="T6" y="T7"/>
              </a:cxn>
            </a:cxnLst>
            <a:rect l="0" t="0" r="r" b="b"/>
            <a:pathLst>
              <a:path w="23" h="41">
                <a:moveTo>
                  <a:pt x="23" y="41"/>
                </a:moveTo>
                <a:lnTo>
                  <a:pt x="23" y="0"/>
                </a:lnTo>
                <a:lnTo>
                  <a:pt x="0" y="0"/>
                </a:lnTo>
                <a:lnTo>
                  <a:pt x="0" y="4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9801" name="副标题 2"/>
          <p:cNvSpPr>
            <a:spLocks noGrp="1"/>
          </p:cNvSpPr>
          <p:nvPr>
            <p:ph type="subTitle" idx="1" hasCustomPrompt="1"/>
            <p:custDataLst>
              <p:tags r:id="rId234"/>
            </p:custDataLst>
          </p:nvPr>
        </p:nvSpPr>
        <p:spPr>
          <a:xfrm>
            <a:off x="685349" y="2817595"/>
            <a:ext cx="3886057" cy="684346"/>
          </a:xfrm>
        </p:spPr>
        <p:txBody>
          <a:bodyPr anchor="t">
            <a:normAutofit/>
          </a:bodyPr>
          <a:lstStyle>
            <a:lvl1pPr marL="0" indent="0" algn="l">
              <a:buNone/>
              <a:defRPr sz="2100" baseline="0">
                <a:solidFill>
                  <a:schemeClr val="tx1">
                    <a:lumMod val="85000"/>
                    <a:lumOff val="1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dirty="0"/>
              <a:t>单击此处编辑副标题</a:t>
            </a:r>
            <a:endParaRPr lang="en-US" dirty="0"/>
          </a:p>
        </p:txBody>
      </p:sp>
      <p:sp>
        <p:nvSpPr>
          <p:cNvPr id="9802" name="标题 1"/>
          <p:cNvSpPr>
            <a:spLocks noGrp="1"/>
          </p:cNvSpPr>
          <p:nvPr>
            <p:ph type="ctrTitle" hasCustomPrompt="1"/>
            <p:custDataLst>
              <p:tags r:id="rId235"/>
            </p:custDataLst>
          </p:nvPr>
        </p:nvSpPr>
        <p:spPr>
          <a:xfrm>
            <a:off x="685348" y="1598745"/>
            <a:ext cx="3886057" cy="1177659"/>
          </a:xfrm>
        </p:spPr>
        <p:txBody>
          <a:bodyPr anchor="b">
            <a:normAutofit/>
          </a:bodyPr>
          <a:lstStyle>
            <a:lvl1pPr algn="l">
              <a:defRPr sz="3600" baseline="0">
                <a:solidFill>
                  <a:schemeClr val="tx1">
                    <a:lumMod val="85000"/>
                    <a:lumOff val="15000"/>
                  </a:schemeClr>
                </a:solidFill>
              </a:defRPr>
            </a:lvl1pPr>
          </a:lstStyle>
          <a:p>
            <a:r>
              <a:rPr lang="zh-CN" altLang="en-US" dirty="0"/>
              <a:t>单击此处编辑标题</a:t>
            </a:r>
          </a:p>
        </p:txBody>
      </p:sp>
      <p:sp>
        <p:nvSpPr>
          <p:cNvPr id="12" name="文本占位符 13"/>
          <p:cNvSpPr>
            <a:spLocks noGrp="1"/>
          </p:cNvSpPr>
          <p:nvPr>
            <p:ph type="body" sz="quarter" idx="10" hasCustomPrompt="1"/>
            <p:custDataLst>
              <p:tags r:id="rId236"/>
            </p:custDataLst>
          </p:nvPr>
        </p:nvSpPr>
        <p:spPr>
          <a:xfrm>
            <a:off x="685348" y="4337707"/>
            <a:ext cx="1620000" cy="547200"/>
          </a:xfrm>
          <a:prstGeom prst="roundRect">
            <a:avLst>
              <a:gd name="adj" fmla="val 50000"/>
            </a:avLst>
          </a:prstGeom>
          <a:ln w="19050">
            <a:solidFill>
              <a:schemeClr val="accent1"/>
            </a:solidFill>
          </a:ln>
        </p:spPr>
        <p:txBody>
          <a:bodyPr vert="horz" anchor="ctr">
            <a:normAutofit/>
          </a:bodyPr>
          <a:lstStyle>
            <a:lvl1pPr marL="0" indent="0" algn="l">
              <a:buNone/>
              <a:defRPr sz="1350" b="0" baseline="0">
                <a:solidFill>
                  <a:schemeClr val="tx2"/>
                </a:solidFill>
              </a:defRPr>
            </a:lvl1pPr>
            <a:lvl2pPr marL="342900" indent="0">
              <a:buNone/>
              <a:defRPr/>
            </a:lvl2pPr>
            <a:lvl3pPr marL="685800" indent="0">
              <a:buNone/>
              <a:defRPr/>
            </a:lvl3pPr>
            <a:lvl4pPr marL="1028700" indent="0">
              <a:buNone/>
              <a:defRPr/>
            </a:lvl4pPr>
            <a:lvl5pPr marL="1371600" indent="0">
              <a:buNone/>
              <a:defRPr/>
            </a:lvl5pPr>
          </a:lstStyle>
          <a:p>
            <a:pPr lvl="0"/>
            <a:r>
              <a:rPr lang="zh-CN" altLang="en-US" dirty="0"/>
              <a:t>编辑文本</a:t>
            </a:r>
            <a:endParaRPr lang="en-US" altLang="zh-CN" dirty="0"/>
          </a:p>
        </p:txBody>
      </p:sp>
      <p:sp>
        <p:nvSpPr>
          <p:cNvPr id="13" name="文本占位符 13"/>
          <p:cNvSpPr>
            <a:spLocks noGrp="1"/>
          </p:cNvSpPr>
          <p:nvPr>
            <p:ph type="body" sz="quarter" idx="11" hasCustomPrompt="1"/>
            <p:custDataLst>
              <p:tags r:id="rId237"/>
            </p:custDataLst>
          </p:nvPr>
        </p:nvSpPr>
        <p:spPr>
          <a:xfrm>
            <a:off x="686442" y="4919999"/>
            <a:ext cx="1620000" cy="547200"/>
          </a:xfrm>
        </p:spPr>
        <p:txBody>
          <a:bodyPr vert="horz" anchor="ctr">
            <a:normAutofit/>
          </a:bodyPr>
          <a:lstStyle>
            <a:lvl1pPr marL="0" indent="0" algn="l">
              <a:buNone/>
              <a:defRPr sz="1350" b="0" baseline="0">
                <a:solidFill>
                  <a:schemeClr val="tx1">
                    <a:lumMod val="85000"/>
                    <a:lumOff val="15000"/>
                  </a:schemeClr>
                </a:solidFill>
              </a:defRPr>
            </a:lvl1pPr>
            <a:lvl2pPr marL="342900" indent="0">
              <a:buNone/>
              <a:defRPr/>
            </a:lvl2pPr>
            <a:lvl3pPr marL="685800" indent="0">
              <a:buNone/>
              <a:defRPr/>
            </a:lvl3pPr>
            <a:lvl4pPr marL="1028700" indent="0">
              <a:buNone/>
              <a:defRPr/>
            </a:lvl4pPr>
            <a:lvl5pPr marL="1371600" indent="0">
              <a:buNone/>
              <a:defRPr/>
            </a:lvl5pPr>
          </a:lstStyle>
          <a:p>
            <a:pPr lvl="0"/>
            <a:r>
              <a:rPr lang="zh-CN" altLang="en-US" dirty="0"/>
              <a:t>编辑文本</a:t>
            </a:r>
          </a:p>
        </p:txBody>
      </p:sp>
      <p:sp>
        <p:nvSpPr>
          <p:cNvPr id="2" name="日期占位符 1"/>
          <p:cNvSpPr>
            <a:spLocks noGrp="1"/>
          </p:cNvSpPr>
          <p:nvPr>
            <p:ph type="dt" sz="half" idx="12"/>
            <p:custDataLst>
              <p:tags r:id="rId238"/>
            </p:custDataLst>
          </p:nvPr>
        </p:nvSpPr>
        <p:spPr/>
        <p:txBody>
          <a:bodyPr/>
          <a:lstStyle/>
          <a:p>
            <a:fld id="{5CC97C77-9241-4E0D-8F4E-BACF3C1A20F4}" type="datetime1">
              <a:rPr lang="zh-CN" altLang="en-US" smtClean="0"/>
              <a:pPr/>
              <a:t>2019/5/8</a:t>
            </a:fld>
            <a:endParaRPr lang="zh-CN" altLang="en-US"/>
          </a:p>
        </p:txBody>
      </p:sp>
      <p:sp>
        <p:nvSpPr>
          <p:cNvPr id="3" name="页脚占位符 2"/>
          <p:cNvSpPr>
            <a:spLocks noGrp="1"/>
          </p:cNvSpPr>
          <p:nvPr>
            <p:ph type="ftr" sz="quarter" idx="13"/>
            <p:custDataLst>
              <p:tags r:id="rId239"/>
            </p:custDataLst>
          </p:nvPr>
        </p:nvSpPr>
        <p:spPr/>
        <p:txBody>
          <a:bodyPr/>
          <a:lstStyle/>
          <a:p>
            <a:endParaRPr lang="zh-CN" altLang="en-US" dirty="0"/>
          </a:p>
        </p:txBody>
      </p:sp>
      <p:sp>
        <p:nvSpPr>
          <p:cNvPr id="4" name="灯片编号占位符 3"/>
          <p:cNvSpPr>
            <a:spLocks noGrp="1"/>
          </p:cNvSpPr>
          <p:nvPr>
            <p:ph type="sldNum" sz="quarter" idx="14"/>
            <p:custDataLst>
              <p:tags r:id="rId240"/>
            </p:custDataLst>
          </p:nvPr>
        </p:nvSpPr>
        <p:spPr/>
        <p:txBody>
          <a:bodyPr/>
          <a:lstStyle/>
          <a:p>
            <a:fld id="{49AE70B2-8BF9-45C0-BB95-33D1B9D3A854}" type="slidenum">
              <a:rPr lang="zh-CN" altLang="en-US" smtClean="0"/>
              <a:pPr/>
              <a:t>‹#›</a:t>
            </a:fld>
            <a:endParaRPr lang="zh-CN" altLang="en-US" dirty="0"/>
          </a:p>
        </p:txBody>
      </p:sp>
      <p:sp>
        <p:nvSpPr>
          <p:cNvPr id="6" name="KSO_TEMPLATE" hidden="1"/>
          <p:cNvSpPr/>
          <p:nvPr>
            <p:custDataLst>
              <p:tags r:id="rId241"/>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overrideClrMapping bg1="lt1" tx1="dk1" bg2="lt2" tx2="dk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grpSp>
        <p:nvGrpSpPr>
          <p:cNvPr id="10" name="组合 9"/>
          <p:cNvGrpSpPr/>
          <p:nvPr>
            <p:custDataLst>
              <p:tags r:id="rId1"/>
            </p:custDataLst>
          </p:nvPr>
        </p:nvGrpSpPr>
        <p:grpSpPr>
          <a:xfrm rot="20508194">
            <a:off x="44670" y="225200"/>
            <a:ext cx="418987" cy="555336"/>
            <a:chOff x="88139" y="26764"/>
            <a:chExt cx="558649" cy="555336"/>
          </a:xfrm>
        </p:grpSpPr>
        <p:sp>
          <p:nvSpPr>
            <p:cNvPr id="88" name="Freeform 50"/>
            <p:cNvSpPr/>
            <p:nvPr>
              <p:custDataLst>
                <p:tags r:id="rId253"/>
              </p:custDataLst>
            </p:nvPr>
          </p:nvSpPr>
          <p:spPr bwMode="auto">
            <a:xfrm flipH="1">
              <a:off x="263684" y="337003"/>
              <a:ext cx="72868" cy="72868"/>
            </a:xfrm>
            <a:custGeom>
              <a:avLst/>
              <a:gdLst>
                <a:gd name="T0" fmla="*/ 0 w 66"/>
                <a:gd name="T1" fmla="*/ 18 h 66"/>
                <a:gd name="T2" fmla="*/ 48 w 66"/>
                <a:gd name="T3" fmla="*/ 66 h 66"/>
                <a:gd name="T4" fmla="*/ 66 w 66"/>
                <a:gd name="T5" fmla="*/ 48 h 66"/>
                <a:gd name="T6" fmla="*/ 18 w 66"/>
                <a:gd name="T7" fmla="*/ 0 h 66"/>
                <a:gd name="T8" fmla="*/ 0 w 66"/>
                <a:gd name="T9" fmla="*/ 18 h 66"/>
              </a:gdLst>
              <a:ahLst/>
              <a:cxnLst>
                <a:cxn ang="0">
                  <a:pos x="T0" y="T1"/>
                </a:cxn>
                <a:cxn ang="0">
                  <a:pos x="T2" y="T3"/>
                </a:cxn>
                <a:cxn ang="0">
                  <a:pos x="T4" y="T5"/>
                </a:cxn>
                <a:cxn ang="0">
                  <a:pos x="T6" y="T7"/>
                </a:cxn>
                <a:cxn ang="0">
                  <a:pos x="T8" y="T9"/>
                </a:cxn>
              </a:cxnLst>
              <a:rect l="0" t="0" r="r" b="b"/>
              <a:pathLst>
                <a:path w="66" h="66">
                  <a:moveTo>
                    <a:pt x="0" y="18"/>
                  </a:moveTo>
                  <a:lnTo>
                    <a:pt x="48" y="66"/>
                  </a:lnTo>
                  <a:lnTo>
                    <a:pt x="66" y="48"/>
                  </a:lnTo>
                  <a:lnTo>
                    <a:pt x="18" y="0"/>
                  </a:lnTo>
                  <a:lnTo>
                    <a:pt x="0" y="18"/>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89" name="Freeform 51"/>
            <p:cNvSpPr/>
            <p:nvPr>
              <p:custDataLst>
                <p:tags r:id="rId254"/>
              </p:custDataLst>
            </p:nvPr>
          </p:nvSpPr>
          <p:spPr bwMode="auto">
            <a:xfrm flipH="1">
              <a:off x="263684" y="337003"/>
              <a:ext cx="72868" cy="72868"/>
            </a:xfrm>
            <a:custGeom>
              <a:avLst/>
              <a:gdLst>
                <a:gd name="T0" fmla="*/ 0 w 66"/>
                <a:gd name="T1" fmla="*/ 18 h 66"/>
                <a:gd name="T2" fmla="*/ 48 w 66"/>
                <a:gd name="T3" fmla="*/ 66 h 66"/>
                <a:gd name="T4" fmla="*/ 66 w 66"/>
                <a:gd name="T5" fmla="*/ 48 h 66"/>
                <a:gd name="T6" fmla="*/ 18 w 66"/>
                <a:gd name="T7" fmla="*/ 0 h 66"/>
              </a:gdLst>
              <a:ahLst/>
              <a:cxnLst>
                <a:cxn ang="0">
                  <a:pos x="T0" y="T1"/>
                </a:cxn>
                <a:cxn ang="0">
                  <a:pos x="T2" y="T3"/>
                </a:cxn>
                <a:cxn ang="0">
                  <a:pos x="T4" y="T5"/>
                </a:cxn>
                <a:cxn ang="0">
                  <a:pos x="T6" y="T7"/>
                </a:cxn>
              </a:cxnLst>
              <a:rect l="0" t="0" r="r" b="b"/>
              <a:pathLst>
                <a:path w="66" h="66">
                  <a:moveTo>
                    <a:pt x="0" y="18"/>
                  </a:moveTo>
                  <a:lnTo>
                    <a:pt x="48" y="66"/>
                  </a:lnTo>
                  <a:lnTo>
                    <a:pt x="66" y="48"/>
                  </a:lnTo>
                  <a:lnTo>
                    <a:pt x="18"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90" name="Freeform 52"/>
            <p:cNvSpPr>
              <a:spLocks noEditPoints="1"/>
            </p:cNvSpPr>
            <p:nvPr>
              <p:custDataLst>
                <p:tags r:id="rId255"/>
              </p:custDataLst>
            </p:nvPr>
          </p:nvSpPr>
          <p:spPr bwMode="auto">
            <a:xfrm flipH="1">
              <a:off x="251538" y="26764"/>
              <a:ext cx="395250" cy="395250"/>
            </a:xfrm>
            <a:custGeom>
              <a:avLst/>
              <a:gdLst>
                <a:gd name="T0" fmla="*/ 17 w 97"/>
                <a:gd name="T1" fmla="*/ 17 h 97"/>
                <a:gd name="T2" fmla="*/ 17 w 97"/>
                <a:gd name="T3" fmla="*/ 80 h 97"/>
                <a:gd name="T4" fmla="*/ 80 w 97"/>
                <a:gd name="T5" fmla="*/ 80 h 97"/>
                <a:gd name="T6" fmla="*/ 80 w 97"/>
                <a:gd name="T7" fmla="*/ 17 h 97"/>
                <a:gd name="T8" fmla="*/ 17 w 97"/>
                <a:gd name="T9" fmla="*/ 17 h 97"/>
                <a:gd name="T10" fmla="*/ 73 w 97"/>
                <a:gd name="T11" fmla="*/ 73 h 97"/>
                <a:gd name="T12" fmla="*/ 25 w 97"/>
                <a:gd name="T13" fmla="*/ 73 h 97"/>
                <a:gd name="T14" fmla="*/ 25 w 97"/>
                <a:gd name="T15" fmla="*/ 25 h 97"/>
                <a:gd name="T16" fmla="*/ 73 w 97"/>
                <a:gd name="T17" fmla="*/ 25 h 97"/>
                <a:gd name="T18" fmla="*/ 73 w 97"/>
                <a:gd name="T19" fmla="*/ 7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97">
                  <a:moveTo>
                    <a:pt x="17" y="17"/>
                  </a:moveTo>
                  <a:cubicBezTo>
                    <a:pt x="0" y="35"/>
                    <a:pt x="0" y="63"/>
                    <a:pt x="17" y="80"/>
                  </a:cubicBezTo>
                  <a:cubicBezTo>
                    <a:pt x="35" y="97"/>
                    <a:pt x="63" y="97"/>
                    <a:pt x="80" y="80"/>
                  </a:cubicBezTo>
                  <a:cubicBezTo>
                    <a:pt x="97" y="63"/>
                    <a:pt x="97" y="35"/>
                    <a:pt x="80" y="17"/>
                  </a:cubicBezTo>
                  <a:cubicBezTo>
                    <a:pt x="63" y="0"/>
                    <a:pt x="35" y="0"/>
                    <a:pt x="17" y="17"/>
                  </a:cubicBezTo>
                  <a:close/>
                  <a:moveTo>
                    <a:pt x="73" y="73"/>
                  </a:moveTo>
                  <a:cubicBezTo>
                    <a:pt x="59" y="86"/>
                    <a:pt x="38" y="86"/>
                    <a:pt x="25" y="73"/>
                  </a:cubicBezTo>
                  <a:cubicBezTo>
                    <a:pt x="12" y="59"/>
                    <a:pt x="12" y="38"/>
                    <a:pt x="25" y="25"/>
                  </a:cubicBezTo>
                  <a:cubicBezTo>
                    <a:pt x="38" y="12"/>
                    <a:pt x="59" y="12"/>
                    <a:pt x="73" y="25"/>
                  </a:cubicBezTo>
                  <a:cubicBezTo>
                    <a:pt x="86" y="38"/>
                    <a:pt x="86" y="59"/>
                    <a:pt x="73" y="73"/>
                  </a:cubicBez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91" name="Freeform 53"/>
            <p:cNvSpPr/>
            <p:nvPr>
              <p:custDataLst>
                <p:tags r:id="rId256"/>
              </p:custDataLst>
            </p:nvPr>
          </p:nvSpPr>
          <p:spPr bwMode="auto">
            <a:xfrm flipH="1">
              <a:off x="255954" y="31181"/>
              <a:ext cx="387521" cy="387521"/>
            </a:xfrm>
            <a:custGeom>
              <a:avLst/>
              <a:gdLst>
                <a:gd name="T0" fmla="*/ 16 w 95"/>
                <a:gd name="T1" fmla="*/ 16 h 95"/>
                <a:gd name="T2" fmla="*/ 14 w 95"/>
                <a:gd name="T3" fmla="*/ 14 h 95"/>
                <a:gd name="T4" fmla="*/ 0 w 95"/>
                <a:gd name="T5" fmla="*/ 48 h 95"/>
                <a:gd name="T6" fmla="*/ 14 w 95"/>
                <a:gd name="T7" fmla="*/ 81 h 95"/>
                <a:gd name="T8" fmla="*/ 48 w 95"/>
                <a:gd name="T9" fmla="*/ 95 h 95"/>
                <a:gd name="T10" fmla="*/ 81 w 95"/>
                <a:gd name="T11" fmla="*/ 81 h 95"/>
                <a:gd name="T12" fmla="*/ 95 w 95"/>
                <a:gd name="T13" fmla="*/ 48 h 95"/>
                <a:gd name="T14" fmla="*/ 81 w 95"/>
                <a:gd name="T15" fmla="*/ 14 h 95"/>
                <a:gd name="T16" fmla="*/ 48 w 95"/>
                <a:gd name="T17" fmla="*/ 0 h 95"/>
                <a:gd name="T18" fmla="*/ 14 w 95"/>
                <a:gd name="T19" fmla="*/ 14 h 95"/>
                <a:gd name="T20" fmla="*/ 16 w 95"/>
                <a:gd name="T21" fmla="*/ 16 h 95"/>
                <a:gd name="T22" fmla="*/ 19 w 95"/>
                <a:gd name="T23" fmla="*/ 19 h 95"/>
                <a:gd name="T24" fmla="*/ 48 w 95"/>
                <a:gd name="T25" fmla="*/ 6 h 95"/>
                <a:gd name="T26" fmla="*/ 77 w 95"/>
                <a:gd name="T27" fmla="*/ 19 h 95"/>
                <a:gd name="T28" fmla="*/ 89 w 95"/>
                <a:gd name="T29" fmla="*/ 48 h 95"/>
                <a:gd name="T30" fmla="*/ 77 w 95"/>
                <a:gd name="T31" fmla="*/ 77 h 95"/>
                <a:gd name="T32" fmla="*/ 48 w 95"/>
                <a:gd name="T33" fmla="*/ 89 h 95"/>
                <a:gd name="T34" fmla="*/ 19 w 95"/>
                <a:gd name="T35" fmla="*/ 77 h 95"/>
                <a:gd name="T36" fmla="*/ 6 w 95"/>
                <a:gd name="T37" fmla="*/ 48 h 95"/>
                <a:gd name="T38" fmla="*/ 19 w 95"/>
                <a:gd name="T39" fmla="*/ 19 h 95"/>
                <a:gd name="T40" fmla="*/ 16 w 95"/>
                <a:gd name="T41" fmla="*/ 1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5" h="95">
                  <a:moveTo>
                    <a:pt x="16" y="16"/>
                  </a:moveTo>
                  <a:cubicBezTo>
                    <a:pt x="14" y="14"/>
                    <a:pt x="14" y="14"/>
                    <a:pt x="14" y="14"/>
                  </a:cubicBezTo>
                  <a:cubicBezTo>
                    <a:pt x="5" y="23"/>
                    <a:pt x="0" y="36"/>
                    <a:pt x="0" y="48"/>
                  </a:cubicBezTo>
                  <a:cubicBezTo>
                    <a:pt x="0" y="60"/>
                    <a:pt x="5" y="72"/>
                    <a:pt x="14" y="81"/>
                  </a:cubicBezTo>
                  <a:cubicBezTo>
                    <a:pt x="24" y="90"/>
                    <a:pt x="36" y="95"/>
                    <a:pt x="48" y="95"/>
                  </a:cubicBezTo>
                  <a:cubicBezTo>
                    <a:pt x="60" y="95"/>
                    <a:pt x="72" y="90"/>
                    <a:pt x="81" y="81"/>
                  </a:cubicBezTo>
                  <a:cubicBezTo>
                    <a:pt x="90" y="72"/>
                    <a:pt x="95" y="60"/>
                    <a:pt x="95" y="48"/>
                  </a:cubicBezTo>
                  <a:cubicBezTo>
                    <a:pt x="95" y="36"/>
                    <a:pt x="90" y="23"/>
                    <a:pt x="81" y="14"/>
                  </a:cubicBezTo>
                  <a:cubicBezTo>
                    <a:pt x="72" y="5"/>
                    <a:pt x="60" y="0"/>
                    <a:pt x="48" y="0"/>
                  </a:cubicBezTo>
                  <a:cubicBezTo>
                    <a:pt x="36" y="0"/>
                    <a:pt x="24" y="5"/>
                    <a:pt x="14" y="14"/>
                  </a:cubicBezTo>
                  <a:cubicBezTo>
                    <a:pt x="16" y="16"/>
                    <a:pt x="16" y="16"/>
                    <a:pt x="16" y="16"/>
                  </a:cubicBezTo>
                  <a:cubicBezTo>
                    <a:pt x="19" y="19"/>
                    <a:pt x="19" y="19"/>
                    <a:pt x="19" y="19"/>
                  </a:cubicBezTo>
                  <a:cubicBezTo>
                    <a:pt x="27" y="10"/>
                    <a:pt x="37" y="6"/>
                    <a:pt x="48" y="6"/>
                  </a:cubicBezTo>
                  <a:cubicBezTo>
                    <a:pt x="58" y="6"/>
                    <a:pt x="69" y="10"/>
                    <a:pt x="77" y="19"/>
                  </a:cubicBezTo>
                  <a:cubicBezTo>
                    <a:pt x="85" y="27"/>
                    <a:pt x="89" y="37"/>
                    <a:pt x="89" y="48"/>
                  </a:cubicBezTo>
                  <a:cubicBezTo>
                    <a:pt x="89" y="58"/>
                    <a:pt x="85" y="69"/>
                    <a:pt x="77" y="77"/>
                  </a:cubicBezTo>
                  <a:cubicBezTo>
                    <a:pt x="69" y="85"/>
                    <a:pt x="58" y="89"/>
                    <a:pt x="48" y="89"/>
                  </a:cubicBezTo>
                  <a:cubicBezTo>
                    <a:pt x="37" y="89"/>
                    <a:pt x="27" y="85"/>
                    <a:pt x="19" y="77"/>
                  </a:cubicBezTo>
                  <a:cubicBezTo>
                    <a:pt x="11" y="69"/>
                    <a:pt x="6" y="58"/>
                    <a:pt x="6" y="48"/>
                  </a:cubicBezTo>
                  <a:cubicBezTo>
                    <a:pt x="6" y="37"/>
                    <a:pt x="11" y="27"/>
                    <a:pt x="19" y="19"/>
                  </a:cubicBezTo>
                  <a:lnTo>
                    <a:pt x="16" y="16"/>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92" name="Freeform 54"/>
            <p:cNvSpPr/>
            <p:nvPr>
              <p:custDataLst>
                <p:tags r:id="rId257"/>
              </p:custDataLst>
            </p:nvPr>
          </p:nvSpPr>
          <p:spPr bwMode="auto">
            <a:xfrm flipH="1">
              <a:off x="357527" y="108464"/>
              <a:ext cx="192105" cy="57411"/>
            </a:xfrm>
            <a:custGeom>
              <a:avLst/>
              <a:gdLst>
                <a:gd name="T0" fmla="*/ 4 w 47"/>
                <a:gd name="T1" fmla="*/ 14 h 14"/>
                <a:gd name="T2" fmla="*/ 23 w 47"/>
                <a:gd name="T3" fmla="*/ 6 h 14"/>
                <a:gd name="T4" fmla="*/ 43 w 47"/>
                <a:gd name="T5" fmla="*/ 14 h 14"/>
                <a:gd name="T6" fmla="*/ 47 w 47"/>
                <a:gd name="T7" fmla="*/ 10 h 14"/>
                <a:gd name="T8" fmla="*/ 23 w 47"/>
                <a:gd name="T9" fmla="*/ 0 h 14"/>
                <a:gd name="T10" fmla="*/ 0 w 47"/>
                <a:gd name="T11" fmla="*/ 10 h 14"/>
                <a:gd name="T12" fmla="*/ 4 w 4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47" h="14">
                  <a:moveTo>
                    <a:pt x="4" y="14"/>
                  </a:moveTo>
                  <a:cubicBezTo>
                    <a:pt x="9" y="9"/>
                    <a:pt x="16" y="6"/>
                    <a:pt x="23" y="6"/>
                  </a:cubicBezTo>
                  <a:cubicBezTo>
                    <a:pt x="30" y="6"/>
                    <a:pt x="37" y="9"/>
                    <a:pt x="43" y="14"/>
                  </a:cubicBezTo>
                  <a:cubicBezTo>
                    <a:pt x="47" y="10"/>
                    <a:pt x="47" y="10"/>
                    <a:pt x="47" y="10"/>
                  </a:cubicBezTo>
                  <a:cubicBezTo>
                    <a:pt x="40" y="3"/>
                    <a:pt x="32" y="0"/>
                    <a:pt x="23" y="0"/>
                  </a:cubicBezTo>
                  <a:cubicBezTo>
                    <a:pt x="15" y="0"/>
                    <a:pt x="6" y="3"/>
                    <a:pt x="0" y="10"/>
                  </a:cubicBezTo>
                  <a:cubicBezTo>
                    <a:pt x="4" y="14"/>
                    <a:pt x="4" y="14"/>
                    <a:pt x="4" y="14"/>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93" name="Freeform 55"/>
            <p:cNvSpPr/>
            <p:nvPr>
              <p:custDataLst>
                <p:tags r:id="rId258"/>
              </p:custDataLst>
            </p:nvPr>
          </p:nvSpPr>
          <p:spPr bwMode="auto">
            <a:xfrm flipH="1">
              <a:off x="95869" y="356874"/>
              <a:ext cx="220809" cy="220809"/>
            </a:xfrm>
            <a:custGeom>
              <a:avLst/>
              <a:gdLst>
                <a:gd name="T0" fmla="*/ 0 w 200"/>
                <a:gd name="T1" fmla="*/ 48 h 200"/>
                <a:gd name="T2" fmla="*/ 155 w 200"/>
                <a:gd name="T3" fmla="*/ 200 h 200"/>
                <a:gd name="T4" fmla="*/ 200 w 200"/>
                <a:gd name="T5" fmla="*/ 156 h 200"/>
                <a:gd name="T6" fmla="*/ 48 w 200"/>
                <a:gd name="T7" fmla="*/ 0 h 200"/>
                <a:gd name="T8" fmla="*/ 0 w 200"/>
                <a:gd name="T9" fmla="*/ 48 h 200"/>
              </a:gdLst>
              <a:ahLst/>
              <a:cxnLst>
                <a:cxn ang="0">
                  <a:pos x="T0" y="T1"/>
                </a:cxn>
                <a:cxn ang="0">
                  <a:pos x="T2" y="T3"/>
                </a:cxn>
                <a:cxn ang="0">
                  <a:pos x="T4" y="T5"/>
                </a:cxn>
                <a:cxn ang="0">
                  <a:pos x="T6" y="T7"/>
                </a:cxn>
                <a:cxn ang="0">
                  <a:pos x="T8" y="T9"/>
                </a:cxn>
              </a:cxnLst>
              <a:rect l="0" t="0" r="r" b="b"/>
              <a:pathLst>
                <a:path w="200" h="200">
                  <a:moveTo>
                    <a:pt x="0" y="48"/>
                  </a:moveTo>
                  <a:lnTo>
                    <a:pt x="155" y="200"/>
                  </a:lnTo>
                  <a:lnTo>
                    <a:pt x="200" y="156"/>
                  </a:lnTo>
                  <a:lnTo>
                    <a:pt x="48" y="0"/>
                  </a:lnTo>
                  <a:lnTo>
                    <a:pt x="0" y="48"/>
                  </a:lnTo>
                  <a:close/>
                </a:path>
              </a:pathLst>
            </a:custGeom>
            <a:solidFill>
              <a:srgbClr val="9ECFE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94" name="Freeform 56"/>
            <p:cNvSpPr/>
            <p:nvPr>
              <p:custDataLst>
                <p:tags r:id="rId259"/>
              </p:custDataLst>
            </p:nvPr>
          </p:nvSpPr>
          <p:spPr bwMode="auto">
            <a:xfrm flipH="1">
              <a:off x="88139" y="341418"/>
              <a:ext cx="245099" cy="240682"/>
            </a:xfrm>
            <a:custGeom>
              <a:avLst/>
              <a:gdLst>
                <a:gd name="T0" fmla="*/ 39 w 60"/>
                <a:gd name="T1" fmla="*/ 23 h 59"/>
                <a:gd name="T2" fmla="*/ 17 w 60"/>
                <a:gd name="T3" fmla="*/ 0 h 59"/>
                <a:gd name="T4" fmla="*/ 0 w 60"/>
                <a:gd name="T5" fmla="*/ 17 h 59"/>
                <a:gd name="T6" fmla="*/ 41 w 60"/>
                <a:gd name="T7" fmla="*/ 57 h 59"/>
                <a:gd name="T8" fmla="*/ 46 w 60"/>
                <a:gd name="T9" fmla="*/ 59 h 59"/>
                <a:gd name="T10" fmla="*/ 51 w 60"/>
                <a:gd name="T11" fmla="*/ 57 h 59"/>
                <a:gd name="T12" fmla="*/ 57 w 60"/>
                <a:gd name="T13" fmla="*/ 51 h 59"/>
                <a:gd name="T14" fmla="*/ 60 w 60"/>
                <a:gd name="T15" fmla="*/ 46 h 59"/>
                <a:gd name="T16" fmla="*/ 57 w 60"/>
                <a:gd name="T17" fmla="*/ 41 h 59"/>
                <a:gd name="T18" fmla="*/ 57 w 60"/>
                <a:gd name="T19" fmla="*/ 40 h 59"/>
                <a:gd name="T20" fmla="*/ 55 w 60"/>
                <a:gd name="T21" fmla="*/ 38 h 59"/>
                <a:gd name="T22" fmla="*/ 52 w 60"/>
                <a:gd name="T23" fmla="*/ 35 h 59"/>
                <a:gd name="T24" fmla="*/ 47 w 60"/>
                <a:gd name="T25" fmla="*/ 39 h 59"/>
                <a:gd name="T26" fmla="*/ 50 w 60"/>
                <a:gd name="T27" fmla="*/ 42 h 59"/>
                <a:gd name="T28" fmla="*/ 53 w 60"/>
                <a:gd name="T29" fmla="*/ 45 h 59"/>
                <a:gd name="T30" fmla="*/ 53 w 60"/>
                <a:gd name="T31" fmla="*/ 45 h 59"/>
                <a:gd name="T32" fmla="*/ 54 w 60"/>
                <a:gd name="T33" fmla="*/ 46 h 59"/>
                <a:gd name="T34" fmla="*/ 53 w 60"/>
                <a:gd name="T35" fmla="*/ 47 h 59"/>
                <a:gd name="T36" fmla="*/ 47 w 60"/>
                <a:gd name="T37" fmla="*/ 53 h 59"/>
                <a:gd name="T38" fmla="*/ 47 w 60"/>
                <a:gd name="T39" fmla="*/ 53 h 59"/>
                <a:gd name="T40" fmla="*/ 46 w 60"/>
                <a:gd name="T41" fmla="*/ 53 h 59"/>
                <a:gd name="T42" fmla="*/ 45 w 60"/>
                <a:gd name="T43" fmla="*/ 53 h 59"/>
                <a:gd name="T44" fmla="*/ 9 w 60"/>
                <a:gd name="T45" fmla="*/ 17 h 59"/>
                <a:gd name="T46" fmla="*/ 17 w 60"/>
                <a:gd name="T47" fmla="*/ 9 h 59"/>
                <a:gd name="T48" fmla="*/ 35 w 60"/>
                <a:gd name="T49" fmla="*/ 27 h 59"/>
                <a:gd name="T50" fmla="*/ 39 w 60"/>
                <a:gd name="T51" fmla="*/ 2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0" h="59">
                  <a:moveTo>
                    <a:pt x="39" y="23"/>
                  </a:moveTo>
                  <a:cubicBezTo>
                    <a:pt x="17" y="0"/>
                    <a:pt x="17" y="0"/>
                    <a:pt x="17" y="0"/>
                  </a:cubicBezTo>
                  <a:cubicBezTo>
                    <a:pt x="0" y="17"/>
                    <a:pt x="0" y="17"/>
                    <a:pt x="0" y="17"/>
                  </a:cubicBezTo>
                  <a:cubicBezTo>
                    <a:pt x="41" y="57"/>
                    <a:pt x="41" y="57"/>
                    <a:pt x="41" y="57"/>
                  </a:cubicBezTo>
                  <a:cubicBezTo>
                    <a:pt x="42" y="59"/>
                    <a:pt x="44" y="59"/>
                    <a:pt x="46" y="59"/>
                  </a:cubicBezTo>
                  <a:cubicBezTo>
                    <a:pt x="48" y="59"/>
                    <a:pt x="50" y="59"/>
                    <a:pt x="51" y="57"/>
                  </a:cubicBezTo>
                  <a:cubicBezTo>
                    <a:pt x="57" y="51"/>
                    <a:pt x="57" y="51"/>
                    <a:pt x="57" y="51"/>
                  </a:cubicBezTo>
                  <a:cubicBezTo>
                    <a:pt x="59" y="50"/>
                    <a:pt x="60" y="48"/>
                    <a:pt x="60" y="46"/>
                  </a:cubicBezTo>
                  <a:cubicBezTo>
                    <a:pt x="60" y="44"/>
                    <a:pt x="59" y="42"/>
                    <a:pt x="57" y="41"/>
                  </a:cubicBezTo>
                  <a:cubicBezTo>
                    <a:pt x="57" y="40"/>
                    <a:pt x="57" y="40"/>
                    <a:pt x="57" y="40"/>
                  </a:cubicBezTo>
                  <a:cubicBezTo>
                    <a:pt x="55" y="38"/>
                    <a:pt x="55" y="38"/>
                    <a:pt x="55" y="38"/>
                  </a:cubicBezTo>
                  <a:cubicBezTo>
                    <a:pt x="52" y="35"/>
                    <a:pt x="52" y="35"/>
                    <a:pt x="52" y="35"/>
                  </a:cubicBezTo>
                  <a:cubicBezTo>
                    <a:pt x="47" y="39"/>
                    <a:pt x="47" y="39"/>
                    <a:pt x="47" y="39"/>
                  </a:cubicBezTo>
                  <a:cubicBezTo>
                    <a:pt x="50" y="42"/>
                    <a:pt x="50" y="42"/>
                    <a:pt x="50" y="42"/>
                  </a:cubicBezTo>
                  <a:cubicBezTo>
                    <a:pt x="53" y="45"/>
                    <a:pt x="53" y="45"/>
                    <a:pt x="53" y="45"/>
                  </a:cubicBezTo>
                  <a:cubicBezTo>
                    <a:pt x="53" y="45"/>
                    <a:pt x="53" y="45"/>
                    <a:pt x="53" y="45"/>
                  </a:cubicBezTo>
                  <a:cubicBezTo>
                    <a:pt x="53" y="45"/>
                    <a:pt x="54" y="46"/>
                    <a:pt x="54" y="46"/>
                  </a:cubicBezTo>
                  <a:cubicBezTo>
                    <a:pt x="54" y="46"/>
                    <a:pt x="53" y="47"/>
                    <a:pt x="53" y="47"/>
                  </a:cubicBezTo>
                  <a:cubicBezTo>
                    <a:pt x="47" y="53"/>
                    <a:pt x="47" y="53"/>
                    <a:pt x="47" y="53"/>
                  </a:cubicBezTo>
                  <a:cubicBezTo>
                    <a:pt x="47" y="53"/>
                    <a:pt x="47" y="53"/>
                    <a:pt x="47" y="53"/>
                  </a:cubicBezTo>
                  <a:cubicBezTo>
                    <a:pt x="47" y="53"/>
                    <a:pt x="46" y="53"/>
                    <a:pt x="46" y="53"/>
                  </a:cubicBezTo>
                  <a:cubicBezTo>
                    <a:pt x="46" y="53"/>
                    <a:pt x="45" y="53"/>
                    <a:pt x="45" y="53"/>
                  </a:cubicBezTo>
                  <a:cubicBezTo>
                    <a:pt x="9" y="17"/>
                    <a:pt x="9" y="17"/>
                    <a:pt x="9" y="17"/>
                  </a:cubicBezTo>
                  <a:cubicBezTo>
                    <a:pt x="17" y="9"/>
                    <a:pt x="17" y="9"/>
                    <a:pt x="17" y="9"/>
                  </a:cubicBezTo>
                  <a:cubicBezTo>
                    <a:pt x="35" y="27"/>
                    <a:pt x="35" y="27"/>
                    <a:pt x="35" y="27"/>
                  </a:cubicBezTo>
                  <a:cubicBezTo>
                    <a:pt x="39" y="23"/>
                    <a:pt x="39" y="23"/>
                    <a:pt x="39" y="23"/>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95" name="Freeform 57"/>
            <p:cNvSpPr/>
            <p:nvPr>
              <p:custDataLst>
                <p:tags r:id="rId260"/>
              </p:custDataLst>
            </p:nvPr>
          </p:nvSpPr>
          <p:spPr bwMode="auto">
            <a:xfrm flipH="1">
              <a:off x="133405" y="447406"/>
              <a:ext cx="44162" cy="44162"/>
            </a:xfrm>
            <a:custGeom>
              <a:avLst/>
              <a:gdLst>
                <a:gd name="T0" fmla="*/ 40 w 40"/>
                <a:gd name="T1" fmla="*/ 22 h 40"/>
                <a:gd name="T2" fmla="*/ 14 w 40"/>
                <a:gd name="T3" fmla="*/ 0 h 40"/>
                <a:gd name="T4" fmla="*/ 0 w 40"/>
                <a:gd name="T5" fmla="*/ 14 h 40"/>
                <a:gd name="T6" fmla="*/ 25 w 40"/>
                <a:gd name="T7" fmla="*/ 40 h 40"/>
                <a:gd name="T8" fmla="*/ 40 w 40"/>
                <a:gd name="T9" fmla="*/ 22 h 40"/>
              </a:gdLst>
              <a:ahLst/>
              <a:cxnLst>
                <a:cxn ang="0">
                  <a:pos x="T0" y="T1"/>
                </a:cxn>
                <a:cxn ang="0">
                  <a:pos x="T2" y="T3"/>
                </a:cxn>
                <a:cxn ang="0">
                  <a:pos x="T4" y="T5"/>
                </a:cxn>
                <a:cxn ang="0">
                  <a:pos x="T6" y="T7"/>
                </a:cxn>
                <a:cxn ang="0">
                  <a:pos x="T8" y="T9"/>
                </a:cxn>
              </a:cxnLst>
              <a:rect l="0" t="0" r="r" b="b"/>
              <a:pathLst>
                <a:path w="40" h="40">
                  <a:moveTo>
                    <a:pt x="40" y="22"/>
                  </a:moveTo>
                  <a:lnTo>
                    <a:pt x="14" y="0"/>
                  </a:lnTo>
                  <a:lnTo>
                    <a:pt x="0" y="14"/>
                  </a:lnTo>
                  <a:lnTo>
                    <a:pt x="25" y="40"/>
                  </a:lnTo>
                  <a:lnTo>
                    <a:pt x="40" y="22"/>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96" name="Freeform 58"/>
            <p:cNvSpPr/>
            <p:nvPr>
              <p:custDataLst>
                <p:tags r:id="rId261"/>
              </p:custDataLst>
            </p:nvPr>
          </p:nvSpPr>
          <p:spPr bwMode="auto">
            <a:xfrm flipH="1">
              <a:off x="133405" y="447406"/>
              <a:ext cx="44162" cy="44162"/>
            </a:xfrm>
            <a:custGeom>
              <a:avLst/>
              <a:gdLst>
                <a:gd name="T0" fmla="*/ 40 w 40"/>
                <a:gd name="T1" fmla="*/ 22 h 40"/>
                <a:gd name="T2" fmla="*/ 14 w 40"/>
                <a:gd name="T3" fmla="*/ 0 h 40"/>
                <a:gd name="T4" fmla="*/ 0 w 40"/>
                <a:gd name="T5" fmla="*/ 14 h 40"/>
                <a:gd name="T6" fmla="*/ 25 w 40"/>
                <a:gd name="T7" fmla="*/ 40 h 40"/>
              </a:gdLst>
              <a:ahLst/>
              <a:cxnLst>
                <a:cxn ang="0">
                  <a:pos x="T0" y="T1"/>
                </a:cxn>
                <a:cxn ang="0">
                  <a:pos x="T2" y="T3"/>
                </a:cxn>
                <a:cxn ang="0">
                  <a:pos x="T4" y="T5"/>
                </a:cxn>
                <a:cxn ang="0">
                  <a:pos x="T6" y="T7"/>
                </a:cxn>
              </a:cxnLst>
              <a:rect l="0" t="0" r="r" b="b"/>
              <a:pathLst>
                <a:path w="40" h="40">
                  <a:moveTo>
                    <a:pt x="40" y="22"/>
                  </a:moveTo>
                  <a:lnTo>
                    <a:pt x="14" y="0"/>
                  </a:lnTo>
                  <a:lnTo>
                    <a:pt x="0" y="14"/>
                  </a:lnTo>
                  <a:lnTo>
                    <a:pt x="25" y="4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97" name="Freeform 59"/>
            <p:cNvSpPr/>
            <p:nvPr>
              <p:custDataLst>
                <p:tags r:id="rId262"/>
              </p:custDataLst>
            </p:nvPr>
          </p:nvSpPr>
          <p:spPr bwMode="auto">
            <a:xfrm flipH="1">
              <a:off x="218418" y="385580"/>
              <a:ext cx="69555" cy="69555"/>
            </a:xfrm>
            <a:custGeom>
              <a:avLst/>
              <a:gdLst>
                <a:gd name="T0" fmla="*/ 15 w 63"/>
                <a:gd name="T1" fmla="*/ 63 h 63"/>
                <a:gd name="T2" fmla="*/ 63 w 63"/>
                <a:gd name="T3" fmla="*/ 15 h 63"/>
                <a:gd name="T4" fmla="*/ 48 w 63"/>
                <a:gd name="T5" fmla="*/ 0 h 63"/>
                <a:gd name="T6" fmla="*/ 0 w 63"/>
                <a:gd name="T7" fmla="*/ 48 h 63"/>
                <a:gd name="T8" fmla="*/ 15 w 63"/>
                <a:gd name="T9" fmla="*/ 63 h 63"/>
              </a:gdLst>
              <a:ahLst/>
              <a:cxnLst>
                <a:cxn ang="0">
                  <a:pos x="T0" y="T1"/>
                </a:cxn>
                <a:cxn ang="0">
                  <a:pos x="T2" y="T3"/>
                </a:cxn>
                <a:cxn ang="0">
                  <a:pos x="T4" y="T5"/>
                </a:cxn>
                <a:cxn ang="0">
                  <a:pos x="T6" y="T7"/>
                </a:cxn>
                <a:cxn ang="0">
                  <a:pos x="T8" y="T9"/>
                </a:cxn>
              </a:cxnLst>
              <a:rect l="0" t="0" r="r" b="b"/>
              <a:pathLst>
                <a:path w="63" h="63">
                  <a:moveTo>
                    <a:pt x="15" y="63"/>
                  </a:moveTo>
                  <a:lnTo>
                    <a:pt x="63" y="15"/>
                  </a:lnTo>
                  <a:lnTo>
                    <a:pt x="48" y="0"/>
                  </a:lnTo>
                  <a:lnTo>
                    <a:pt x="0" y="48"/>
                  </a:lnTo>
                  <a:lnTo>
                    <a:pt x="15" y="63"/>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98" name="Freeform 60"/>
            <p:cNvSpPr/>
            <p:nvPr>
              <p:custDataLst>
                <p:tags r:id="rId263"/>
              </p:custDataLst>
            </p:nvPr>
          </p:nvSpPr>
          <p:spPr bwMode="auto">
            <a:xfrm flipH="1">
              <a:off x="218418" y="385580"/>
              <a:ext cx="69555" cy="69555"/>
            </a:xfrm>
            <a:custGeom>
              <a:avLst/>
              <a:gdLst>
                <a:gd name="T0" fmla="*/ 15 w 63"/>
                <a:gd name="T1" fmla="*/ 63 h 63"/>
                <a:gd name="T2" fmla="*/ 63 w 63"/>
                <a:gd name="T3" fmla="*/ 15 h 63"/>
                <a:gd name="T4" fmla="*/ 48 w 63"/>
                <a:gd name="T5" fmla="*/ 0 h 63"/>
                <a:gd name="T6" fmla="*/ 0 w 63"/>
                <a:gd name="T7" fmla="*/ 48 h 63"/>
              </a:gdLst>
              <a:ahLst/>
              <a:cxnLst>
                <a:cxn ang="0">
                  <a:pos x="T0" y="T1"/>
                </a:cxn>
                <a:cxn ang="0">
                  <a:pos x="T2" y="T3"/>
                </a:cxn>
                <a:cxn ang="0">
                  <a:pos x="T4" y="T5"/>
                </a:cxn>
                <a:cxn ang="0">
                  <a:pos x="T6" y="T7"/>
                </a:cxn>
              </a:cxnLst>
              <a:rect l="0" t="0" r="r" b="b"/>
              <a:pathLst>
                <a:path w="63" h="63">
                  <a:moveTo>
                    <a:pt x="15" y="63"/>
                  </a:moveTo>
                  <a:lnTo>
                    <a:pt x="63" y="15"/>
                  </a:lnTo>
                  <a:lnTo>
                    <a:pt x="48" y="0"/>
                  </a:lnTo>
                  <a:lnTo>
                    <a:pt x="0" y="48"/>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grpSp>
      <p:sp>
        <p:nvSpPr>
          <p:cNvPr id="99" name="Rectangle 61"/>
          <p:cNvSpPr>
            <a:spLocks noChangeArrowheads="1"/>
          </p:cNvSpPr>
          <p:nvPr>
            <p:custDataLst>
              <p:tags r:id="rId2"/>
            </p:custDataLst>
          </p:nvPr>
        </p:nvSpPr>
        <p:spPr bwMode="auto">
          <a:xfrm flipH="1">
            <a:off x="458384" y="214486"/>
            <a:ext cx="86115" cy="25394"/>
          </a:xfrm>
          <a:prstGeom prst="rect">
            <a:avLst/>
          </a:prstGeom>
          <a:solidFill>
            <a:srgbClr val="0686D8">
              <a:alpha val="50000"/>
            </a:srgbClr>
          </a:solidFill>
          <a:ln>
            <a:noFill/>
          </a:ln>
        </p:spPr>
        <p:txBody>
          <a:bodyPr vert="horz" wrap="square" lIns="68580" tIns="34290" rIns="68580" bIns="34290" numCol="1" anchor="t" anchorCtr="0" compatLnSpc="1"/>
          <a:lstStyle/>
          <a:p>
            <a:endParaRPr lang="zh-CN" altLang="en-US" sz="1350"/>
          </a:p>
        </p:txBody>
      </p:sp>
      <p:sp>
        <p:nvSpPr>
          <p:cNvPr id="100" name="Freeform 62"/>
          <p:cNvSpPr/>
          <p:nvPr>
            <p:custDataLst>
              <p:tags r:id="rId3"/>
            </p:custDataLst>
          </p:nvPr>
        </p:nvSpPr>
        <p:spPr bwMode="auto">
          <a:xfrm flipH="1">
            <a:off x="458384" y="214486"/>
            <a:ext cx="86115" cy="25394"/>
          </a:xfrm>
          <a:custGeom>
            <a:avLst/>
            <a:gdLst>
              <a:gd name="T0" fmla="*/ 0 w 104"/>
              <a:gd name="T1" fmla="*/ 23 h 23"/>
              <a:gd name="T2" fmla="*/ 104 w 104"/>
              <a:gd name="T3" fmla="*/ 23 h 23"/>
              <a:gd name="T4" fmla="*/ 104 w 104"/>
              <a:gd name="T5" fmla="*/ 0 h 23"/>
              <a:gd name="T6" fmla="*/ 0 w 104"/>
              <a:gd name="T7" fmla="*/ 0 h 23"/>
            </a:gdLst>
            <a:ahLst/>
            <a:cxnLst>
              <a:cxn ang="0">
                <a:pos x="T0" y="T1"/>
              </a:cxn>
              <a:cxn ang="0">
                <a:pos x="T2" y="T3"/>
              </a:cxn>
              <a:cxn ang="0">
                <a:pos x="T4" y="T5"/>
              </a:cxn>
              <a:cxn ang="0">
                <a:pos x="T6" y="T7"/>
              </a:cxn>
            </a:cxnLst>
            <a:rect l="0" t="0" r="r" b="b"/>
            <a:pathLst>
              <a:path w="104" h="23">
                <a:moveTo>
                  <a:pt x="0" y="23"/>
                </a:moveTo>
                <a:lnTo>
                  <a:pt x="104" y="23"/>
                </a:lnTo>
                <a:lnTo>
                  <a:pt x="104"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1" name="Rectangle 63"/>
          <p:cNvSpPr>
            <a:spLocks noChangeArrowheads="1"/>
          </p:cNvSpPr>
          <p:nvPr>
            <p:custDataLst>
              <p:tags r:id="rId4"/>
            </p:custDataLst>
          </p:nvPr>
        </p:nvSpPr>
        <p:spPr bwMode="auto">
          <a:xfrm flipH="1">
            <a:off x="477428" y="276314"/>
            <a:ext cx="67071" cy="2428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dirty="0"/>
          </a:p>
        </p:txBody>
      </p:sp>
      <p:sp>
        <p:nvSpPr>
          <p:cNvPr id="102" name="Freeform 64"/>
          <p:cNvSpPr/>
          <p:nvPr>
            <p:custDataLst>
              <p:tags r:id="rId5"/>
            </p:custDataLst>
          </p:nvPr>
        </p:nvSpPr>
        <p:spPr bwMode="auto">
          <a:xfrm flipH="1">
            <a:off x="482785" y="276314"/>
            <a:ext cx="67071" cy="24289"/>
          </a:xfrm>
          <a:custGeom>
            <a:avLst/>
            <a:gdLst>
              <a:gd name="T0" fmla="*/ 0 w 81"/>
              <a:gd name="T1" fmla="*/ 22 h 22"/>
              <a:gd name="T2" fmla="*/ 81 w 81"/>
              <a:gd name="T3" fmla="*/ 22 h 22"/>
              <a:gd name="T4" fmla="*/ 81 w 81"/>
              <a:gd name="T5" fmla="*/ 0 h 22"/>
              <a:gd name="T6" fmla="*/ 0 w 81"/>
              <a:gd name="T7" fmla="*/ 0 h 22"/>
            </a:gdLst>
            <a:ahLst/>
            <a:cxnLst>
              <a:cxn ang="0">
                <a:pos x="T0" y="T1"/>
              </a:cxn>
              <a:cxn ang="0">
                <a:pos x="T2" y="T3"/>
              </a:cxn>
              <a:cxn ang="0">
                <a:pos x="T4" y="T5"/>
              </a:cxn>
              <a:cxn ang="0">
                <a:pos x="T6" y="T7"/>
              </a:cxn>
            </a:cxnLst>
            <a:rect l="0" t="0" r="r" b="b"/>
            <a:pathLst>
              <a:path w="81" h="22">
                <a:moveTo>
                  <a:pt x="0" y="22"/>
                </a:moveTo>
                <a:lnTo>
                  <a:pt x="81" y="22"/>
                </a:lnTo>
                <a:lnTo>
                  <a:pt x="81"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3" name="Rectangle 65"/>
          <p:cNvSpPr>
            <a:spLocks noChangeArrowheads="1"/>
          </p:cNvSpPr>
          <p:nvPr>
            <p:custDataLst>
              <p:tags r:id="rId6"/>
            </p:custDataLst>
          </p:nvPr>
        </p:nvSpPr>
        <p:spPr bwMode="auto">
          <a:xfrm flipH="1">
            <a:off x="477428" y="337035"/>
            <a:ext cx="168092" cy="24289"/>
          </a:xfrm>
          <a:prstGeom prst="rect">
            <a:avLst/>
          </a:prstGeom>
          <a:solidFill>
            <a:srgbClr val="0686D8">
              <a:alpha val="50000"/>
            </a:srgbClr>
          </a:solidFill>
          <a:ln>
            <a:noFill/>
          </a:ln>
        </p:spPr>
        <p:txBody>
          <a:bodyPr vert="horz" wrap="square" lIns="68580" tIns="34290" rIns="68580" bIns="34290" numCol="1" anchor="t" anchorCtr="0" compatLnSpc="1"/>
          <a:lstStyle/>
          <a:p>
            <a:endParaRPr lang="zh-CN" altLang="en-US" sz="1350"/>
          </a:p>
        </p:txBody>
      </p:sp>
      <p:sp>
        <p:nvSpPr>
          <p:cNvPr id="104" name="Freeform 66"/>
          <p:cNvSpPr/>
          <p:nvPr>
            <p:custDataLst>
              <p:tags r:id="rId7"/>
            </p:custDataLst>
          </p:nvPr>
        </p:nvSpPr>
        <p:spPr bwMode="auto">
          <a:xfrm flipH="1">
            <a:off x="480999" y="337035"/>
            <a:ext cx="168092" cy="24289"/>
          </a:xfrm>
          <a:custGeom>
            <a:avLst/>
            <a:gdLst>
              <a:gd name="T0" fmla="*/ 0 w 203"/>
              <a:gd name="T1" fmla="*/ 22 h 22"/>
              <a:gd name="T2" fmla="*/ 203 w 203"/>
              <a:gd name="T3" fmla="*/ 22 h 22"/>
              <a:gd name="T4" fmla="*/ 203 w 203"/>
              <a:gd name="T5" fmla="*/ 0 h 22"/>
              <a:gd name="T6" fmla="*/ 0 w 203"/>
              <a:gd name="T7" fmla="*/ 0 h 22"/>
            </a:gdLst>
            <a:ahLst/>
            <a:cxnLst>
              <a:cxn ang="0">
                <a:pos x="T0" y="T1"/>
              </a:cxn>
              <a:cxn ang="0">
                <a:pos x="T2" y="T3"/>
              </a:cxn>
              <a:cxn ang="0">
                <a:pos x="T4" y="T5"/>
              </a:cxn>
              <a:cxn ang="0">
                <a:pos x="T6" y="T7"/>
              </a:cxn>
            </a:cxnLst>
            <a:rect l="0" t="0" r="r" b="b"/>
            <a:pathLst>
              <a:path w="203" h="22">
                <a:moveTo>
                  <a:pt x="0" y="22"/>
                </a:moveTo>
                <a:lnTo>
                  <a:pt x="203" y="22"/>
                </a:lnTo>
                <a:lnTo>
                  <a:pt x="203"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5" name="Rectangle 67"/>
          <p:cNvSpPr>
            <a:spLocks noChangeArrowheads="1"/>
          </p:cNvSpPr>
          <p:nvPr>
            <p:custDataLst>
              <p:tags r:id="rId8"/>
            </p:custDataLst>
          </p:nvPr>
        </p:nvSpPr>
        <p:spPr bwMode="auto">
          <a:xfrm flipH="1">
            <a:off x="477428" y="402175"/>
            <a:ext cx="168092" cy="25394"/>
          </a:xfrm>
          <a:prstGeom prst="rect">
            <a:avLst/>
          </a:prstGeom>
          <a:solidFill>
            <a:srgbClr val="0686D8">
              <a:alpha val="50000"/>
            </a:srgbClr>
          </a:solidFill>
          <a:ln>
            <a:noFill/>
          </a:ln>
        </p:spPr>
        <p:txBody>
          <a:bodyPr vert="horz" wrap="square" lIns="68580" tIns="34290" rIns="68580" bIns="34290" numCol="1" anchor="t" anchorCtr="0" compatLnSpc="1"/>
          <a:lstStyle/>
          <a:p>
            <a:endParaRPr lang="zh-CN" altLang="en-US" sz="1350"/>
          </a:p>
        </p:txBody>
      </p:sp>
      <p:sp>
        <p:nvSpPr>
          <p:cNvPr id="106" name="Freeform 68"/>
          <p:cNvSpPr/>
          <p:nvPr>
            <p:custDataLst>
              <p:tags r:id="rId9"/>
            </p:custDataLst>
          </p:nvPr>
        </p:nvSpPr>
        <p:spPr bwMode="auto">
          <a:xfrm flipH="1">
            <a:off x="484571" y="402175"/>
            <a:ext cx="168092" cy="25394"/>
          </a:xfrm>
          <a:custGeom>
            <a:avLst/>
            <a:gdLst>
              <a:gd name="T0" fmla="*/ 0 w 203"/>
              <a:gd name="T1" fmla="*/ 23 h 23"/>
              <a:gd name="T2" fmla="*/ 203 w 203"/>
              <a:gd name="T3" fmla="*/ 23 h 23"/>
              <a:gd name="T4" fmla="*/ 203 w 203"/>
              <a:gd name="T5" fmla="*/ 0 h 23"/>
              <a:gd name="T6" fmla="*/ 0 w 203"/>
              <a:gd name="T7" fmla="*/ 0 h 23"/>
            </a:gdLst>
            <a:ahLst/>
            <a:cxnLst>
              <a:cxn ang="0">
                <a:pos x="T0" y="T1"/>
              </a:cxn>
              <a:cxn ang="0">
                <a:pos x="T2" y="T3"/>
              </a:cxn>
              <a:cxn ang="0">
                <a:pos x="T4" y="T5"/>
              </a:cxn>
              <a:cxn ang="0">
                <a:pos x="T6" y="T7"/>
              </a:cxn>
            </a:cxnLst>
            <a:rect l="0" t="0" r="r" b="b"/>
            <a:pathLst>
              <a:path w="203" h="23">
                <a:moveTo>
                  <a:pt x="0" y="23"/>
                </a:moveTo>
                <a:lnTo>
                  <a:pt x="203" y="23"/>
                </a:lnTo>
                <a:lnTo>
                  <a:pt x="203"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7" name="Rectangle 69"/>
          <p:cNvSpPr>
            <a:spLocks noChangeArrowheads="1"/>
          </p:cNvSpPr>
          <p:nvPr>
            <p:custDataLst>
              <p:tags r:id="rId10"/>
            </p:custDataLst>
          </p:nvPr>
        </p:nvSpPr>
        <p:spPr bwMode="auto">
          <a:xfrm flipH="1">
            <a:off x="458384" y="464003"/>
            <a:ext cx="187136" cy="2428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08" name="Freeform 70"/>
          <p:cNvSpPr/>
          <p:nvPr>
            <p:custDataLst>
              <p:tags r:id="rId11"/>
            </p:custDataLst>
          </p:nvPr>
        </p:nvSpPr>
        <p:spPr bwMode="auto">
          <a:xfrm flipH="1">
            <a:off x="469098" y="464003"/>
            <a:ext cx="187136" cy="24289"/>
          </a:xfrm>
          <a:custGeom>
            <a:avLst/>
            <a:gdLst>
              <a:gd name="T0" fmla="*/ 0 w 226"/>
              <a:gd name="T1" fmla="*/ 22 h 22"/>
              <a:gd name="T2" fmla="*/ 226 w 226"/>
              <a:gd name="T3" fmla="*/ 22 h 22"/>
              <a:gd name="T4" fmla="*/ 226 w 226"/>
              <a:gd name="T5" fmla="*/ 0 h 22"/>
              <a:gd name="T6" fmla="*/ 0 w 226"/>
              <a:gd name="T7" fmla="*/ 0 h 22"/>
            </a:gdLst>
            <a:ahLst/>
            <a:cxnLst>
              <a:cxn ang="0">
                <a:pos x="T0" y="T1"/>
              </a:cxn>
              <a:cxn ang="0">
                <a:pos x="T2" y="T3"/>
              </a:cxn>
              <a:cxn ang="0">
                <a:pos x="T4" y="T5"/>
              </a:cxn>
              <a:cxn ang="0">
                <a:pos x="T6" y="T7"/>
              </a:cxn>
            </a:cxnLst>
            <a:rect l="0" t="0" r="r" b="b"/>
            <a:pathLst>
              <a:path w="226" h="22">
                <a:moveTo>
                  <a:pt x="0" y="22"/>
                </a:moveTo>
                <a:lnTo>
                  <a:pt x="226" y="22"/>
                </a:lnTo>
                <a:lnTo>
                  <a:pt x="22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09" name="Rectangle 71"/>
          <p:cNvSpPr>
            <a:spLocks noChangeArrowheads="1"/>
          </p:cNvSpPr>
          <p:nvPr>
            <p:custDataLst>
              <p:tags r:id="rId12"/>
            </p:custDataLst>
          </p:nvPr>
        </p:nvSpPr>
        <p:spPr bwMode="auto">
          <a:xfrm flipH="1">
            <a:off x="421849" y="524725"/>
            <a:ext cx="245099" cy="2428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10" name="Freeform 72"/>
          <p:cNvSpPr/>
          <p:nvPr>
            <p:custDataLst>
              <p:tags r:id="rId13"/>
            </p:custDataLst>
          </p:nvPr>
        </p:nvSpPr>
        <p:spPr bwMode="auto">
          <a:xfrm flipH="1">
            <a:off x="400420" y="524725"/>
            <a:ext cx="245099" cy="24289"/>
          </a:xfrm>
          <a:custGeom>
            <a:avLst/>
            <a:gdLst>
              <a:gd name="T0" fmla="*/ 0 w 296"/>
              <a:gd name="T1" fmla="*/ 22 h 22"/>
              <a:gd name="T2" fmla="*/ 296 w 296"/>
              <a:gd name="T3" fmla="*/ 22 h 22"/>
              <a:gd name="T4" fmla="*/ 296 w 296"/>
              <a:gd name="T5" fmla="*/ 0 h 22"/>
              <a:gd name="T6" fmla="*/ 0 w 296"/>
              <a:gd name="T7" fmla="*/ 0 h 22"/>
            </a:gdLst>
            <a:ahLst/>
            <a:cxnLst>
              <a:cxn ang="0">
                <a:pos x="T0" y="T1"/>
              </a:cxn>
              <a:cxn ang="0">
                <a:pos x="T2" y="T3"/>
              </a:cxn>
              <a:cxn ang="0">
                <a:pos x="T4" y="T5"/>
              </a:cxn>
              <a:cxn ang="0">
                <a:pos x="T6" y="T7"/>
              </a:cxn>
            </a:cxnLst>
            <a:rect l="0" t="0" r="r" b="b"/>
            <a:pathLst>
              <a:path w="296" h="22">
                <a:moveTo>
                  <a:pt x="0" y="22"/>
                </a:moveTo>
                <a:lnTo>
                  <a:pt x="296" y="22"/>
                </a:lnTo>
                <a:lnTo>
                  <a:pt x="29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grpSp>
        <p:nvGrpSpPr>
          <p:cNvPr id="8" name="组合 7"/>
          <p:cNvGrpSpPr/>
          <p:nvPr>
            <p:custDataLst>
              <p:tags r:id="rId14"/>
            </p:custDataLst>
          </p:nvPr>
        </p:nvGrpSpPr>
        <p:grpSpPr>
          <a:xfrm>
            <a:off x="6941564" y="5669131"/>
            <a:ext cx="2146568" cy="1188869"/>
            <a:chOff x="7828241" y="7754722"/>
            <a:chExt cx="2862091" cy="1188869"/>
          </a:xfrm>
        </p:grpSpPr>
        <p:sp>
          <p:nvSpPr>
            <p:cNvPr id="43" name="Freeform 5"/>
            <p:cNvSpPr/>
            <p:nvPr>
              <p:custDataLst>
                <p:tags r:id="rId22"/>
              </p:custDataLst>
            </p:nvPr>
          </p:nvSpPr>
          <p:spPr bwMode="auto">
            <a:xfrm>
              <a:off x="8514250" y="7917450"/>
              <a:ext cx="2167148" cy="985938"/>
            </a:xfrm>
            <a:custGeom>
              <a:avLst/>
              <a:gdLst>
                <a:gd name="T0" fmla="*/ 105 w 919"/>
                <a:gd name="T1" fmla="*/ 0 h 418"/>
                <a:gd name="T2" fmla="*/ 782 w 919"/>
                <a:gd name="T3" fmla="*/ 0 h 418"/>
                <a:gd name="T4" fmla="*/ 808 w 919"/>
                <a:gd name="T5" fmla="*/ 35 h 418"/>
                <a:gd name="T6" fmla="*/ 787 w 919"/>
                <a:gd name="T7" fmla="*/ 64 h 418"/>
                <a:gd name="T8" fmla="*/ 736 w 919"/>
                <a:gd name="T9" fmla="*/ 64 h 418"/>
                <a:gd name="T10" fmla="*/ 723 w 919"/>
                <a:gd name="T11" fmla="*/ 82 h 418"/>
                <a:gd name="T12" fmla="*/ 723 w 919"/>
                <a:gd name="T13" fmla="*/ 91 h 418"/>
                <a:gd name="T14" fmla="*/ 736 w 919"/>
                <a:gd name="T15" fmla="*/ 108 h 418"/>
                <a:gd name="T16" fmla="*/ 861 w 919"/>
                <a:gd name="T17" fmla="*/ 108 h 418"/>
                <a:gd name="T18" fmla="*/ 883 w 919"/>
                <a:gd name="T19" fmla="*/ 137 h 418"/>
                <a:gd name="T20" fmla="*/ 861 w 919"/>
                <a:gd name="T21" fmla="*/ 166 h 418"/>
                <a:gd name="T22" fmla="*/ 664 w 919"/>
                <a:gd name="T23" fmla="*/ 168 h 418"/>
                <a:gd name="T24" fmla="*/ 651 w 919"/>
                <a:gd name="T25" fmla="*/ 185 h 418"/>
                <a:gd name="T26" fmla="*/ 651 w 919"/>
                <a:gd name="T27" fmla="*/ 190 h 418"/>
                <a:gd name="T28" fmla="*/ 664 w 919"/>
                <a:gd name="T29" fmla="*/ 207 h 418"/>
                <a:gd name="T30" fmla="*/ 781 w 919"/>
                <a:gd name="T31" fmla="*/ 206 h 418"/>
                <a:gd name="T32" fmla="*/ 802 w 919"/>
                <a:gd name="T33" fmla="*/ 235 h 418"/>
                <a:gd name="T34" fmla="*/ 802 w 919"/>
                <a:gd name="T35" fmla="*/ 242 h 418"/>
                <a:gd name="T36" fmla="*/ 781 w 919"/>
                <a:gd name="T37" fmla="*/ 271 h 418"/>
                <a:gd name="T38" fmla="*/ 626 w 919"/>
                <a:gd name="T39" fmla="*/ 271 h 418"/>
                <a:gd name="T40" fmla="*/ 613 w 919"/>
                <a:gd name="T41" fmla="*/ 288 h 418"/>
                <a:gd name="T42" fmla="*/ 613 w 919"/>
                <a:gd name="T43" fmla="*/ 305 h 418"/>
                <a:gd name="T44" fmla="*/ 626 w 919"/>
                <a:gd name="T45" fmla="*/ 323 h 418"/>
                <a:gd name="T46" fmla="*/ 886 w 919"/>
                <a:gd name="T47" fmla="*/ 327 h 418"/>
                <a:gd name="T48" fmla="*/ 919 w 919"/>
                <a:gd name="T49" fmla="*/ 373 h 418"/>
                <a:gd name="T50" fmla="*/ 886 w 919"/>
                <a:gd name="T51" fmla="*/ 418 h 418"/>
                <a:gd name="T52" fmla="*/ 40 w 919"/>
                <a:gd name="T53" fmla="*/ 418 h 418"/>
                <a:gd name="T54" fmla="*/ 0 w 919"/>
                <a:gd name="T55" fmla="*/ 363 h 418"/>
                <a:gd name="T56" fmla="*/ 40 w 919"/>
                <a:gd name="T57" fmla="*/ 309 h 418"/>
                <a:gd name="T58" fmla="*/ 127 w 919"/>
                <a:gd name="T59" fmla="*/ 309 h 418"/>
                <a:gd name="T60" fmla="*/ 140 w 919"/>
                <a:gd name="T61" fmla="*/ 292 h 418"/>
                <a:gd name="T62" fmla="*/ 140 w 919"/>
                <a:gd name="T63" fmla="*/ 284 h 418"/>
                <a:gd name="T64" fmla="*/ 127 w 919"/>
                <a:gd name="T65" fmla="*/ 266 h 418"/>
                <a:gd name="T66" fmla="*/ 64 w 919"/>
                <a:gd name="T67" fmla="*/ 266 h 418"/>
                <a:gd name="T68" fmla="*/ 43 w 919"/>
                <a:gd name="T69" fmla="*/ 237 h 418"/>
                <a:gd name="T70" fmla="*/ 43 w 919"/>
                <a:gd name="T71" fmla="*/ 235 h 418"/>
                <a:gd name="T72" fmla="*/ 64 w 919"/>
                <a:gd name="T73" fmla="*/ 206 h 418"/>
                <a:gd name="T74" fmla="*/ 245 w 919"/>
                <a:gd name="T75" fmla="*/ 206 h 418"/>
                <a:gd name="T76" fmla="*/ 258 w 919"/>
                <a:gd name="T77" fmla="*/ 189 h 418"/>
                <a:gd name="T78" fmla="*/ 245 w 919"/>
                <a:gd name="T79" fmla="*/ 171 h 418"/>
                <a:gd name="T80" fmla="*/ 122 w 919"/>
                <a:gd name="T81" fmla="*/ 171 h 418"/>
                <a:gd name="T82" fmla="*/ 101 w 919"/>
                <a:gd name="T83" fmla="*/ 142 h 418"/>
                <a:gd name="T84" fmla="*/ 101 w 919"/>
                <a:gd name="T85" fmla="*/ 136 h 418"/>
                <a:gd name="T86" fmla="*/ 122 w 919"/>
                <a:gd name="T87" fmla="*/ 107 h 418"/>
                <a:gd name="T88" fmla="*/ 261 w 919"/>
                <a:gd name="T89" fmla="*/ 107 h 418"/>
                <a:gd name="T90" fmla="*/ 274 w 919"/>
                <a:gd name="T91" fmla="*/ 90 h 418"/>
                <a:gd name="T92" fmla="*/ 274 w 919"/>
                <a:gd name="T93" fmla="*/ 75 h 418"/>
                <a:gd name="T94" fmla="*/ 261 w 919"/>
                <a:gd name="T95" fmla="*/ 58 h 418"/>
                <a:gd name="T96" fmla="*/ 105 w 919"/>
                <a:gd name="T97" fmla="*/ 58 h 418"/>
                <a:gd name="T98" fmla="*/ 84 w 919"/>
                <a:gd name="T99" fmla="*/ 29 h 418"/>
                <a:gd name="T100" fmla="*/ 84 w 919"/>
                <a:gd name="T101" fmla="*/ 28 h 418"/>
                <a:gd name="T102" fmla="*/ 105 w 919"/>
                <a:gd name="T103"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19" h="418">
                  <a:moveTo>
                    <a:pt x="105" y="0"/>
                  </a:moveTo>
                  <a:cubicBezTo>
                    <a:pt x="782" y="0"/>
                    <a:pt x="782" y="0"/>
                    <a:pt x="782" y="0"/>
                  </a:cubicBezTo>
                  <a:cubicBezTo>
                    <a:pt x="796" y="0"/>
                    <a:pt x="808" y="16"/>
                    <a:pt x="808" y="35"/>
                  </a:cubicBezTo>
                  <a:cubicBezTo>
                    <a:pt x="808" y="51"/>
                    <a:pt x="799" y="64"/>
                    <a:pt x="787" y="64"/>
                  </a:cubicBezTo>
                  <a:cubicBezTo>
                    <a:pt x="736" y="64"/>
                    <a:pt x="736" y="64"/>
                    <a:pt x="736" y="64"/>
                  </a:cubicBezTo>
                  <a:cubicBezTo>
                    <a:pt x="729" y="64"/>
                    <a:pt x="723" y="72"/>
                    <a:pt x="723" y="82"/>
                  </a:cubicBezTo>
                  <a:cubicBezTo>
                    <a:pt x="723" y="91"/>
                    <a:pt x="723" y="91"/>
                    <a:pt x="723" y="91"/>
                  </a:cubicBezTo>
                  <a:cubicBezTo>
                    <a:pt x="723" y="101"/>
                    <a:pt x="729" y="108"/>
                    <a:pt x="736" y="108"/>
                  </a:cubicBezTo>
                  <a:cubicBezTo>
                    <a:pt x="861" y="108"/>
                    <a:pt x="861" y="108"/>
                    <a:pt x="861" y="108"/>
                  </a:cubicBezTo>
                  <a:cubicBezTo>
                    <a:pt x="873" y="108"/>
                    <a:pt x="883" y="121"/>
                    <a:pt x="883" y="137"/>
                  </a:cubicBezTo>
                  <a:cubicBezTo>
                    <a:pt x="883" y="153"/>
                    <a:pt x="873" y="166"/>
                    <a:pt x="861" y="166"/>
                  </a:cubicBezTo>
                  <a:cubicBezTo>
                    <a:pt x="664" y="168"/>
                    <a:pt x="664" y="168"/>
                    <a:pt x="664" y="168"/>
                  </a:cubicBezTo>
                  <a:cubicBezTo>
                    <a:pt x="657" y="168"/>
                    <a:pt x="651" y="176"/>
                    <a:pt x="651" y="185"/>
                  </a:cubicBezTo>
                  <a:cubicBezTo>
                    <a:pt x="651" y="190"/>
                    <a:pt x="651" y="190"/>
                    <a:pt x="651" y="190"/>
                  </a:cubicBezTo>
                  <a:cubicBezTo>
                    <a:pt x="651" y="199"/>
                    <a:pt x="657" y="207"/>
                    <a:pt x="664" y="207"/>
                  </a:cubicBezTo>
                  <a:cubicBezTo>
                    <a:pt x="781" y="206"/>
                    <a:pt x="781" y="206"/>
                    <a:pt x="781" y="206"/>
                  </a:cubicBezTo>
                  <a:cubicBezTo>
                    <a:pt x="793" y="206"/>
                    <a:pt x="802" y="219"/>
                    <a:pt x="802" y="235"/>
                  </a:cubicBezTo>
                  <a:cubicBezTo>
                    <a:pt x="802" y="242"/>
                    <a:pt x="802" y="242"/>
                    <a:pt x="802" y="242"/>
                  </a:cubicBezTo>
                  <a:cubicBezTo>
                    <a:pt x="802" y="258"/>
                    <a:pt x="793" y="271"/>
                    <a:pt x="781" y="271"/>
                  </a:cubicBezTo>
                  <a:cubicBezTo>
                    <a:pt x="626" y="271"/>
                    <a:pt x="626" y="271"/>
                    <a:pt x="626" y="271"/>
                  </a:cubicBezTo>
                  <a:cubicBezTo>
                    <a:pt x="619" y="271"/>
                    <a:pt x="613" y="279"/>
                    <a:pt x="613" y="288"/>
                  </a:cubicBezTo>
                  <a:cubicBezTo>
                    <a:pt x="613" y="305"/>
                    <a:pt x="613" y="305"/>
                    <a:pt x="613" y="305"/>
                  </a:cubicBezTo>
                  <a:cubicBezTo>
                    <a:pt x="613" y="315"/>
                    <a:pt x="619" y="322"/>
                    <a:pt x="626" y="323"/>
                  </a:cubicBezTo>
                  <a:cubicBezTo>
                    <a:pt x="886" y="327"/>
                    <a:pt x="886" y="327"/>
                    <a:pt x="886" y="327"/>
                  </a:cubicBezTo>
                  <a:cubicBezTo>
                    <a:pt x="905" y="327"/>
                    <a:pt x="919" y="348"/>
                    <a:pt x="919" y="373"/>
                  </a:cubicBezTo>
                  <a:cubicBezTo>
                    <a:pt x="919" y="398"/>
                    <a:pt x="904" y="418"/>
                    <a:pt x="886" y="418"/>
                  </a:cubicBezTo>
                  <a:cubicBezTo>
                    <a:pt x="40" y="418"/>
                    <a:pt x="40" y="418"/>
                    <a:pt x="40" y="418"/>
                  </a:cubicBezTo>
                  <a:cubicBezTo>
                    <a:pt x="18" y="418"/>
                    <a:pt x="0" y="394"/>
                    <a:pt x="0" y="363"/>
                  </a:cubicBezTo>
                  <a:cubicBezTo>
                    <a:pt x="0" y="333"/>
                    <a:pt x="18" y="309"/>
                    <a:pt x="40" y="309"/>
                  </a:cubicBezTo>
                  <a:cubicBezTo>
                    <a:pt x="127" y="309"/>
                    <a:pt x="127" y="309"/>
                    <a:pt x="127" y="309"/>
                  </a:cubicBezTo>
                  <a:cubicBezTo>
                    <a:pt x="134" y="310"/>
                    <a:pt x="140" y="302"/>
                    <a:pt x="140" y="292"/>
                  </a:cubicBezTo>
                  <a:cubicBezTo>
                    <a:pt x="140" y="284"/>
                    <a:pt x="140" y="284"/>
                    <a:pt x="140" y="284"/>
                  </a:cubicBezTo>
                  <a:cubicBezTo>
                    <a:pt x="140" y="274"/>
                    <a:pt x="134" y="266"/>
                    <a:pt x="127" y="266"/>
                  </a:cubicBezTo>
                  <a:cubicBezTo>
                    <a:pt x="64" y="266"/>
                    <a:pt x="64" y="266"/>
                    <a:pt x="64" y="266"/>
                  </a:cubicBezTo>
                  <a:cubicBezTo>
                    <a:pt x="52" y="266"/>
                    <a:pt x="43" y="253"/>
                    <a:pt x="43" y="237"/>
                  </a:cubicBezTo>
                  <a:cubicBezTo>
                    <a:pt x="43" y="235"/>
                    <a:pt x="43" y="235"/>
                    <a:pt x="43" y="235"/>
                  </a:cubicBezTo>
                  <a:cubicBezTo>
                    <a:pt x="43" y="219"/>
                    <a:pt x="52" y="206"/>
                    <a:pt x="64" y="206"/>
                  </a:cubicBezTo>
                  <a:cubicBezTo>
                    <a:pt x="245" y="206"/>
                    <a:pt x="245" y="206"/>
                    <a:pt x="245" y="206"/>
                  </a:cubicBezTo>
                  <a:cubicBezTo>
                    <a:pt x="252" y="206"/>
                    <a:pt x="258" y="198"/>
                    <a:pt x="258" y="189"/>
                  </a:cubicBezTo>
                  <a:cubicBezTo>
                    <a:pt x="258" y="179"/>
                    <a:pt x="252" y="171"/>
                    <a:pt x="245" y="171"/>
                  </a:cubicBezTo>
                  <a:cubicBezTo>
                    <a:pt x="122" y="171"/>
                    <a:pt x="122" y="171"/>
                    <a:pt x="122" y="171"/>
                  </a:cubicBezTo>
                  <a:cubicBezTo>
                    <a:pt x="110" y="171"/>
                    <a:pt x="101" y="158"/>
                    <a:pt x="101" y="142"/>
                  </a:cubicBezTo>
                  <a:cubicBezTo>
                    <a:pt x="101" y="136"/>
                    <a:pt x="101" y="136"/>
                    <a:pt x="101" y="136"/>
                  </a:cubicBezTo>
                  <a:cubicBezTo>
                    <a:pt x="101" y="120"/>
                    <a:pt x="110" y="107"/>
                    <a:pt x="122" y="107"/>
                  </a:cubicBezTo>
                  <a:cubicBezTo>
                    <a:pt x="261" y="107"/>
                    <a:pt x="261" y="107"/>
                    <a:pt x="261" y="107"/>
                  </a:cubicBezTo>
                  <a:cubicBezTo>
                    <a:pt x="269" y="107"/>
                    <a:pt x="274" y="99"/>
                    <a:pt x="274" y="90"/>
                  </a:cubicBezTo>
                  <a:cubicBezTo>
                    <a:pt x="274" y="75"/>
                    <a:pt x="274" y="75"/>
                    <a:pt x="274" y="75"/>
                  </a:cubicBezTo>
                  <a:cubicBezTo>
                    <a:pt x="274" y="65"/>
                    <a:pt x="269" y="58"/>
                    <a:pt x="261" y="58"/>
                  </a:cubicBezTo>
                  <a:cubicBezTo>
                    <a:pt x="105" y="58"/>
                    <a:pt x="105" y="58"/>
                    <a:pt x="105" y="58"/>
                  </a:cubicBezTo>
                  <a:cubicBezTo>
                    <a:pt x="93" y="58"/>
                    <a:pt x="84" y="45"/>
                    <a:pt x="84" y="29"/>
                  </a:cubicBezTo>
                  <a:cubicBezTo>
                    <a:pt x="84" y="28"/>
                    <a:pt x="84" y="28"/>
                    <a:pt x="84" y="28"/>
                  </a:cubicBezTo>
                  <a:cubicBezTo>
                    <a:pt x="84" y="12"/>
                    <a:pt x="93" y="0"/>
                    <a:pt x="105" y="0"/>
                  </a:cubicBezTo>
                </a:path>
              </a:pathLst>
            </a:custGeom>
            <a:solidFill>
              <a:srgbClr val="EDF6FC"/>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4" name="Freeform 6"/>
            <p:cNvSpPr/>
            <p:nvPr>
              <p:custDataLst>
                <p:tags r:id="rId23"/>
              </p:custDataLst>
            </p:nvPr>
          </p:nvSpPr>
          <p:spPr bwMode="auto">
            <a:xfrm>
              <a:off x="9422333" y="7754722"/>
              <a:ext cx="65729" cy="65729"/>
            </a:xfrm>
            <a:custGeom>
              <a:avLst/>
              <a:gdLst>
                <a:gd name="T0" fmla="*/ 28 w 28"/>
                <a:gd name="T1" fmla="*/ 14 h 28"/>
                <a:gd name="T2" fmla="*/ 14 w 28"/>
                <a:gd name="T3" fmla="*/ 28 h 28"/>
                <a:gd name="T4" fmla="*/ 0 w 28"/>
                <a:gd name="T5" fmla="*/ 14 h 28"/>
                <a:gd name="T6" fmla="*/ 14 w 28"/>
                <a:gd name="T7" fmla="*/ 0 h 28"/>
                <a:gd name="T8" fmla="*/ 28 w 28"/>
                <a:gd name="T9" fmla="*/ 14 h 28"/>
              </a:gdLst>
              <a:ahLst/>
              <a:cxnLst>
                <a:cxn ang="0">
                  <a:pos x="T0" y="T1"/>
                </a:cxn>
                <a:cxn ang="0">
                  <a:pos x="T2" y="T3"/>
                </a:cxn>
                <a:cxn ang="0">
                  <a:pos x="T4" y="T5"/>
                </a:cxn>
                <a:cxn ang="0">
                  <a:pos x="T6" y="T7"/>
                </a:cxn>
                <a:cxn ang="0">
                  <a:pos x="T8" y="T9"/>
                </a:cxn>
              </a:cxnLst>
              <a:rect l="0" t="0" r="r" b="b"/>
              <a:pathLst>
                <a:path w="28" h="28">
                  <a:moveTo>
                    <a:pt x="28" y="14"/>
                  </a:moveTo>
                  <a:cubicBezTo>
                    <a:pt x="19" y="16"/>
                    <a:pt x="17" y="18"/>
                    <a:pt x="14" y="28"/>
                  </a:cubicBezTo>
                  <a:cubicBezTo>
                    <a:pt x="11" y="18"/>
                    <a:pt x="9" y="16"/>
                    <a:pt x="0" y="14"/>
                  </a:cubicBezTo>
                  <a:cubicBezTo>
                    <a:pt x="9" y="11"/>
                    <a:pt x="11" y="9"/>
                    <a:pt x="14" y="0"/>
                  </a:cubicBezTo>
                  <a:cubicBezTo>
                    <a:pt x="17" y="9"/>
                    <a:pt x="19" y="11"/>
                    <a:pt x="28" y="14"/>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6" name="Oval 8"/>
            <p:cNvSpPr>
              <a:spLocks noChangeArrowheads="1"/>
            </p:cNvSpPr>
            <p:nvPr>
              <p:custDataLst>
                <p:tags r:id="rId24"/>
              </p:custDataLst>
            </p:nvPr>
          </p:nvSpPr>
          <p:spPr bwMode="auto">
            <a:xfrm>
              <a:off x="8934151" y="8269069"/>
              <a:ext cx="18506" cy="16592"/>
            </a:xfrm>
            <a:prstGeom prst="ellipse">
              <a:avLst/>
            </a:pr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7" name="Oval 9"/>
            <p:cNvSpPr>
              <a:spLocks noChangeArrowheads="1"/>
            </p:cNvSpPr>
            <p:nvPr>
              <p:custDataLst>
                <p:tags r:id="rId25"/>
              </p:custDataLst>
            </p:nvPr>
          </p:nvSpPr>
          <p:spPr bwMode="auto">
            <a:xfrm>
              <a:off x="10674378" y="8386488"/>
              <a:ext cx="15954" cy="16592"/>
            </a:xfrm>
            <a:prstGeom prst="ellipse">
              <a:avLst/>
            </a:pr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8" name="Oval 10"/>
            <p:cNvSpPr>
              <a:spLocks noChangeArrowheads="1"/>
            </p:cNvSpPr>
            <p:nvPr>
              <p:custDataLst>
                <p:tags r:id="rId26"/>
              </p:custDataLst>
            </p:nvPr>
          </p:nvSpPr>
          <p:spPr bwMode="auto">
            <a:xfrm>
              <a:off x="10308720" y="7867675"/>
              <a:ext cx="28078" cy="28717"/>
            </a:xfrm>
            <a:prstGeom prst="ellipse">
              <a:avLst/>
            </a:pr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9" name="Freeform 11"/>
            <p:cNvSpPr/>
            <p:nvPr>
              <p:custDataLst>
                <p:tags r:id="rId27"/>
              </p:custDataLst>
            </p:nvPr>
          </p:nvSpPr>
          <p:spPr bwMode="auto">
            <a:xfrm>
              <a:off x="8662938" y="8004876"/>
              <a:ext cx="54243" cy="54243"/>
            </a:xfrm>
            <a:custGeom>
              <a:avLst/>
              <a:gdLst>
                <a:gd name="T0" fmla="*/ 23 w 23"/>
                <a:gd name="T1" fmla="*/ 12 h 23"/>
                <a:gd name="T2" fmla="*/ 11 w 23"/>
                <a:gd name="T3" fmla="*/ 23 h 23"/>
                <a:gd name="T4" fmla="*/ 0 w 23"/>
                <a:gd name="T5" fmla="*/ 12 h 23"/>
                <a:gd name="T6" fmla="*/ 11 w 23"/>
                <a:gd name="T7" fmla="*/ 0 h 23"/>
                <a:gd name="T8" fmla="*/ 23 w 23"/>
                <a:gd name="T9" fmla="*/ 12 h 23"/>
              </a:gdLst>
              <a:ahLst/>
              <a:cxnLst>
                <a:cxn ang="0">
                  <a:pos x="T0" y="T1"/>
                </a:cxn>
                <a:cxn ang="0">
                  <a:pos x="T2" y="T3"/>
                </a:cxn>
                <a:cxn ang="0">
                  <a:pos x="T4" y="T5"/>
                </a:cxn>
                <a:cxn ang="0">
                  <a:pos x="T6" y="T7"/>
                </a:cxn>
                <a:cxn ang="0">
                  <a:pos x="T8" y="T9"/>
                </a:cxn>
              </a:cxnLst>
              <a:rect l="0" t="0" r="r" b="b"/>
              <a:pathLst>
                <a:path w="23" h="23">
                  <a:moveTo>
                    <a:pt x="23" y="12"/>
                  </a:moveTo>
                  <a:cubicBezTo>
                    <a:pt x="15" y="14"/>
                    <a:pt x="13" y="15"/>
                    <a:pt x="11" y="23"/>
                  </a:cubicBezTo>
                  <a:cubicBezTo>
                    <a:pt x="9" y="15"/>
                    <a:pt x="8" y="14"/>
                    <a:pt x="0" y="12"/>
                  </a:cubicBezTo>
                  <a:cubicBezTo>
                    <a:pt x="8" y="10"/>
                    <a:pt x="9" y="8"/>
                    <a:pt x="11" y="0"/>
                  </a:cubicBezTo>
                  <a:cubicBezTo>
                    <a:pt x="13" y="8"/>
                    <a:pt x="15" y="10"/>
                    <a:pt x="23" y="12"/>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0" name="Freeform 12"/>
            <p:cNvSpPr/>
            <p:nvPr>
              <p:custDataLst>
                <p:tags r:id="rId28"/>
              </p:custDataLst>
            </p:nvPr>
          </p:nvSpPr>
          <p:spPr bwMode="auto">
            <a:xfrm>
              <a:off x="8768870" y="8375001"/>
              <a:ext cx="54243" cy="54243"/>
            </a:xfrm>
            <a:custGeom>
              <a:avLst/>
              <a:gdLst>
                <a:gd name="T0" fmla="*/ 23 w 23"/>
                <a:gd name="T1" fmla="*/ 11 h 23"/>
                <a:gd name="T2" fmla="*/ 11 w 23"/>
                <a:gd name="T3" fmla="*/ 23 h 23"/>
                <a:gd name="T4" fmla="*/ 0 w 23"/>
                <a:gd name="T5" fmla="*/ 11 h 23"/>
                <a:gd name="T6" fmla="*/ 11 w 23"/>
                <a:gd name="T7" fmla="*/ 0 h 23"/>
                <a:gd name="T8" fmla="*/ 23 w 23"/>
                <a:gd name="T9" fmla="*/ 11 h 23"/>
              </a:gdLst>
              <a:ahLst/>
              <a:cxnLst>
                <a:cxn ang="0">
                  <a:pos x="T0" y="T1"/>
                </a:cxn>
                <a:cxn ang="0">
                  <a:pos x="T2" y="T3"/>
                </a:cxn>
                <a:cxn ang="0">
                  <a:pos x="T4" y="T5"/>
                </a:cxn>
                <a:cxn ang="0">
                  <a:pos x="T6" y="T7"/>
                </a:cxn>
                <a:cxn ang="0">
                  <a:pos x="T8" y="T9"/>
                </a:cxn>
              </a:cxnLst>
              <a:rect l="0" t="0" r="r" b="b"/>
              <a:pathLst>
                <a:path w="23" h="23">
                  <a:moveTo>
                    <a:pt x="23" y="11"/>
                  </a:moveTo>
                  <a:cubicBezTo>
                    <a:pt x="15" y="14"/>
                    <a:pt x="13" y="15"/>
                    <a:pt x="11" y="23"/>
                  </a:cubicBezTo>
                  <a:cubicBezTo>
                    <a:pt x="9" y="15"/>
                    <a:pt x="8" y="14"/>
                    <a:pt x="0" y="11"/>
                  </a:cubicBezTo>
                  <a:cubicBezTo>
                    <a:pt x="8" y="9"/>
                    <a:pt x="9" y="8"/>
                    <a:pt x="11" y="0"/>
                  </a:cubicBezTo>
                  <a:cubicBezTo>
                    <a:pt x="13" y="8"/>
                    <a:pt x="15" y="9"/>
                    <a:pt x="23" y="11"/>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1" name="Freeform 13"/>
            <p:cNvSpPr/>
            <p:nvPr>
              <p:custDataLst>
                <p:tags r:id="rId29"/>
              </p:custDataLst>
            </p:nvPr>
          </p:nvSpPr>
          <p:spPr bwMode="auto">
            <a:xfrm>
              <a:off x="9269178" y="8143992"/>
              <a:ext cx="876814" cy="521367"/>
            </a:xfrm>
            <a:custGeom>
              <a:avLst/>
              <a:gdLst>
                <a:gd name="T0" fmla="*/ 363 w 372"/>
                <a:gd name="T1" fmla="*/ 221 h 221"/>
                <a:gd name="T2" fmla="*/ 9 w 372"/>
                <a:gd name="T3" fmla="*/ 221 h 221"/>
                <a:gd name="T4" fmla="*/ 0 w 372"/>
                <a:gd name="T5" fmla="*/ 212 h 221"/>
                <a:gd name="T6" fmla="*/ 0 w 372"/>
                <a:gd name="T7" fmla="*/ 17 h 221"/>
                <a:gd name="T8" fmla="*/ 17 w 372"/>
                <a:gd name="T9" fmla="*/ 0 h 221"/>
                <a:gd name="T10" fmla="*/ 355 w 372"/>
                <a:gd name="T11" fmla="*/ 0 h 221"/>
                <a:gd name="T12" fmla="*/ 372 w 372"/>
                <a:gd name="T13" fmla="*/ 17 h 221"/>
                <a:gd name="T14" fmla="*/ 372 w 372"/>
                <a:gd name="T15" fmla="*/ 212 h 221"/>
                <a:gd name="T16" fmla="*/ 363 w 372"/>
                <a:gd name="T17" fmla="*/ 221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221">
                  <a:moveTo>
                    <a:pt x="363" y="221"/>
                  </a:moveTo>
                  <a:cubicBezTo>
                    <a:pt x="9" y="221"/>
                    <a:pt x="9" y="221"/>
                    <a:pt x="9" y="221"/>
                  </a:cubicBezTo>
                  <a:cubicBezTo>
                    <a:pt x="4" y="221"/>
                    <a:pt x="0" y="217"/>
                    <a:pt x="0" y="212"/>
                  </a:cubicBezTo>
                  <a:cubicBezTo>
                    <a:pt x="0" y="17"/>
                    <a:pt x="0" y="17"/>
                    <a:pt x="0" y="17"/>
                  </a:cubicBezTo>
                  <a:cubicBezTo>
                    <a:pt x="0" y="7"/>
                    <a:pt x="8" y="0"/>
                    <a:pt x="17" y="0"/>
                  </a:cubicBezTo>
                  <a:cubicBezTo>
                    <a:pt x="355" y="0"/>
                    <a:pt x="355" y="0"/>
                    <a:pt x="355" y="0"/>
                  </a:cubicBezTo>
                  <a:cubicBezTo>
                    <a:pt x="364" y="0"/>
                    <a:pt x="372" y="7"/>
                    <a:pt x="372" y="17"/>
                  </a:cubicBezTo>
                  <a:cubicBezTo>
                    <a:pt x="372" y="212"/>
                    <a:pt x="372" y="212"/>
                    <a:pt x="372" y="212"/>
                  </a:cubicBezTo>
                  <a:cubicBezTo>
                    <a:pt x="372" y="217"/>
                    <a:pt x="368" y="221"/>
                    <a:pt x="363" y="221"/>
                  </a:cubicBezTo>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2" name="Freeform 14"/>
            <p:cNvSpPr/>
            <p:nvPr>
              <p:custDataLst>
                <p:tags r:id="rId30"/>
              </p:custDataLst>
            </p:nvPr>
          </p:nvSpPr>
          <p:spPr bwMode="auto">
            <a:xfrm>
              <a:off x="10054099" y="8136973"/>
              <a:ext cx="98913" cy="259088"/>
            </a:xfrm>
            <a:custGeom>
              <a:avLst/>
              <a:gdLst>
                <a:gd name="T0" fmla="*/ 0 w 42"/>
                <a:gd name="T1" fmla="*/ 6 h 110"/>
                <a:gd name="T2" fmla="*/ 25 w 42"/>
                <a:gd name="T3" fmla="*/ 6 h 110"/>
                <a:gd name="T4" fmla="*/ 36 w 42"/>
                <a:gd name="T5" fmla="*/ 17 h 110"/>
                <a:gd name="T6" fmla="*/ 36 w 42"/>
                <a:gd name="T7" fmla="*/ 110 h 110"/>
                <a:gd name="T8" fmla="*/ 42 w 42"/>
                <a:gd name="T9" fmla="*/ 110 h 110"/>
                <a:gd name="T10" fmla="*/ 42 w 42"/>
                <a:gd name="T11" fmla="*/ 17 h 110"/>
                <a:gd name="T12" fmla="*/ 25 w 42"/>
                <a:gd name="T13" fmla="*/ 0 h 110"/>
                <a:gd name="T14" fmla="*/ 0 w 42"/>
                <a:gd name="T15" fmla="*/ 0 h 110"/>
                <a:gd name="T16" fmla="*/ 0 w 42"/>
                <a:gd name="T17" fmla="*/ 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110">
                  <a:moveTo>
                    <a:pt x="0" y="6"/>
                  </a:moveTo>
                  <a:cubicBezTo>
                    <a:pt x="25" y="6"/>
                    <a:pt x="25" y="6"/>
                    <a:pt x="25" y="6"/>
                  </a:cubicBezTo>
                  <a:cubicBezTo>
                    <a:pt x="31" y="6"/>
                    <a:pt x="36" y="11"/>
                    <a:pt x="36" y="17"/>
                  </a:cubicBezTo>
                  <a:cubicBezTo>
                    <a:pt x="36" y="110"/>
                    <a:pt x="36" y="110"/>
                    <a:pt x="36" y="110"/>
                  </a:cubicBezTo>
                  <a:cubicBezTo>
                    <a:pt x="42" y="110"/>
                    <a:pt x="42" y="110"/>
                    <a:pt x="42" y="110"/>
                  </a:cubicBezTo>
                  <a:cubicBezTo>
                    <a:pt x="42" y="17"/>
                    <a:pt x="42" y="17"/>
                    <a:pt x="42" y="17"/>
                  </a:cubicBezTo>
                  <a:cubicBezTo>
                    <a:pt x="42" y="7"/>
                    <a:pt x="34" y="0"/>
                    <a:pt x="25" y="0"/>
                  </a:cubicBezTo>
                  <a:cubicBezTo>
                    <a:pt x="0" y="0"/>
                    <a:pt x="0" y="0"/>
                    <a:pt x="0" y="0"/>
                  </a:cubicBezTo>
                  <a:cubicBezTo>
                    <a:pt x="0" y="6"/>
                    <a:pt x="0" y="6"/>
                    <a:pt x="0"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3" name="Freeform 15"/>
            <p:cNvSpPr/>
            <p:nvPr>
              <p:custDataLst>
                <p:tags r:id="rId31"/>
              </p:custDataLst>
            </p:nvPr>
          </p:nvSpPr>
          <p:spPr bwMode="auto">
            <a:xfrm>
              <a:off x="9261520" y="8136973"/>
              <a:ext cx="96998" cy="275680"/>
            </a:xfrm>
            <a:custGeom>
              <a:avLst/>
              <a:gdLst>
                <a:gd name="T0" fmla="*/ 41 w 41"/>
                <a:gd name="T1" fmla="*/ 0 h 117"/>
                <a:gd name="T2" fmla="*/ 17 w 41"/>
                <a:gd name="T3" fmla="*/ 0 h 117"/>
                <a:gd name="T4" fmla="*/ 0 w 41"/>
                <a:gd name="T5" fmla="*/ 17 h 117"/>
                <a:gd name="T6" fmla="*/ 0 w 41"/>
                <a:gd name="T7" fmla="*/ 117 h 117"/>
                <a:gd name="T8" fmla="*/ 6 w 41"/>
                <a:gd name="T9" fmla="*/ 117 h 117"/>
                <a:gd name="T10" fmla="*/ 6 w 41"/>
                <a:gd name="T11" fmla="*/ 17 h 117"/>
                <a:gd name="T12" fmla="*/ 17 w 41"/>
                <a:gd name="T13" fmla="*/ 6 h 117"/>
                <a:gd name="T14" fmla="*/ 41 w 41"/>
                <a:gd name="T15" fmla="*/ 6 h 117"/>
                <a:gd name="T16" fmla="*/ 41 w 41"/>
                <a:gd name="T17"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117">
                  <a:moveTo>
                    <a:pt x="41" y="0"/>
                  </a:moveTo>
                  <a:cubicBezTo>
                    <a:pt x="17" y="0"/>
                    <a:pt x="17" y="0"/>
                    <a:pt x="17" y="0"/>
                  </a:cubicBezTo>
                  <a:cubicBezTo>
                    <a:pt x="7" y="0"/>
                    <a:pt x="0" y="7"/>
                    <a:pt x="0" y="17"/>
                  </a:cubicBezTo>
                  <a:cubicBezTo>
                    <a:pt x="0" y="117"/>
                    <a:pt x="0" y="117"/>
                    <a:pt x="0" y="117"/>
                  </a:cubicBezTo>
                  <a:cubicBezTo>
                    <a:pt x="6" y="117"/>
                    <a:pt x="6" y="117"/>
                    <a:pt x="6" y="117"/>
                  </a:cubicBezTo>
                  <a:cubicBezTo>
                    <a:pt x="6" y="17"/>
                    <a:pt x="6" y="17"/>
                    <a:pt x="6" y="17"/>
                  </a:cubicBezTo>
                  <a:cubicBezTo>
                    <a:pt x="6" y="11"/>
                    <a:pt x="11" y="6"/>
                    <a:pt x="17" y="6"/>
                  </a:cubicBezTo>
                  <a:cubicBezTo>
                    <a:pt x="41" y="6"/>
                    <a:pt x="41" y="6"/>
                    <a:pt x="41" y="6"/>
                  </a:cubicBezTo>
                  <a:cubicBezTo>
                    <a:pt x="41" y="0"/>
                    <a:pt x="41" y="0"/>
                    <a:pt x="41" y="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4" name="Rectangle 16"/>
            <p:cNvSpPr>
              <a:spLocks noChangeArrowheads="1"/>
            </p:cNvSpPr>
            <p:nvPr>
              <p:custDataLst>
                <p:tags r:id="rId32"/>
              </p:custDataLst>
            </p:nvPr>
          </p:nvSpPr>
          <p:spPr bwMode="auto">
            <a:xfrm>
              <a:off x="9315763" y="8193130"/>
              <a:ext cx="783007" cy="41288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5" name="Rectangle 17"/>
            <p:cNvSpPr>
              <a:spLocks noChangeArrowheads="1"/>
            </p:cNvSpPr>
            <p:nvPr>
              <p:custDataLst>
                <p:tags r:id="rId33"/>
              </p:custDataLst>
            </p:nvPr>
          </p:nvSpPr>
          <p:spPr bwMode="auto">
            <a:xfrm>
              <a:off x="9315763" y="8193130"/>
              <a:ext cx="783007" cy="41288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6" name="Rectangle 18"/>
            <p:cNvSpPr>
              <a:spLocks noChangeArrowheads="1"/>
            </p:cNvSpPr>
            <p:nvPr>
              <p:custDataLst>
                <p:tags r:id="rId34"/>
              </p:custDataLst>
            </p:nvPr>
          </p:nvSpPr>
          <p:spPr bwMode="auto">
            <a:xfrm>
              <a:off x="9575488" y="8743213"/>
              <a:ext cx="264193" cy="155708"/>
            </a:xfrm>
            <a:prstGeom prst="rect">
              <a:avLst/>
            </a:prstGeom>
            <a:solidFill>
              <a:srgbClr val="D2E9F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7" name="Rectangle 19"/>
            <p:cNvSpPr>
              <a:spLocks noChangeArrowheads="1"/>
            </p:cNvSpPr>
            <p:nvPr>
              <p:custDataLst>
                <p:tags r:id="rId35"/>
              </p:custDataLst>
            </p:nvPr>
          </p:nvSpPr>
          <p:spPr bwMode="auto">
            <a:xfrm>
              <a:off x="9575488" y="8743213"/>
              <a:ext cx="264193" cy="77854"/>
            </a:xfrm>
            <a:prstGeom prst="rect">
              <a:avLst/>
            </a:prstGeom>
            <a:solidFill>
              <a:srgbClr val="9ECFE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8" name="Freeform 20"/>
            <p:cNvSpPr/>
            <p:nvPr>
              <p:custDataLst>
                <p:tags r:id="rId36"/>
              </p:custDataLst>
            </p:nvPr>
          </p:nvSpPr>
          <p:spPr bwMode="auto">
            <a:xfrm>
              <a:off x="9568469" y="8735555"/>
              <a:ext cx="278232" cy="170386"/>
            </a:xfrm>
            <a:custGeom>
              <a:avLst/>
              <a:gdLst>
                <a:gd name="T0" fmla="*/ 425 w 436"/>
                <a:gd name="T1" fmla="*/ 256 h 267"/>
                <a:gd name="T2" fmla="*/ 425 w 436"/>
                <a:gd name="T3" fmla="*/ 244 h 267"/>
                <a:gd name="T4" fmla="*/ 22 w 436"/>
                <a:gd name="T5" fmla="*/ 244 h 267"/>
                <a:gd name="T6" fmla="*/ 22 w 436"/>
                <a:gd name="T7" fmla="*/ 23 h 267"/>
                <a:gd name="T8" fmla="*/ 414 w 436"/>
                <a:gd name="T9" fmla="*/ 23 h 267"/>
                <a:gd name="T10" fmla="*/ 414 w 436"/>
                <a:gd name="T11" fmla="*/ 256 h 267"/>
                <a:gd name="T12" fmla="*/ 425 w 436"/>
                <a:gd name="T13" fmla="*/ 256 h 267"/>
                <a:gd name="T14" fmla="*/ 425 w 436"/>
                <a:gd name="T15" fmla="*/ 244 h 267"/>
                <a:gd name="T16" fmla="*/ 425 w 436"/>
                <a:gd name="T17" fmla="*/ 256 h 267"/>
                <a:gd name="T18" fmla="*/ 436 w 436"/>
                <a:gd name="T19" fmla="*/ 256 h 267"/>
                <a:gd name="T20" fmla="*/ 436 w 436"/>
                <a:gd name="T21" fmla="*/ 0 h 267"/>
                <a:gd name="T22" fmla="*/ 0 w 436"/>
                <a:gd name="T23" fmla="*/ 0 h 267"/>
                <a:gd name="T24" fmla="*/ 0 w 436"/>
                <a:gd name="T25" fmla="*/ 267 h 267"/>
                <a:gd name="T26" fmla="*/ 436 w 436"/>
                <a:gd name="T27" fmla="*/ 267 h 267"/>
                <a:gd name="T28" fmla="*/ 436 w 436"/>
                <a:gd name="T29" fmla="*/ 256 h 267"/>
                <a:gd name="T30" fmla="*/ 425 w 436"/>
                <a:gd name="T31" fmla="*/ 256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6" h="267">
                  <a:moveTo>
                    <a:pt x="425" y="256"/>
                  </a:moveTo>
                  <a:lnTo>
                    <a:pt x="425" y="244"/>
                  </a:lnTo>
                  <a:lnTo>
                    <a:pt x="22" y="244"/>
                  </a:lnTo>
                  <a:lnTo>
                    <a:pt x="22" y="23"/>
                  </a:lnTo>
                  <a:lnTo>
                    <a:pt x="414" y="23"/>
                  </a:lnTo>
                  <a:lnTo>
                    <a:pt x="414" y="256"/>
                  </a:lnTo>
                  <a:lnTo>
                    <a:pt x="425" y="256"/>
                  </a:lnTo>
                  <a:lnTo>
                    <a:pt x="425" y="244"/>
                  </a:lnTo>
                  <a:lnTo>
                    <a:pt x="425" y="256"/>
                  </a:lnTo>
                  <a:lnTo>
                    <a:pt x="436" y="256"/>
                  </a:lnTo>
                  <a:lnTo>
                    <a:pt x="436" y="0"/>
                  </a:lnTo>
                  <a:lnTo>
                    <a:pt x="0" y="0"/>
                  </a:lnTo>
                  <a:lnTo>
                    <a:pt x="0" y="267"/>
                  </a:lnTo>
                  <a:lnTo>
                    <a:pt x="436" y="267"/>
                  </a:lnTo>
                  <a:lnTo>
                    <a:pt x="436" y="256"/>
                  </a:lnTo>
                  <a:lnTo>
                    <a:pt x="425" y="256"/>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9" name="Freeform 21"/>
            <p:cNvSpPr/>
            <p:nvPr>
              <p:custDataLst>
                <p:tags r:id="rId37"/>
              </p:custDataLst>
            </p:nvPr>
          </p:nvSpPr>
          <p:spPr bwMode="auto">
            <a:xfrm>
              <a:off x="9269178" y="8646214"/>
              <a:ext cx="876814" cy="118057"/>
            </a:xfrm>
            <a:custGeom>
              <a:avLst/>
              <a:gdLst>
                <a:gd name="T0" fmla="*/ 372 w 372"/>
                <a:gd name="T1" fmla="*/ 0 h 50"/>
                <a:gd name="T2" fmla="*/ 0 w 372"/>
                <a:gd name="T3" fmla="*/ 0 h 50"/>
                <a:gd name="T4" fmla="*/ 0 w 372"/>
                <a:gd name="T5" fmla="*/ 21 h 50"/>
                <a:gd name="T6" fmla="*/ 29 w 372"/>
                <a:gd name="T7" fmla="*/ 50 h 50"/>
                <a:gd name="T8" fmla="*/ 343 w 372"/>
                <a:gd name="T9" fmla="*/ 50 h 50"/>
                <a:gd name="T10" fmla="*/ 372 w 372"/>
                <a:gd name="T11" fmla="*/ 21 h 50"/>
                <a:gd name="T12" fmla="*/ 372 w 372"/>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372" h="50">
                  <a:moveTo>
                    <a:pt x="372" y="0"/>
                  </a:moveTo>
                  <a:cubicBezTo>
                    <a:pt x="0" y="0"/>
                    <a:pt x="0" y="0"/>
                    <a:pt x="0" y="0"/>
                  </a:cubicBezTo>
                  <a:cubicBezTo>
                    <a:pt x="0" y="21"/>
                    <a:pt x="0" y="21"/>
                    <a:pt x="0" y="21"/>
                  </a:cubicBezTo>
                  <a:cubicBezTo>
                    <a:pt x="0" y="37"/>
                    <a:pt x="13" y="50"/>
                    <a:pt x="29" y="50"/>
                  </a:cubicBezTo>
                  <a:cubicBezTo>
                    <a:pt x="343" y="50"/>
                    <a:pt x="343" y="50"/>
                    <a:pt x="343" y="50"/>
                  </a:cubicBezTo>
                  <a:cubicBezTo>
                    <a:pt x="359" y="50"/>
                    <a:pt x="372" y="37"/>
                    <a:pt x="372" y="21"/>
                  </a:cubicBezTo>
                  <a:cubicBezTo>
                    <a:pt x="372" y="0"/>
                    <a:pt x="372" y="0"/>
                    <a:pt x="372" y="0"/>
                  </a:cubicBezTo>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0" name="Freeform 22"/>
            <p:cNvSpPr/>
            <p:nvPr>
              <p:custDataLst>
                <p:tags r:id="rId38"/>
              </p:custDataLst>
            </p:nvPr>
          </p:nvSpPr>
          <p:spPr bwMode="auto">
            <a:xfrm>
              <a:off x="9261520" y="8639194"/>
              <a:ext cx="731317" cy="132097"/>
            </a:xfrm>
            <a:custGeom>
              <a:avLst/>
              <a:gdLst>
                <a:gd name="T0" fmla="*/ 310 w 310"/>
                <a:gd name="T1" fmla="*/ 0 h 56"/>
                <a:gd name="T2" fmla="*/ 0 w 310"/>
                <a:gd name="T3" fmla="*/ 0 h 56"/>
                <a:gd name="T4" fmla="*/ 0 w 310"/>
                <a:gd name="T5" fmla="*/ 28 h 56"/>
                <a:gd name="T6" fmla="*/ 28 w 310"/>
                <a:gd name="T7" fmla="*/ 56 h 56"/>
                <a:gd name="T8" fmla="*/ 310 w 310"/>
                <a:gd name="T9" fmla="*/ 56 h 56"/>
                <a:gd name="T10" fmla="*/ 310 w 310"/>
                <a:gd name="T11" fmla="*/ 50 h 56"/>
                <a:gd name="T12" fmla="*/ 28 w 310"/>
                <a:gd name="T13" fmla="*/ 50 h 56"/>
                <a:gd name="T14" fmla="*/ 13 w 310"/>
                <a:gd name="T15" fmla="*/ 43 h 56"/>
                <a:gd name="T16" fmla="*/ 6 w 310"/>
                <a:gd name="T17" fmla="*/ 28 h 56"/>
                <a:gd name="T18" fmla="*/ 6 w 310"/>
                <a:gd name="T19" fmla="*/ 6 h 56"/>
                <a:gd name="T20" fmla="*/ 310 w 310"/>
                <a:gd name="T21" fmla="*/ 6 h 56"/>
                <a:gd name="T22" fmla="*/ 310 w 310"/>
                <a:gd name="T23"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0" h="56">
                  <a:moveTo>
                    <a:pt x="310" y="0"/>
                  </a:moveTo>
                  <a:cubicBezTo>
                    <a:pt x="0" y="0"/>
                    <a:pt x="0" y="0"/>
                    <a:pt x="0" y="0"/>
                  </a:cubicBezTo>
                  <a:cubicBezTo>
                    <a:pt x="0" y="28"/>
                    <a:pt x="0" y="28"/>
                    <a:pt x="0" y="28"/>
                  </a:cubicBezTo>
                  <a:cubicBezTo>
                    <a:pt x="0" y="43"/>
                    <a:pt x="13" y="56"/>
                    <a:pt x="28" y="56"/>
                  </a:cubicBezTo>
                  <a:cubicBezTo>
                    <a:pt x="310" y="56"/>
                    <a:pt x="310" y="56"/>
                    <a:pt x="310" y="56"/>
                  </a:cubicBezTo>
                  <a:cubicBezTo>
                    <a:pt x="310" y="50"/>
                    <a:pt x="310" y="50"/>
                    <a:pt x="310" y="50"/>
                  </a:cubicBezTo>
                  <a:cubicBezTo>
                    <a:pt x="28" y="50"/>
                    <a:pt x="28" y="50"/>
                    <a:pt x="28" y="50"/>
                  </a:cubicBezTo>
                  <a:cubicBezTo>
                    <a:pt x="22" y="50"/>
                    <a:pt x="16" y="47"/>
                    <a:pt x="13" y="43"/>
                  </a:cubicBezTo>
                  <a:cubicBezTo>
                    <a:pt x="9" y="40"/>
                    <a:pt x="6" y="34"/>
                    <a:pt x="6" y="28"/>
                  </a:cubicBezTo>
                  <a:cubicBezTo>
                    <a:pt x="6" y="6"/>
                    <a:pt x="6" y="6"/>
                    <a:pt x="6" y="6"/>
                  </a:cubicBezTo>
                  <a:cubicBezTo>
                    <a:pt x="310" y="6"/>
                    <a:pt x="310" y="6"/>
                    <a:pt x="310" y="6"/>
                  </a:cubicBezTo>
                  <a:cubicBezTo>
                    <a:pt x="310" y="0"/>
                    <a:pt x="310" y="0"/>
                    <a:pt x="310" y="0"/>
                  </a:cubicBezTo>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1" name="Rectangle 23"/>
            <p:cNvSpPr>
              <a:spLocks noChangeArrowheads="1"/>
            </p:cNvSpPr>
            <p:nvPr>
              <p:custDataLst>
                <p:tags r:id="rId39"/>
              </p:custDataLst>
            </p:nvPr>
          </p:nvSpPr>
          <p:spPr bwMode="auto">
            <a:xfrm>
              <a:off x="9523799" y="8896368"/>
              <a:ext cx="370125"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2" name="Freeform 24"/>
            <p:cNvSpPr/>
            <p:nvPr>
              <p:custDataLst>
                <p:tags r:id="rId40"/>
              </p:custDataLst>
            </p:nvPr>
          </p:nvSpPr>
          <p:spPr bwMode="auto">
            <a:xfrm>
              <a:off x="9523799" y="8896368"/>
              <a:ext cx="370125" cy="14039"/>
            </a:xfrm>
            <a:custGeom>
              <a:avLst/>
              <a:gdLst>
                <a:gd name="T0" fmla="*/ 0 w 580"/>
                <a:gd name="T1" fmla="*/ 22 h 22"/>
                <a:gd name="T2" fmla="*/ 580 w 580"/>
                <a:gd name="T3" fmla="*/ 22 h 22"/>
                <a:gd name="T4" fmla="*/ 580 w 580"/>
                <a:gd name="T5" fmla="*/ 0 h 22"/>
                <a:gd name="T6" fmla="*/ 0 w 580"/>
                <a:gd name="T7" fmla="*/ 0 h 22"/>
              </a:gdLst>
              <a:ahLst/>
              <a:cxnLst>
                <a:cxn ang="0">
                  <a:pos x="T0" y="T1"/>
                </a:cxn>
                <a:cxn ang="0">
                  <a:pos x="T2" y="T3"/>
                </a:cxn>
                <a:cxn ang="0">
                  <a:pos x="T4" y="T5"/>
                </a:cxn>
                <a:cxn ang="0">
                  <a:pos x="T6" y="T7"/>
                </a:cxn>
              </a:cxnLst>
              <a:rect l="0" t="0" r="r" b="b"/>
              <a:pathLst>
                <a:path w="580" h="22">
                  <a:moveTo>
                    <a:pt x="0" y="22"/>
                  </a:moveTo>
                  <a:lnTo>
                    <a:pt x="580" y="22"/>
                  </a:lnTo>
                  <a:lnTo>
                    <a:pt x="580"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3" name="Freeform 25"/>
            <p:cNvSpPr/>
            <p:nvPr>
              <p:custDataLst>
                <p:tags r:id="rId41"/>
              </p:custDataLst>
            </p:nvPr>
          </p:nvSpPr>
          <p:spPr bwMode="auto">
            <a:xfrm>
              <a:off x="9379577" y="8143992"/>
              <a:ext cx="664950" cy="460104"/>
            </a:xfrm>
            <a:custGeom>
              <a:avLst/>
              <a:gdLst>
                <a:gd name="T0" fmla="*/ 1042 w 1042"/>
                <a:gd name="T1" fmla="*/ 0 h 721"/>
                <a:gd name="T2" fmla="*/ 0 w 1042"/>
                <a:gd name="T3" fmla="*/ 0 h 721"/>
                <a:gd name="T4" fmla="*/ 37 w 1042"/>
                <a:gd name="T5" fmla="*/ 721 h 721"/>
                <a:gd name="T6" fmla="*/ 1005 w 1042"/>
                <a:gd name="T7" fmla="*/ 721 h 721"/>
                <a:gd name="T8" fmla="*/ 1042 w 1042"/>
                <a:gd name="T9" fmla="*/ 0 h 721"/>
              </a:gdLst>
              <a:ahLst/>
              <a:cxnLst>
                <a:cxn ang="0">
                  <a:pos x="T0" y="T1"/>
                </a:cxn>
                <a:cxn ang="0">
                  <a:pos x="T2" y="T3"/>
                </a:cxn>
                <a:cxn ang="0">
                  <a:pos x="T4" y="T5"/>
                </a:cxn>
                <a:cxn ang="0">
                  <a:pos x="T6" y="T7"/>
                </a:cxn>
                <a:cxn ang="0">
                  <a:pos x="T8" y="T9"/>
                </a:cxn>
              </a:cxnLst>
              <a:rect l="0" t="0" r="r" b="b"/>
              <a:pathLst>
                <a:path w="1042" h="721">
                  <a:moveTo>
                    <a:pt x="1042" y="0"/>
                  </a:moveTo>
                  <a:lnTo>
                    <a:pt x="0" y="0"/>
                  </a:lnTo>
                  <a:lnTo>
                    <a:pt x="37" y="721"/>
                  </a:lnTo>
                  <a:lnTo>
                    <a:pt x="1005" y="721"/>
                  </a:lnTo>
                  <a:lnTo>
                    <a:pt x="1042" y="0"/>
                  </a:lnTo>
                  <a:close/>
                </a:path>
              </a:pathLst>
            </a:custGeom>
            <a:solidFill>
              <a:srgbClr val="0565A2">
                <a:alpha val="30000"/>
              </a:srgbClr>
            </a:solidFill>
            <a:ln>
              <a:noFill/>
            </a:ln>
          </p:spPr>
          <p:txBody>
            <a:bodyPr vert="horz" wrap="square" lIns="68580" tIns="34290" rIns="68580" bIns="34290" numCol="1" anchor="t" anchorCtr="0" compatLnSpc="1"/>
            <a:lstStyle/>
            <a:p>
              <a:endParaRPr lang="zh-CN" altLang="en-US" sz="1350"/>
            </a:p>
          </p:txBody>
        </p:sp>
        <p:sp>
          <p:nvSpPr>
            <p:cNvPr id="64" name="Freeform 26"/>
            <p:cNvSpPr/>
            <p:nvPr>
              <p:custDataLst>
                <p:tags r:id="rId42"/>
              </p:custDataLst>
            </p:nvPr>
          </p:nvSpPr>
          <p:spPr bwMode="auto">
            <a:xfrm>
              <a:off x="9379577" y="8143992"/>
              <a:ext cx="664950" cy="460104"/>
            </a:xfrm>
            <a:custGeom>
              <a:avLst/>
              <a:gdLst>
                <a:gd name="T0" fmla="*/ 1042 w 1042"/>
                <a:gd name="T1" fmla="*/ 0 h 721"/>
                <a:gd name="T2" fmla="*/ 0 w 1042"/>
                <a:gd name="T3" fmla="*/ 0 h 721"/>
                <a:gd name="T4" fmla="*/ 37 w 1042"/>
                <a:gd name="T5" fmla="*/ 721 h 721"/>
                <a:gd name="T6" fmla="*/ 1005 w 1042"/>
                <a:gd name="T7" fmla="*/ 721 h 721"/>
                <a:gd name="T8" fmla="*/ 1042 w 1042"/>
                <a:gd name="T9" fmla="*/ 0 h 721"/>
              </a:gdLst>
              <a:ahLst/>
              <a:cxnLst>
                <a:cxn ang="0">
                  <a:pos x="T0" y="T1"/>
                </a:cxn>
                <a:cxn ang="0">
                  <a:pos x="T2" y="T3"/>
                </a:cxn>
                <a:cxn ang="0">
                  <a:pos x="T4" y="T5"/>
                </a:cxn>
                <a:cxn ang="0">
                  <a:pos x="T6" y="T7"/>
                </a:cxn>
                <a:cxn ang="0">
                  <a:pos x="T8" y="T9"/>
                </a:cxn>
              </a:cxnLst>
              <a:rect l="0" t="0" r="r" b="b"/>
              <a:pathLst>
                <a:path w="1042" h="721">
                  <a:moveTo>
                    <a:pt x="1042" y="0"/>
                  </a:moveTo>
                  <a:lnTo>
                    <a:pt x="0" y="0"/>
                  </a:lnTo>
                  <a:lnTo>
                    <a:pt x="37" y="721"/>
                  </a:lnTo>
                  <a:lnTo>
                    <a:pt x="1005" y="721"/>
                  </a:lnTo>
                  <a:lnTo>
                    <a:pt x="104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5" name="Freeform 27"/>
            <p:cNvSpPr/>
            <p:nvPr>
              <p:custDataLst>
                <p:tags r:id="rId43"/>
              </p:custDataLst>
            </p:nvPr>
          </p:nvSpPr>
          <p:spPr bwMode="auto">
            <a:xfrm>
              <a:off x="9403189" y="7891286"/>
              <a:ext cx="617727" cy="712811"/>
            </a:xfrm>
            <a:custGeom>
              <a:avLst/>
              <a:gdLst>
                <a:gd name="T0" fmla="*/ 262 w 262"/>
                <a:gd name="T1" fmla="*/ 302 h 302"/>
                <a:gd name="T2" fmla="*/ 262 w 262"/>
                <a:gd name="T3" fmla="*/ 16 h 302"/>
                <a:gd name="T4" fmla="*/ 246 w 262"/>
                <a:gd name="T5" fmla="*/ 0 h 302"/>
                <a:gd name="T6" fmla="*/ 15 w 262"/>
                <a:gd name="T7" fmla="*/ 0 h 302"/>
                <a:gd name="T8" fmla="*/ 0 w 262"/>
                <a:gd name="T9" fmla="*/ 16 h 302"/>
                <a:gd name="T10" fmla="*/ 0 w 262"/>
                <a:gd name="T11" fmla="*/ 302 h 302"/>
                <a:gd name="T12" fmla="*/ 262 w 262"/>
                <a:gd name="T13" fmla="*/ 302 h 302"/>
              </a:gdLst>
              <a:ahLst/>
              <a:cxnLst>
                <a:cxn ang="0">
                  <a:pos x="T0" y="T1"/>
                </a:cxn>
                <a:cxn ang="0">
                  <a:pos x="T2" y="T3"/>
                </a:cxn>
                <a:cxn ang="0">
                  <a:pos x="T4" y="T5"/>
                </a:cxn>
                <a:cxn ang="0">
                  <a:pos x="T6" y="T7"/>
                </a:cxn>
                <a:cxn ang="0">
                  <a:pos x="T8" y="T9"/>
                </a:cxn>
                <a:cxn ang="0">
                  <a:pos x="T10" y="T11"/>
                </a:cxn>
                <a:cxn ang="0">
                  <a:pos x="T12" y="T13"/>
                </a:cxn>
              </a:cxnLst>
              <a:rect l="0" t="0" r="r" b="b"/>
              <a:pathLst>
                <a:path w="262" h="302">
                  <a:moveTo>
                    <a:pt x="262" y="302"/>
                  </a:moveTo>
                  <a:cubicBezTo>
                    <a:pt x="262" y="16"/>
                    <a:pt x="262" y="16"/>
                    <a:pt x="262" y="16"/>
                  </a:cubicBezTo>
                  <a:cubicBezTo>
                    <a:pt x="262" y="7"/>
                    <a:pt x="255" y="0"/>
                    <a:pt x="246" y="0"/>
                  </a:cubicBezTo>
                  <a:cubicBezTo>
                    <a:pt x="15" y="0"/>
                    <a:pt x="15" y="0"/>
                    <a:pt x="15" y="0"/>
                  </a:cubicBezTo>
                  <a:cubicBezTo>
                    <a:pt x="7" y="0"/>
                    <a:pt x="0" y="7"/>
                    <a:pt x="0" y="16"/>
                  </a:cubicBezTo>
                  <a:cubicBezTo>
                    <a:pt x="0" y="302"/>
                    <a:pt x="0" y="302"/>
                    <a:pt x="0" y="302"/>
                  </a:cubicBezTo>
                  <a:cubicBezTo>
                    <a:pt x="262" y="302"/>
                    <a:pt x="262" y="302"/>
                    <a:pt x="262" y="302"/>
                  </a:cubicBezTo>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6" name="Freeform 28"/>
            <p:cNvSpPr/>
            <p:nvPr>
              <p:custDataLst>
                <p:tags r:id="rId44"/>
              </p:custDataLst>
            </p:nvPr>
          </p:nvSpPr>
          <p:spPr bwMode="auto">
            <a:xfrm>
              <a:off x="9403189" y="7891286"/>
              <a:ext cx="617727" cy="96998"/>
            </a:xfrm>
            <a:custGeom>
              <a:avLst/>
              <a:gdLst>
                <a:gd name="T0" fmla="*/ 0 w 262"/>
                <a:gd name="T1" fmla="*/ 41 h 41"/>
                <a:gd name="T2" fmla="*/ 0 w 262"/>
                <a:gd name="T3" fmla="*/ 13 h 41"/>
                <a:gd name="T4" fmla="*/ 13 w 262"/>
                <a:gd name="T5" fmla="*/ 0 h 41"/>
                <a:gd name="T6" fmla="*/ 249 w 262"/>
                <a:gd name="T7" fmla="*/ 0 h 41"/>
                <a:gd name="T8" fmla="*/ 262 w 262"/>
                <a:gd name="T9" fmla="*/ 13 h 41"/>
                <a:gd name="T10" fmla="*/ 262 w 262"/>
                <a:gd name="T11" fmla="*/ 41 h 41"/>
                <a:gd name="T12" fmla="*/ 0 w 262"/>
                <a:gd name="T13" fmla="*/ 41 h 41"/>
              </a:gdLst>
              <a:ahLst/>
              <a:cxnLst>
                <a:cxn ang="0">
                  <a:pos x="T0" y="T1"/>
                </a:cxn>
                <a:cxn ang="0">
                  <a:pos x="T2" y="T3"/>
                </a:cxn>
                <a:cxn ang="0">
                  <a:pos x="T4" y="T5"/>
                </a:cxn>
                <a:cxn ang="0">
                  <a:pos x="T6" y="T7"/>
                </a:cxn>
                <a:cxn ang="0">
                  <a:pos x="T8" y="T9"/>
                </a:cxn>
                <a:cxn ang="0">
                  <a:pos x="T10" y="T11"/>
                </a:cxn>
                <a:cxn ang="0">
                  <a:pos x="T12" y="T13"/>
                </a:cxn>
              </a:cxnLst>
              <a:rect l="0" t="0" r="r" b="b"/>
              <a:pathLst>
                <a:path w="262" h="41">
                  <a:moveTo>
                    <a:pt x="0" y="41"/>
                  </a:moveTo>
                  <a:cubicBezTo>
                    <a:pt x="0" y="13"/>
                    <a:pt x="0" y="13"/>
                    <a:pt x="0" y="13"/>
                  </a:cubicBezTo>
                  <a:cubicBezTo>
                    <a:pt x="0" y="6"/>
                    <a:pt x="6" y="0"/>
                    <a:pt x="13" y="0"/>
                  </a:cubicBezTo>
                  <a:cubicBezTo>
                    <a:pt x="249" y="0"/>
                    <a:pt x="249" y="0"/>
                    <a:pt x="249" y="0"/>
                  </a:cubicBezTo>
                  <a:cubicBezTo>
                    <a:pt x="256" y="0"/>
                    <a:pt x="262" y="6"/>
                    <a:pt x="262" y="13"/>
                  </a:cubicBezTo>
                  <a:cubicBezTo>
                    <a:pt x="262" y="41"/>
                    <a:pt x="262" y="41"/>
                    <a:pt x="262" y="41"/>
                  </a:cubicBezTo>
                  <a:lnTo>
                    <a:pt x="0" y="41"/>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7" name="Freeform 29"/>
            <p:cNvSpPr/>
            <p:nvPr>
              <p:custDataLst>
                <p:tags r:id="rId45"/>
              </p:custDataLst>
            </p:nvPr>
          </p:nvSpPr>
          <p:spPr bwMode="auto">
            <a:xfrm>
              <a:off x="9396169" y="7884266"/>
              <a:ext cx="120610" cy="717278"/>
            </a:xfrm>
            <a:custGeom>
              <a:avLst/>
              <a:gdLst>
                <a:gd name="T0" fmla="*/ 6 w 51"/>
                <a:gd name="T1" fmla="*/ 304 h 304"/>
                <a:gd name="T2" fmla="*/ 6 w 51"/>
                <a:gd name="T3" fmla="*/ 16 h 304"/>
                <a:gd name="T4" fmla="*/ 16 w 51"/>
                <a:gd name="T5" fmla="*/ 6 h 304"/>
                <a:gd name="T6" fmla="*/ 43 w 51"/>
                <a:gd name="T7" fmla="*/ 6 h 304"/>
                <a:gd name="T8" fmla="*/ 51 w 51"/>
                <a:gd name="T9" fmla="*/ 6 h 304"/>
                <a:gd name="T10" fmla="*/ 51 w 51"/>
                <a:gd name="T11" fmla="*/ 0 h 304"/>
                <a:gd name="T12" fmla="*/ 43 w 51"/>
                <a:gd name="T13" fmla="*/ 0 h 304"/>
                <a:gd name="T14" fmla="*/ 16 w 51"/>
                <a:gd name="T15" fmla="*/ 0 h 304"/>
                <a:gd name="T16" fmla="*/ 0 w 51"/>
                <a:gd name="T17" fmla="*/ 16 h 304"/>
                <a:gd name="T18" fmla="*/ 0 w 51"/>
                <a:gd name="T19" fmla="*/ 304 h 304"/>
                <a:gd name="T20" fmla="*/ 6 w 51"/>
                <a:gd name="T21" fmla="*/ 304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304">
                  <a:moveTo>
                    <a:pt x="6" y="304"/>
                  </a:moveTo>
                  <a:cubicBezTo>
                    <a:pt x="6" y="16"/>
                    <a:pt x="6" y="16"/>
                    <a:pt x="6" y="16"/>
                  </a:cubicBezTo>
                  <a:cubicBezTo>
                    <a:pt x="6" y="11"/>
                    <a:pt x="10" y="6"/>
                    <a:pt x="16" y="6"/>
                  </a:cubicBezTo>
                  <a:cubicBezTo>
                    <a:pt x="43" y="6"/>
                    <a:pt x="43" y="6"/>
                    <a:pt x="43" y="6"/>
                  </a:cubicBezTo>
                  <a:cubicBezTo>
                    <a:pt x="51" y="6"/>
                    <a:pt x="51" y="6"/>
                    <a:pt x="51" y="6"/>
                  </a:cubicBezTo>
                  <a:cubicBezTo>
                    <a:pt x="51" y="0"/>
                    <a:pt x="51" y="0"/>
                    <a:pt x="51" y="0"/>
                  </a:cubicBezTo>
                  <a:cubicBezTo>
                    <a:pt x="43" y="0"/>
                    <a:pt x="43" y="0"/>
                    <a:pt x="43" y="0"/>
                  </a:cubicBezTo>
                  <a:cubicBezTo>
                    <a:pt x="16" y="0"/>
                    <a:pt x="16" y="0"/>
                    <a:pt x="16" y="0"/>
                  </a:cubicBezTo>
                  <a:cubicBezTo>
                    <a:pt x="7" y="0"/>
                    <a:pt x="0" y="7"/>
                    <a:pt x="0" y="16"/>
                  </a:cubicBezTo>
                  <a:cubicBezTo>
                    <a:pt x="0" y="304"/>
                    <a:pt x="0" y="304"/>
                    <a:pt x="0" y="304"/>
                  </a:cubicBezTo>
                  <a:cubicBezTo>
                    <a:pt x="6" y="304"/>
                    <a:pt x="6" y="304"/>
                    <a:pt x="6" y="304"/>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8" name="Freeform 30"/>
            <p:cNvSpPr/>
            <p:nvPr>
              <p:custDataLst>
                <p:tags r:id="rId46"/>
              </p:custDataLst>
            </p:nvPr>
          </p:nvSpPr>
          <p:spPr bwMode="auto">
            <a:xfrm>
              <a:off x="9622711" y="7884266"/>
              <a:ext cx="405224" cy="670055"/>
            </a:xfrm>
            <a:custGeom>
              <a:avLst/>
              <a:gdLst>
                <a:gd name="T0" fmla="*/ 0 w 172"/>
                <a:gd name="T1" fmla="*/ 6 h 284"/>
                <a:gd name="T2" fmla="*/ 156 w 172"/>
                <a:gd name="T3" fmla="*/ 6 h 284"/>
                <a:gd name="T4" fmla="*/ 166 w 172"/>
                <a:gd name="T5" fmla="*/ 16 h 284"/>
                <a:gd name="T6" fmla="*/ 166 w 172"/>
                <a:gd name="T7" fmla="*/ 284 h 284"/>
                <a:gd name="T8" fmla="*/ 172 w 172"/>
                <a:gd name="T9" fmla="*/ 284 h 284"/>
                <a:gd name="T10" fmla="*/ 172 w 172"/>
                <a:gd name="T11" fmla="*/ 16 h 284"/>
                <a:gd name="T12" fmla="*/ 156 w 172"/>
                <a:gd name="T13" fmla="*/ 0 h 284"/>
                <a:gd name="T14" fmla="*/ 0 w 172"/>
                <a:gd name="T15" fmla="*/ 0 h 284"/>
                <a:gd name="T16" fmla="*/ 0 w 172"/>
                <a:gd name="T17" fmla="*/ 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284">
                  <a:moveTo>
                    <a:pt x="0" y="6"/>
                  </a:moveTo>
                  <a:cubicBezTo>
                    <a:pt x="156" y="6"/>
                    <a:pt x="156" y="6"/>
                    <a:pt x="156" y="6"/>
                  </a:cubicBezTo>
                  <a:cubicBezTo>
                    <a:pt x="161" y="6"/>
                    <a:pt x="166" y="11"/>
                    <a:pt x="166" y="16"/>
                  </a:cubicBezTo>
                  <a:cubicBezTo>
                    <a:pt x="166" y="284"/>
                    <a:pt x="166" y="284"/>
                    <a:pt x="166" y="284"/>
                  </a:cubicBezTo>
                  <a:cubicBezTo>
                    <a:pt x="172" y="284"/>
                    <a:pt x="172" y="284"/>
                    <a:pt x="172" y="284"/>
                  </a:cubicBezTo>
                  <a:cubicBezTo>
                    <a:pt x="172" y="16"/>
                    <a:pt x="172" y="16"/>
                    <a:pt x="172" y="16"/>
                  </a:cubicBezTo>
                  <a:cubicBezTo>
                    <a:pt x="172" y="7"/>
                    <a:pt x="165" y="0"/>
                    <a:pt x="156" y="0"/>
                  </a:cubicBezTo>
                  <a:cubicBezTo>
                    <a:pt x="0" y="0"/>
                    <a:pt x="0" y="0"/>
                    <a:pt x="0" y="0"/>
                  </a:cubicBezTo>
                  <a:cubicBezTo>
                    <a:pt x="0" y="6"/>
                    <a:pt x="0" y="6"/>
                    <a:pt x="0"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9" name="Rectangle 31"/>
            <p:cNvSpPr>
              <a:spLocks noChangeArrowheads="1"/>
            </p:cNvSpPr>
            <p:nvPr>
              <p:custDataLst>
                <p:tags r:id="rId47"/>
              </p:custDataLst>
            </p:nvPr>
          </p:nvSpPr>
          <p:spPr bwMode="auto">
            <a:xfrm>
              <a:off x="9544857" y="7884266"/>
              <a:ext cx="42118"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70" name="Freeform 32"/>
            <p:cNvSpPr/>
            <p:nvPr>
              <p:custDataLst>
                <p:tags r:id="rId48"/>
              </p:custDataLst>
            </p:nvPr>
          </p:nvSpPr>
          <p:spPr bwMode="auto">
            <a:xfrm>
              <a:off x="9544857" y="7884266"/>
              <a:ext cx="42118" cy="14039"/>
            </a:xfrm>
            <a:custGeom>
              <a:avLst/>
              <a:gdLst>
                <a:gd name="T0" fmla="*/ 0 w 66"/>
                <a:gd name="T1" fmla="*/ 22 h 22"/>
                <a:gd name="T2" fmla="*/ 66 w 66"/>
                <a:gd name="T3" fmla="*/ 22 h 22"/>
                <a:gd name="T4" fmla="*/ 66 w 66"/>
                <a:gd name="T5" fmla="*/ 0 h 22"/>
                <a:gd name="T6" fmla="*/ 0 w 66"/>
                <a:gd name="T7" fmla="*/ 0 h 22"/>
              </a:gdLst>
              <a:ahLst/>
              <a:cxnLst>
                <a:cxn ang="0">
                  <a:pos x="T0" y="T1"/>
                </a:cxn>
                <a:cxn ang="0">
                  <a:pos x="T2" y="T3"/>
                </a:cxn>
                <a:cxn ang="0">
                  <a:pos x="T4" y="T5"/>
                </a:cxn>
                <a:cxn ang="0">
                  <a:pos x="T6" y="T7"/>
                </a:cxn>
              </a:cxnLst>
              <a:rect l="0" t="0" r="r" b="b"/>
              <a:pathLst>
                <a:path w="66" h="22">
                  <a:moveTo>
                    <a:pt x="0" y="22"/>
                  </a:moveTo>
                  <a:lnTo>
                    <a:pt x="66" y="22"/>
                  </a:lnTo>
                  <a:lnTo>
                    <a:pt x="6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1" name="Rectangle 33"/>
            <p:cNvSpPr>
              <a:spLocks noChangeArrowheads="1"/>
            </p:cNvSpPr>
            <p:nvPr>
              <p:custDataLst>
                <p:tags r:id="rId49"/>
              </p:custDataLst>
            </p:nvPr>
          </p:nvSpPr>
          <p:spPr bwMode="auto">
            <a:xfrm>
              <a:off x="9403189" y="7981265"/>
              <a:ext cx="617727"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72" name="Freeform 34"/>
            <p:cNvSpPr/>
            <p:nvPr>
              <p:custDataLst>
                <p:tags r:id="rId50"/>
              </p:custDataLst>
            </p:nvPr>
          </p:nvSpPr>
          <p:spPr bwMode="auto">
            <a:xfrm>
              <a:off x="9403189" y="7981265"/>
              <a:ext cx="617727" cy="14039"/>
            </a:xfrm>
            <a:custGeom>
              <a:avLst/>
              <a:gdLst>
                <a:gd name="T0" fmla="*/ 0 w 968"/>
                <a:gd name="T1" fmla="*/ 22 h 22"/>
                <a:gd name="T2" fmla="*/ 968 w 968"/>
                <a:gd name="T3" fmla="*/ 22 h 22"/>
                <a:gd name="T4" fmla="*/ 968 w 968"/>
                <a:gd name="T5" fmla="*/ 0 h 22"/>
                <a:gd name="T6" fmla="*/ 0 w 968"/>
                <a:gd name="T7" fmla="*/ 0 h 22"/>
              </a:gdLst>
              <a:ahLst/>
              <a:cxnLst>
                <a:cxn ang="0">
                  <a:pos x="T0" y="T1"/>
                </a:cxn>
                <a:cxn ang="0">
                  <a:pos x="T2" y="T3"/>
                </a:cxn>
                <a:cxn ang="0">
                  <a:pos x="T4" y="T5"/>
                </a:cxn>
                <a:cxn ang="0">
                  <a:pos x="T6" y="T7"/>
                </a:cxn>
              </a:cxnLst>
              <a:rect l="0" t="0" r="r" b="b"/>
              <a:pathLst>
                <a:path w="968" h="22">
                  <a:moveTo>
                    <a:pt x="0" y="22"/>
                  </a:moveTo>
                  <a:lnTo>
                    <a:pt x="968" y="22"/>
                  </a:lnTo>
                  <a:lnTo>
                    <a:pt x="96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3" name="Rectangle 35"/>
            <p:cNvSpPr>
              <a:spLocks noChangeArrowheads="1"/>
            </p:cNvSpPr>
            <p:nvPr>
              <p:custDataLst>
                <p:tags r:id="rId51"/>
              </p:custDataLst>
            </p:nvPr>
          </p:nvSpPr>
          <p:spPr bwMode="auto">
            <a:xfrm>
              <a:off x="9474023" y="7938509"/>
              <a:ext cx="16592"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74" name="Freeform 36"/>
            <p:cNvSpPr/>
            <p:nvPr>
              <p:custDataLst>
                <p:tags r:id="rId52"/>
              </p:custDataLst>
            </p:nvPr>
          </p:nvSpPr>
          <p:spPr bwMode="auto">
            <a:xfrm>
              <a:off x="9474023" y="7938509"/>
              <a:ext cx="16592" cy="14039"/>
            </a:xfrm>
            <a:custGeom>
              <a:avLst/>
              <a:gdLst>
                <a:gd name="T0" fmla="*/ 0 w 26"/>
                <a:gd name="T1" fmla="*/ 22 h 22"/>
                <a:gd name="T2" fmla="*/ 26 w 26"/>
                <a:gd name="T3" fmla="*/ 22 h 22"/>
                <a:gd name="T4" fmla="*/ 26 w 26"/>
                <a:gd name="T5" fmla="*/ 0 h 22"/>
                <a:gd name="T6" fmla="*/ 0 w 26"/>
                <a:gd name="T7" fmla="*/ 0 h 22"/>
              </a:gdLst>
              <a:ahLst/>
              <a:cxnLst>
                <a:cxn ang="0">
                  <a:pos x="T0" y="T1"/>
                </a:cxn>
                <a:cxn ang="0">
                  <a:pos x="T2" y="T3"/>
                </a:cxn>
                <a:cxn ang="0">
                  <a:pos x="T4" y="T5"/>
                </a:cxn>
                <a:cxn ang="0">
                  <a:pos x="T6" y="T7"/>
                </a:cxn>
              </a:cxnLst>
              <a:rect l="0" t="0" r="r" b="b"/>
              <a:pathLst>
                <a:path w="26" h="22">
                  <a:moveTo>
                    <a:pt x="0" y="22"/>
                  </a:moveTo>
                  <a:lnTo>
                    <a:pt x="26" y="22"/>
                  </a:lnTo>
                  <a:lnTo>
                    <a:pt x="2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5" name="Rectangle 37"/>
            <p:cNvSpPr>
              <a:spLocks noChangeArrowheads="1"/>
            </p:cNvSpPr>
            <p:nvPr>
              <p:custDataLst>
                <p:tags r:id="rId53"/>
              </p:custDataLst>
            </p:nvPr>
          </p:nvSpPr>
          <p:spPr bwMode="auto">
            <a:xfrm>
              <a:off x="9523799" y="7938509"/>
              <a:ext cx="15954"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76" name="Freeform 38"/>
            <p:cNvSpPr/>
            <p:nvPr>
              <p:custDataLst>
                <p:tags r:id="rId54"/>
              </p:custDataLst>
            </p:nvPr>
          </p:nvSpPr>
          <p:spPr bwMode="auto">
            <a:xfrm>
              <a:off x="9523799" y="7938509"/>
              <a:ext cx="15954" cy="14039"/>
            </a:xfrm>
            <a:custGeom>
              <a:avLst/>
              <a:gdLst>
                <a:gd name="T0" fmla="*/ 0 w 25"/>
                <a:gd name="T1" fmla="*/ 22 h 22"/>
                <a:gd name="T2" fmla="*/ 25 w 25"/>
                <a:gd name="T3" fmla="*/ 22 h 22"/>
                <a:gd name="T4" fmla="*/ 25 w 25"/>
                <a:gd name="T5" fmla="*/ 0 h 22"/>
                <a:gd name="T6" fmla="*/ 0 w 25"/>
                <a:gd name="T7" fmla="*/ 0 h 22"/>
              </a:gdLst>
              <a:ahLst/>
              <a:cxnLst>
                <a:cxn ang="0">
                  <a:pos x="T0" y="T1"/>
                </a:cxn>
                <a:cxn ang="0">
                  <a:pos x="T2" y="T3"/>
                </a:cxn>
                <a:cxn ang="0">
                  <a:pos x="T4" y="T5"/>
                </a:cxn>
                <a:cxn ang="0">
                  <a:pos x="T6" y="T7"/>
                </a:cxn>
              </a:cxnLst>
              <a:rect l="0" t="0" r="r" b="b"/>
              <a:pathLst>
                <a:path w="25" h="22">
                  <a:moveTo>
                    <a:pt x="0" y="22"/>
                  </a:moveTo>
                  <a:lnTo>
                    <a:pt x="25" y="22"/>
                  </a:lnTo>
                  <a:lnTo>
                    <a:pt x="25"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7" name="Rectangle 39"/>
            <p:cNvSpPr>
              <a:spLocks noChangeArrowheads="1"/>
            </p:cNvSpPr>
            <p:nvPr>
              <p:custDataLst>
                <p:tags r:id="rId55"/>
              </p:custDataLst>
            </p:nvPr>
          </p:nvSpPr>
          <p:spPr bwMode="auto">
            <a:xfrm>
              <a:off x="9572936" y="7938509"/>
              <a:ext cx="16592"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78" name="Freeform 40"/>
            <p:cNvSpPr/>
            <p:nvPr>
              <p:custDataLst>
                <p:tags r:id="rId56"/>
              </p:custDataLst>
            </p:nvPr>
          </p:nvSpPr>
          <p:spPr bwMode="auto">
            <a:xfrm>
              <a:off x="9572936" y="7938509"/>
              <a:ext cx="16592" cy="14039"/>
            </a:xfrm>
            <a:custGeom>
              <a:avLst/>
              <a:gdLst>
                <a:gd name="T0" fmla="*/ 0 w 26"/>
                <a:gd name="T1" fmla="*/ 22 h 22"/>
                <a:gd name="T2" fmla="*/ 26 w 26"/>
                <a:gd name="T3" fmla="*/ 22 h 22"/>
                <a:gd name="T4" fmla="*/ 26 w 26"/>
                <a:gd name="T5" fmla="*/ 0 h 22"/>
                <a:gd name="T6" fmla="*/ 0 w 26"/>
                <a:gd name="T7" fmla="*/ 0 h 22"/>
              </a:gdLst>
              <a:ahLst/>
              <a:cxnLst>
                <a:cxn ang="0">
                  <a:pos x="T0" y="T1"/>
                </a:cxn>
                <a:cxn ang="0">
                  <a:pos x="T2" y="T3"/>
                </a:cxn>
                <a:cxn ang="0">
                  <a:pos x="T4" y="T5"/>
                </a:cxn>
                <a:cxn ang="0">
                  <a:pos x="T6" y="T7"/>
                </a:cxn>
              </a:cxnLst>
              <a:rect l="0" t="0" r="r" b="b"/>
              <a:pathLst>
                <a:path w="26" h="22">
                  <a:moveTo>
                    <a:pt x="0" y="22"/>
                  </a:moveTo>
                  <a:lnTo>
                    <a:pt x="26" y="22"/>
                  </a:lnTo>
                  <a:lnTo>
                    <a:pt x="2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9" name="Rectangle 41"/>
            <p:cNvSpPr>
              <a:spLocks noChangeArrowheads="1"/>
            </p:cNvSpPr>
            <p:nvPr>
              <p:custDataLst>
                <p:tags r:id="rId57"/>
              </p:custDataLst>
            </p:nvPr>
          </p:nvSpPr>
          <p:spPr bwMode="auto">
            <a:xfrm>
              <a:off x="9450412" y="8401166"/>
              <a:ext cx="139116" cy="176767"/>
            </a:xfrm>
            <a:prstGeom prst="rect">
              <a:avLst/>
            </a:prstGeom>
            <a:solidFill>
              <a:srgbClr val="9ECFE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80" name="Rectangle 42"/>
            <p:cNvSpPr>
              <a:spLocks noChangeArrowheads="1"/>
            </p:cNvSpPr>
            <p:nvPr>
              <p:custDataLst>
                <p:tags r:id="rId58"/>
              </p:custDataLst>
            </p:nvPr>
          </p:nvSpPr>
          <p:spPr bwMode="auto">
            <a:xfrm>
              <a:off x="9643770" y="8401166"/>
              <a:ext cx="136564" cy="176767"/>
            </a:xfrm>
            <a:prstGeom prst="rect">
              <a:avLst/>
            </a:prstGeom>
            <a:solidFill>
              <a:srgbClr val="D2E9F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81" name="Rectangle 43"/>
            <p:cNvSpPr>
              <a:spLocks noChangeArrowheads="1"/>
            </p:cNvSpPr>
            <p:nvPr>
              <p:custDataLst>
                <p:tags r:id="rId59"/>
              </p:custDataLst>
            </p:nvPr>
          </p:nvSpPr>
          <p:spPr bwMode="auto">
            <a:xfrm>
              <a:off x="9837129" y="8401166"/>
              <a:ext cx="136564" cy="176767"/>
            </a:xfrm>
            <a:prstGeom prst="rect">
              <a:avLst/>
            </a:prstGeom>
            <a:solidFill>
              <a:srgbClr val="5FB0E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82" name="Rectangle 44"/>
            <p:cNvSpPr>
              <a:spLocks noChangeArrowheads="1"/>
            </p:cNvSpPr>
            <p:nvPr>
              <p:custDataLst>
                <p:tags r:id="rId60"/>
              </p:custDataLst>
            </p:nvPr>
          </p:nvSpPr>
          <p:spPr bwMode="auto">
            <a:xfrm>
              <a:off x="9837129" y="8401166"/>
              <a:ext cx="136564" cy="17676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83" name="Rectangle 45"/>
            <p:cNvSpPr>
              <a:spLocks noChangeArrowheads="1"/>
            </p:cNvSpPr>
            <p:nvPr>
              <p:custDataLst>
                <p:tags r:id="rId61"/>
              </p:custDataLst>
            </p:nvPr>
          </p:nvSpPr>
          <p:spPr bwMode="auto">
            <a:xfrm>
              <a:off x="9615692" y="8360962"/>
              <a:ext cx="193359"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84" name="Freeform 46"/>
            <p:cNvSpPr/>
            <p:nvPr>
              <p:custDataLst>
                <p:tags r:id="rId62"/>
              </p:custDataLst>
            </p:nvPr>
          </p:nvSpPr>
          <p:spPr bwMode="auto">
            <a:xfrm>
              <a:off x="9615692" y="8360962"/>
              <a:ext cx="193359" cy="14039"/>
            </a:xfrm>
            <a:custGeom>
              <a:avLst/>
              <a:gdLst>
                <a:gd name="T0" fmla="*/ 0 w 303"/>
                <a:gd name="T1" fmla="*/ 22 h 22"/>
                <a:gd name="T2" fmla="*/ 303 w 303"/>
                <a:gd name="T3" fmla="*/ 22 h 22"/>
                <a:gd name="T4" fmla="*/ 303 w 303"/>
                <a:gd name="T5" fmla="*/ 0 h 22"/>
                <a:gd name="T6" fmla="*/ 0 w 303"/>
                <a:gd name="T7" fmla="*/ 0 h 22"/>
              </a:gdLst>
              <a:ahLst/>
              <a:cxnLst>
                <a:cxn ang="0">
                  <a:pos x="T0" y="T1"/>
                </a:cxn>
                <a:cxn ang="0">
                  <a:pos x="T2" y="T3"/>
                </a:cxn>
                <a:cxn ang="0">
                  <a:pos x="T4" y="T5"/>
                </a:cxn>
                <a:cxn ang="0">
                  <a:pos x="T6" y="T7"/>
                </a:cxn>
              </a:cxnLst>
              <a:rect l="0" t="0" r="r" b="b"/>
              <a:pathLst>
                <a:path w="303" h="22">
                  <a:moveTo>
                    <a:pt x="0" y="22"/>
                  </a:moveTo>
                  <a:lnTo>
                    <a:pt x="303" y="22"/>
                  </a:lnTo>
                  <a:lnTo>
                    <a:pt x="303"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85" name="Rectangle 47"/>
            <p:cNvSpPr>
              <a:spLocks noChangeArrowheads="1"/>
            </p:cNvSpPr>
            <p:nvPr>
              <p:custDataLst>
                <p:tags r:id="rId63"/>
              </p:custDataLst>
            </p:nvPr>
          </p:nvSpPr>
          <p:spPr bwMode="auto">
            <a:xfrm>
              <a:off x="9450412" y="8045079"/>
              <a:ext cx="523281" cy="292272"/>
            </a:xfrm>
            <a:prstGeom prst="rect">
              <a:avLst/>
            </a:prstGeom>
            <a:solidFill>
              <a:srgbClr val="D2E9F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86" name="Freeform 48"/>
            <p:cNvSpPr/>
            <p:nvPr>
              <p:custDataLst>
                <p:tags r:id="rId64"/>
              </p:custDataLst>
            </p:nvPr>
          </p:nvSpPr>
          <p:spPr bwMode="auto">
            <a:xfrm>
              <a:off x="9450412" y="8143992"/>
              <a:ext cx="523281" cy="193359"/>
            </a:xfrm>
            <a:custGeom>
              <a:avLst/>
              <a:gdLst>
                <a:gd name="T0" fmla="*/ 820 w 820"/>
                <a:gd name="T1" fmla="*/ 0 h 303"/>
                <a:gd name="T2" fmla="*/ 783 w 820"/>
                <a:gd name="T3" fmla="*/ 0 h 303"/>
                <a:gd name="T4" fmla="*/ 732 w 820"/>
                <a:gd name="T5" fmla="*/ 37 h 303"/>
                <a:gd name="T6" fmla="*/ 669 w 820"/>
                <a:gd name="T7" fmla="*/ 37 h 303"/>
                <a:gd name="T8" fmla="*/ 617 w 820"/>
                <a:gd name="T9" fmla="*/ 37 h 303"/>
                <a:gd name="T10" fmla="*/ 584 w 820"/>
                <a:gd name="T11" fmla="*/ 85 h 303"/>
                <a:gd name="T12" fmla="*/ 517 w 820"/>
                <a:gd name="T13" fmla="*/ 133 h 303"/>
                <a:gd name="T14" fmla="*/ 388 w 820"/>
                <a:gd name="T15" fmla="*/ 133 h 303"/>
                <a:gd name="T16" fmla="*/ 355 w 820"/>
                <a:gd name="T17" fmla="*/ 107 h 303"/>
                <a:gd name="T18" fmla="*/ 288 w 820"/>
                <a:gd name="T19" fmla="*/ 140 h 303"/>
                <a:gd name="T20" fmla="*/ 163 w 820"/>
                <a:gd name="T21" fmla="*/ 140 h 303"/>
                <a:gd name="T22" fmla="*/ 37 w 820"/>
                <a:gd name="T23" fmla="*/ 255 h 303"/>
                <a:gd name="T24" fmla="*/ 0 w 820"/>
                <a:gd name="T25" fmla="*/ 255 h 303"/>
                <a:gd name="T26" fmla="*/ 0 w 820"/>
                <a:gd name="T27" fmla="*/ 303 h 303"/>
                <a:gd name="T28" fmla="*/ 820 w 820"/>
                <a:gd name="T29" fmla="*/ 303 h 303"/>
                <a:gd name="T30" fmla="*/ 820 w 820"/>
                <a:gd name="T31" fmla="*/ 0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20" h="303">
                  <a:moveTo>
                    <a:pt x="820" y="0"/>
                  </a:moveTo>
                  <a:lnTo>
                    <a:pt x="783" y="0"/>
                  </a:lnTo>
                  <a:lnTo>
                    <a:pt x="732" y="37"/>
                  </a:lnTo>
                  <a:lnTo>
                    <a:pt x="669" y="37"/>
                  </a:lnTo>
                  <a:lnTo>
                    <a:pt x="617" y="37"/>
                  </a:lnTo>
                  <a:lnTo>
                    <a:pt x="584" y="85"/>
                  </a:lnTo>
                  <a:lnTo>
                    <a:pt x="517" y="133"/>
                  </a:lnTo>
                  <a:lnTo>
                    <a:pt x="388" y="133"/>
                  </a:lnTo>
                  <a:lnTo>
                    <a:pt x="355" y="107"/>
                  </a:lnTo>
                  <a:lnTo>
                    <a:pt x="288" y="140"/>
                  </a:lnTo>
                  <a:lnTo>
                    <a:pt x="163" y="140"/>
                  </a:lnTo>
                  <a:lnTo>
                    <a:pt x="37" y="255"/>
                  </a:lnTo>
                  <a:lnTo>
                    <a:pt x="0" y="255"/>
                  </a:lnTo>
                  <a:lnTo>
                    <a:pt x="0" y="303"/>
                  </a:lnTo>
                  <a:lnTo>
                    <a:pt x="820" y="303"/>
                  </a:lnTo>
                  <a:lnTo>
                    <a:pt x="820" y="0"/>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87" name="Freeform 49"/>
            <p:cNvSpPr/>
            <p:nvPr>
              <p:custDataLst>
                <p:tags r:id="rId65"/>
              </p:custDataLst>
            </p:nvPr>
          </p:nvSpPr>
          <p:spPr bwMode="auto">
            <a:xfrm>
              <a:off x="9450412" y="8136973"/>
              <a:ext cx="523281" cy="176767"/>
            </a:xfrm>
            <a:custGeom>
              <a:avLst/>
              <a:gdLst>
                <a:gd name="T0" fmla="*/ 0 w 820"/>
                <a:gd name="T1" fmla="*/ 277 h 277"/>
                <a:gd name="T2" fmla="*/ 41 w 820"/>
                <a:gd name="T3" fmla="*/ 277 h 277"/>
                <a:gd name="T4" fmla="*/ 166 w 820"/>
                <a:gd name="T5" fmla="*/ 162 h 277"/>
                <a:gd name="T6" fmla="*/ 292 w 820"/>
                <a:gd name="T7" fmla="*/ 162 h 277"/>
                <a:gd name="T8" fmla="*/ 355 w 820"/>
                <a:gd name="T9" fmla="*/ 129 h 277"/>
                <a:gd name="T10" fmla="*/ 384 w 820"/>
                <a:gd name="T11" fmla="*/ 155 h 277"/>
                <a:gd name="T12" fmla="*/ 521 w 820"/>
                <a:gd name="T13" fmla="*/ 155 h 277"/>
                <a:gd name="T14" fmla="*/ 591 w 820"/>
                <a:gd name="T15" fmla="*/ 103 h 277"/>
                <a:gd name="T16" fmla="*/ 624 w 820"/>
                <a:gd name="T17" fmla="*/ 59 h 277"/>
                <a:gd name="T18" fmla="*/ 669 w 820"/>
                <a:gd name="T19" fmla="*/ 59 h 277"/>
                <a:gd name="T20" fmla="*/ 735 w 820"/>
                <a:gd name="T21" fmla="*/ 59 h 277"/>
                <a:gd name="T22" fmla="*/ 787 w 820"/>
                <a:gd name="T23" fmla="*/ 22 h 277"/>
                <a:gd name="T24" fmla="*/ 820 w 820"/>
                <a:gd name="T25" fmla="*/ 22 h 277"/>
                <a:gd name="T26" fmla="*/ 820 w 820"/>
                <a:gd name="T27" fmla="*/ 0 h 277"/>
                <a:gd name="T28" fmla="*/ 783 w 820"/>
                <a:gd name="T29" fmla="*/ 0 h 277"/>
                <a:gd name="T30" fmla="*/ 732 w 820"/>
                <a:gd name="T31" fmla="*/ 37 h 277"/>
                <a:gd name="T32" fmla="*/ 669 w 820"/>
                <a:gd name="T33" fmla="*/ 37 h 277"/>
                <a:gd name="T34" fmla="*/ 613 w 820"/>
                <a:gd name="T35" fmla="*/ 37 h 277"/>
                <a:gd name="T36" fmla="*/ 573 w 820"/>
                <a:gd name="T37" fmla="*/ 88 h 277"/>
                <a:gd name="T38" fmla="*/ 514 w 820"/>
                <a:gd name="T39" fmla="*/ 133 h 277"/>
                <a:gd name="T40" fmla="*/ 392 w 820"/>
                <a:gd name="T41" fmla="*/ 133 h 277"/>
                <a:gd name="T42" fmla="*/ 355 w 820"/>
                <a:gd name="T43" fmla="*/ 103 h 277"/>
                <a:gd name="T44" fmla="*/ 288 w 820"/>
                <a:gd name="T45" fmla="*/ 140 h 277"/>
                <a:gd name="T46" fmla="*/ 159 w 820"/>
                <a:gd name="T47" fmla="*/ 140 h 277"/>
                <a:gd name="T48" fmla="*/ 33 w 820"/>
                <a:gd name="T49" fmla="*/ 255 h 277"/>
                <a:gd name="T50" fmla="*/ 0 w 820"/>
                <a:gd name="T51" fmla="*/ 255 h 277"/>
                <a:gd name="T52" fmla="*/ 0 w 820"/>
                <a:gd name="T53" fmla="*/ 277 h 277"/>
                <a:gd name="T54" fmla="*/ 0 w 820"/>
                <a:gd name="T55" fmla="*/ 27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20" h="277">
                  <a:moveTo>
                    <a:pt x="0" y="277"/>
                  </a:moveTo>
                  <a:lnTo>
                    <a:pt x="41" y="277"/>
                  </a:lnTo>
                  <a:lnTo>
                    <a:pt x="166" y="162"/>
                  </a:lnTo>
                  <a:lnTo>
                    <a:pt x="292" y="162"/>
                  </a:lnTo>
                  <a:lnTo>
                    <a:pt x="355" y="129"/>
                  </a:lnTo>
                  <a:lnTo>
                    <a:pt x="384" y="155"/>
                  </a:lnTo>
                  <a:lnTo>
                    <a:pt x="521" y="155"/>
                  </a:lnTo>
                  <a:lnTo>
                    <a:pt x="591" y="103"/>
                  </a:lnTo>
                  <a:lnTo>
                    <a:pt x="624" y="59"/>
                  </a:lnTo>
                  <a:lnTo>
                    <a:pt x="669" y="59"/>
                  </a:lnTo>
                  <a:lnTo>
                    <a:pt x="735" y="59"/>
                  </a:lnTo>
                  <a:lnTo>
                    <a:pt x="787" y="22"/>
                  </a:lnTo>
                  <a:lnTo>
                    <a:pt x="820" y="22"/>
                  </a:lnTo>
                  <a:lnTo>
                    <a:pt x="820" y="0"/>
                  </a:lnTo>
                  <a:lnTo>
                    <a:pt x="783" y="0"/>
                  </a:lnTo>
                  <a:lnTo>
                    <a:pt x="732" y="37"/>
                  </a:lnTo>
                  <a:lnTo>
                    <a:pt x="669" y="37"/>
                  </a:lnTo>
                  <a:lnTo>
                    <a:pt x="613" y="37"/>
                  </a:lnTo>
                  <a:lnTo>
                    <a:pt x="573" y="88"/>
                  </a:lnTo>
                  <a:lnTo>
                    <a:pt x="514" y="133"/>
                  </a:lnTo>
                  <a:lnTo>
                    <a:pt x="392" y="133"/>
                  </a:lnTo>
                  <a:lnTo>
                    <a:pt x="355" y="103"/>
                  </a:lnTo>
                  <a:lnTo>
                    <a:pt x="288" y="140"/>
                  </a:lnTo>
                  <a:lnTo>
                    <a:pt x="159" y="140"/>
                  </a:lnTo>
                  <a:lnTo>
                    <a:pt x="33" y="255"/>
                  </a:lnTo>
                  <a:lnTo>
                    <a:pt x="0" y="255"/>
                  </a:lnTo>
                  <a:lnTo>
                    <a:pt x="0" y="277"/>
                  </a:lnTo>
                  <a:lnTo>
                    <a:pt x="0" y="277"/>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11" name="Freeform 73"/>
            <p:cNvSpPr/>
            <p:nvPr>
              <p:custDataLst>
                <p:tags r:id="rId66"/>
              </p:custDataLst>
            </p:nvPr>
          </p:nvSpPr>
          <p:spPr bwMode="auto">
            <a:xfrm>
              <a:off x="9264073" y="8424777"/>
              <a:ext cx="252706" cy="343962"/>
            </a:xfrm>
            <a:custGeom>
              <a:avLst/>
              <a:gdLst>
                <a:gd name="T0" fmla="*/ 107 w 107"/>
                <a:gd name="T1" fmla="*/ 9 h 146"/>
                <a:gd name="T2" fmla="*/ 98 w 107"/>
                <a:gd name="T3" fmla="*/ 0 h 146"/>
                <a:gd name="T4" fmla="*/ 2 w 107"/>
                <a:gd name="T5" fmla="*/ 0 h 146"/>
                <a:gd name="T6" fmla="*/ 2 w 107"/>
                <a:gd name="T7" fmla="*/ 91 h 146"/>
                <a:gd name="T8" fmla="*/ 0 w 107"/>
                <a:gd name="T9" fmla="*/ 91 h 146"/>
                <a:gd name="T10" fmla="*/ 0 w 107"/>
                <a:gd name="T11" fmla="*/ 119 h 146"/>
                <a:gd name="T12" fmla="*/ 27 w 107"/>
                <a:gd name="T13" fmla="*/ 146 h 146"/>
                <a:gd name="T14" fmla="*/ 107 w 107"/>
                <a:gd name="T15" fmla="*/ 146 h 146"/>
                <a:gd name="T16" fmla="*/ 107 w 107"/>
                <a:gd name="T17" fmla="*/ 9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46">
                  <a:moveTo>
                    <a:pt x="107" y="9"/>
                  </a:moveTo>
                  <a:cubicBezTo>
                    <a:pt x="107" y="4"/>
                    <a:pt x="103" y="0"/>
                    <a:pt x="98" y="0"/>
                  </a:cubicBezTo>
                  <a:cubicBezTo>
                    <a:pt x="2" y="0"/>
                    <a:pt x="2" y="0"/>
                    <a:pt x="2" y="0"/>
                  </a:cubicBezTo>
                  <a:cubicBezTo>
                    <a:pt x="2" y="91"/>
                    <a:pt x="2" y="91"/>
                    <a:pt x="2" y="91"/>
                  </a:cubicBezTo>
                  <a:cubicBezTo>
                    <a:pt x="0" y="91"/>
                    <a:pt x="0" y="91"/>
                    <a:pt x="0" y="91"/>
                  </a:cubicBezTo>
                  <a:cubicBezTo>
                    <a:pt x="0" y="119"/>
                    <a:pt x="0" y="119"/>
                    <a:pt x="0" y="119"/>
                  </a:cubicBezTo>
                  <a:cubicBezTo>
                    <a:pt x="0" y="134"/>
                    <a:pt x="12" y="146"/>
                    <a:pt x="27" y="146"/>
                  </a:cubicBezTo>
                  <a:cubicBezTo>
                    <a:pt x="107" y="146"/>
                    <a:pt x="107" y="146"/>
                    <a:pt x="107" y="146"/>
                  </a:cubicBezTo>
                  <a:lnTo>
                    <a:pt x="107" y="9"/>
                  </a:lnTo>
                  <a:close/>
                </a:path>
              </a:pathLst>
            </a:custGeom>
            <a:solidFill>
              <a:srgbClr val="0565A2">
                <a:alpha val="30000"/>
              </a:srgbClr>
            </a:solidFill>
            <a:ln>
              <a:noFill/>
            </a:ln>
          </p:spPr>
          <p:txBody>
            <a:bodyPr vert="horz" wrap="square" lIns="68580" tIns="34290" rIns="68580" bIns="34290" numCol="1" anchor="t" anchorCtr="0" compatLnSpc="1"/>
            <a:lstStyle/>
            <a:p>
              <a:endParaRPr lang="zh-CN" altLang="en-US" sz="1350"/>
            </a:p>
          </p:txBody>
        </p:sp>
        <p:sp>
          <p:nvSpPr>
            <p:cNvPr id="112" name="Freeform 74"/>
            <p:cNvSpPr/>
            <p:nvPr>
              <p:custDataLst>
                <p:tags r:id="rId67"/>
              </p:custDataLst>
            </p:nvPr>
          </p:nvSpPr>
          <p:spPr bwMode="auto">
            <a:xfrm>
              <a:off x="9523799" y="8896368"/>
              <a:ext cx="4467" cy="2553"/>
            </a:xfrm>
            <a:custGeom>
              <a:avLst/>
              <a:gdLst>
                <a:gd name="T0" fmla="*/ 2 w 2"/>
                <a:gd name="T1" fmla="*/ 0 h 1"/>
                <a:gd name="T2" fmla="*/ 0 w 2"/>
                <a:gd name="T3" fmla="*/ 0 h 1"/>
                <a:gd name="T4" fmla="*/ 0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0" y="0"/>
                    <a:pt x="0" y="0"/>
                    <a:pt x="0" y="0"/>
                  </a:cubicBezTo>
                  <a:cubicBezTo>
                    <a:pt x="0" y="1"/>
                    <a:pt x="0" y="1"/>
                    <a:pt x="0" y="1"/>
                  </a:cubicBezTo>
                  <a:cubicBezTo>
                    <a:pt x="1" y="1"/>
                    <a:pt x="1" y="1"/>
                    <a:pt x="2" y="0"/>
                  </a:cubicBezTo>
                  <a:close/>
                </a:path>
              </a:pathLst>
            </a:custGeom>
            <a:solidFill>
              <a:srgbClr val="0565A2"/>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13" name="Freeform 75"/>
            <p:cNvSpPr/>
            <p:nvPr>
              <p:custDataLst>
                <p:tags r:id="rId68"/>
              </p:custDataLst>
            </p:nvPr>
          </p:nvSpPr>
          <p:spPr bwMode="auto">
            <a:xfrm>
              <a:off x="8872888" y="8431797"/>
              <a:ext cx="620279" cy="445427"/>
            </a:xfrm>
            <a:custGeom>
              <a:avLst/>
              <a:gdLst>
                <a:gd name="T0" fmla="*/ 259 w 263"/>
                <a:gd name="T1" fmla="*/ 189 h 189"/>
                <a:gd name="T2" fmla="*/ 4 w 263"/>
                <a:gd name="T3" fmla="*/ 189 h 189"/>
                <a:gd name="T4" fmla="*/ 0 w 263"/>
                <a:gd name="T5" fmla="*/ 185 h 189"/>
                <a:gd name="T6" fmla="*/ 0 w 263"/>
                <a:gd name="T7" fmla="*/ 4 h 189"/>
                <a:gd name="T8" fmla="*/ 4 w 263"/>
                <a:gd name="T9" fmla="*/ 0 h 189"/>
                <a:gd name="T10" fmla="*/ 259 w 263"/>
                <a:gd name="T11" fmla="*/ 0 h 189"/>
                <a:gd name="T12" fmla="*/ 263 w 263"/>
                <a:gd name="T13" fmla="*/ 4 h 189"/>
                <a:gd name="T14" fmla="*/ 263 w 263"/>
                <a:gd name="T15" fmla="*/ 185 h 189"/>
                <a:gd name="T16" fmla="*/ 259 w 263"/>
                <a:gd name="T17"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3" h="189">
                  <a:moveTo>
                    <a:pt x="259" y="189"/>
                  </a:moveTo>
                  <a:cubicBezTo>
                    <a:pt x="4" y="189"/>
                    <a:pt x="4" y="189"/>
                    <a:pt x="4" y="189"/>
                  </a:cubicBezTo>
                  <a:cubicBezTo>
                    <a:pt x="1" y="189"/>
                    <a:pt x="0" y="187"/>
                    <a:pt x="0" y="185"/>
                  </a:cubicBezTo>
                  <a:cubicBezTo>
                    <a:pt x="0" y="4"/>
                    <a:pt x="0" y="4"/>
                    <a:pt x="0" y="4"/>
                  </a:cubicBezTo>
                  <a:cubicBezTo>
                    <a:pt x="0" y="1"/>
                    <a:pt x="1" y="0"/>
                    <a:pt x="4" y="0"/>
                  </a:cubicBezTo>
                  <a:cubicBezTo>
                    <a:pt x="259" y="0"/>
                    <a:pt x="259" y="0"/>
                    <a:pt x="259" y="0"/>
                  </a:cubicBezTo>
                  <a:cubicBezTo>
                    <a:pt x="262" y="0"/>
                    <a:pt x="263" y="1"/>
                    <a:pt x="263" y="4"/>
                  </a:cubicBezTo>
                  <a:cubicBezTo>
                    <a:pt x="263" y="185"/>
                    <a:pt x="263" y="185"/>
                    <a:pt x="263" y="185"/>
                  </a:cubicBezTo>
                  <a:cubicBezTo>
                    <a:pt x="263" y="187"/>
                    <a:pt x="262" y="189"/>
                    <a:pt x="259" y="189"/>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14" name="Rectangle 76"/>
            <p:cNvSpPr>
              <a:spLocks noChangeArrowheads="1"/>
            </p:cNvSpPr>
            <p:nvPr>
              <p:custDataLst>
                <p:tags r:id="rId69"/>
              </p:custDataLst>
            </p:nvPr>
          </p:nvSpPr>
          <p:spPr bwMode="auto">
            <a:xfrm>
              <a:off x="8943723" y="8424777"/>
              <a:ext cx="35098"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15" name="Freeform 77"/>
            <p:cNvSpPr/>
            <p:nvPr>
              <p:custDataLst>
                <p:tags r:id="rId70"/>
              </p:custDataLst>
            </p:nvPr>
          </p:nvSpPr>
          <p:spPr bwMode="auto">
            <a:xfrm>
              <a:off x="8943723" y="8424777"/>
              <a:ext cx="35098" cy="14039"/>
            </a:xfrm>
            <a:custGeom>
              <a:avLst/>
              <a:gdLst>
                <a:gd name="T0" fmla="*/ 0 w 55"/>
                <a:gd name="T1" fmla="*/ 22 h 22"/>
                <a:gd name="T2" fmla="*/ 55 w 55"/>
                <a:gd name="T3" fmla="*/ 22 h 22"/>
                <a:gd name="T4" fmla="*/ 55 w 55"/>
                <a:gd name="T5" fmla="*/ 0 h 22"/>
                <a:gd name="T6" fmla="*/ 0 w 55"/>
                <a:gd name="T7" fmla="*/ 0 h 22"/>
              </a:gdLst>
              <a:ahLst/>
              <a:cxnLst>
                <a:cxn ang="0">
                  <a:pos x="T0" y="T1"/>
                </a:cxn>
                <a:cxn ang="0">
                  <a:pos x="T2" y="T3"/>
                </a:cxn>
                <a:cxn ang="0">
                  <a:pos x="T4" y="T5"/>
                </a:cxn>
                <a:cxn ang="0">
                  <a:pos x="T6" y="T7"/>
                </a:cxn>
              </a:cxnLst>
              <a:rect l="0" t="0" r="r" b="b"/>
              <a:pathLst>
                <a:path w="55" h="22">
                  <a:moveTo>
                    <a:pt x="0" y="22"/>
                  </a:moveTo>
                  <a:lnTo>
                    <a:pt x="55" y="22"/>
                  </a:lnTo>
                  <a:lnTo>
                    <a:pt x="55"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16" name="Freeform 78"/>
            <p:cNvSpPr/>
            <p:nvPr>
              <p:custDataLst>
                <p:tags r:id="rId71"/>
              </p:custDataLst>
            </p:nvPr>
          </p:nvSpPr>
          <p:spPr bwMode="auto">
            <a:xfrm>
              <a:off x="8865869" y="8424777"/>
              <a:ext cx="634318" cy="459466"/>
            </a:xfrm>
            <a:custGeom>
              <a:avLst/>
              <a:gdLst>
                <a:gd name="T0" fmla="*/ 55 w 269"/>
                <a:gd name="T1" fmla="*/ 6 h 195"/>
                <a:gd name="T2" fmla="*/ 260 w 269"/>
                <a:gd name="T3" fmla="*/ 6 h 195"/>
                <a:gd name="T4" fmla="*/ 262 w 269"/>
                <a:gd name="T5" fmla="*/ 7 h 195"/>
                <a:gd name="T6" fmla="*/ 263 w 269"/>
                <a:gd name="T7" fmla="*/ 9 h 195"/>
                <a:gd name="T8" fmla="*/ 263 w 269"/>
                <a:gd name="T9" fmla="*/ 186 h 195"/>
                <a:gd name="T10" fmla="*/ 262 w 269"/>
                <a:gd name="T11" fmla="*/ 188 h 195"/>
                <a:gd name="T12" fmla="*/ 260 w 269"/>
                <a:gd name="T13" fmla="*/ 189 h 195"/>
                <a:gd name="T14" fmla="*/ 9 w 269"/>
                <a:gd name="T15" fmla="*/ 189 h 195"/>
                <a:gd name="T16" fmla="*/ 7 w 269"/>
                <a:gd name="T17" fmla="*/ 188 h 195"/>
                <a:gd name="T18" fmla="*/ 6 w 269"/>
                <a:gd name="T19" fmla="*/ 186 h 195"/>
                <a:gd name="T20" fmla="*/ 6 w 269"/>
                <a:gd name="T21" fmla="*/ 9 h 195"/>
                <a:gd name="T22" fmla="*/ 7 w 269"/>
                <a:gd name="T23" fmla="*/ 7 h 195"/>
                <a:gd name="T24" fmla="*/ 9 w 269"/>
                <a:gd name="T25" fmla="*/ 6 h 195"/>
                <a:gd name="T26" fmla="*/ 25 w 269"/>
                <a:gd name="T27" fmla="*/ 6 h 195"/>
                <a:gd name="T28" fmla="*/ 25 w 269"/>
                <a:gd name="T29" fmla="*/ 0 h 195"/>
                <a:gd name="T30" fmla="*/ 9 w 269"/>
                <a:gd name="T31" fmla="*/ 0 h 195"/>
                <a:gd name="T32" fmla="*/ 0 w 269"/>
                <a:gd name="T33" fmla="*/ 9 h 195"/>
                <a:gd name="T34" fmla="*/ 0 w 269"/>
                <a:gd name="T35" fmla="*/ 186 h 195"/>
                <a:gd name="T36" fmla="*/ 9 w 269"/>
                <a:gd name="T37" fmla="*/ 195 h 195"/>
                <a:gd name="T38" fmla="*/ 260 w 269"/>
                <a:gd name="T39" fmla="*/ 195 h 195"/>
                <a:gd name="T40" fmla="*/ 269 w 269"/>
                <a:gd name="T41" fmla="*/ 186 h 195"/>
                <a:gd name="T42" fmla="*/ 269 w 269"/>
                <a:gd name="T43" fmla="*/ 9 h 195"/>
                <a:gd name="T44" fmla="*/ 260 w 269"/>
                <a:gd name="T45" fmla="*/ 0 h 195"/>
                <a:gd name="T46" fmla="*/ 55 w 269"/>
                <a:gd name="T47" fmla="*/ 0 h 195"/>
                <a:gd name="T48" fmla="*/ 55 w 269"/>
                <a:gd name="T49" fmla="*/ 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69" h="195">
                  <a:moveTo>
                    <a:pt x="55" y="6"/>
                  </a:moveTo>
                  <a:cubicBezTo>
                    <a:pt x="260" y="6"/>
                    <a:pt x="260" y="6"/>
                    <a:pt x="260" y="6"/>
                  </a:cubicBezTo>
                  <a:cubicBezTo>
                    <a:pt x="261" y="6"/>
                    <a:pt x="262" y="6"/>
                    <a:pt x="262" y="7"/>
                  </a:cubicBezTo>
                  <a:cubicBezTo>
                    <a:pt x="263" y="7"/>
                    <a:pt x="263" y="8"/>
                    <a:pt x="263" y="9"/>
                  </a:cubicBezTo>
                  <a:cubicBezTo>
                    <a:pt x="263" y="186"/>
                    <a:pt x="263" y="186"/>
                    <a:pt x="263" y="186"/>
                  </a:cubicBezTo>
                  <a:cubicBezTo>
                    <a:pt x="263" y="187"/>
                    <a:pt x="263" y="187"/>
                    <a:pt x="262" y="188"/>
                  </a:cubicBezTo>
                  <a:cubicBezTo>
                    <a:pt x="262" y="189"/>
                    <a:pt x="261" y="189"/>
                    <a:pt x="260" y="189"/>
                  </a:cubicBezTo>
                  <a:cubicBezTo>
                    <a:pt x="9" y="189"/>
                    <a:pt x="9" y="189"/>
                    <a:pt x="9" y="189"/>
                  </a:cubicBezTo>
                  <a:cubicBezTo>
                    <a:pt x="8" y="189"/>
                    <a:pt x="7" y="189"/>
                    <a:pt x="7" y="188"/>
                  </a:cubicBezTo>
                  <a:cubicBezTo>
                    <a:pt x="6" y="187"/>
                    <a:pt x="6" y="187"/>
                    <a:pt x="6" y="186"/>
                  </a:cubicBezTo>
                  <a:cubicBezTo>
                    <a:pt x="6" y="9"/>
                    <a:pt x="6" y="9"/>
                    <a:pt x="6" y="9"/>
                  </a:cubicBezTo>
                  <a:cubicBezTo>
                    <a:pt x="6" y="8"/>
                    <a:pt x="6" y="7"/>
                    <a:pt x="7" y="7"/>
                  </a:cubicBezTo>
                  <a:cubicBezTo>
                    <a:pt x="7" y="6"/>
                    <a:pt x="8" y="6"/>
                    <a:pt x="9" y="6"/>
                  </a:cubicBezTo>
                  <a:cubicBezTo>
                    <a:pt x="25" y="6"/>
                    <a:pt x="25" y="6"/>
                    <a:pt x="25" y="6"/>
                  </a:cubicBezTo>
                  <a:cubicBezTo>
                    <a:pt x="25" y="0"/>
                    <a:pt x="25" y="0"/>
                    <a:pt x="25" y="0"/>
                  </a:cubicBezTo>
                  <a:cubicBezTo>
                    <a:pt x="9" y="0"/>
                    <a:pt x="9" y="0"/>
                    <a:pt x="9" y="0"/>
                  </a:cubicBezTo>
                  <a:cubicBezTo>
                    <a:pt x="4" y="0"/>
                    <a:pt x="0" y="4"/>
                    <a:pt x="0" y="9"/>
                  </a:cubicBezTo>
                  <a:cubicBezTo>
                    <a:pt x="0" y="186"/>
                    <a:pt x="0" y="186"/>
                    <a:pt x="0" y="186"/>
                  </a:cubicBezTo>
                  <a:cubicBezTo>
                    <a:pt x="0" y="191"/>
                    <a:pt x="4" y="195"/>
                    <a:pt x="9" y="195"/>
                  </a:cubicBezTo>
                  <a:cubicBezTo>
                    <a:pt x="260" y="195"/>
                    <a:pt x="260" y="195"/>
                    <a:pt x="260" y="195"/>
                  </a:cubicBezTo>
                  <a:cubicBezTo>
                    <a:pt x="265" y="195"/>
                    <a:pt x="269" y="191"/>
                    <a:pt x="269" y="186"/>
                  </a:cubicBezTo>
                  <a:cubicBezTo>
                    <a:pt x="269" y="9"/>
                    <a:pt x="269" y="9"/>
                    <a:pt x="269" y="9"/>
                  </a:cubicBezTo>
                  <a:cubicBezTo>
                    <a:pt x="269" y="4"/>
                    <a:pt x="265" y="0"/>
                    <a:pt x="260" y="0"/>
                  </a:cubicBezTo>
                  <a:cubicBezTo>
                    <a:pt x="55" y="0"/>
                    <a:pt x="55" y="0"/>
                    <a:pt x="55" y="0"/>
                  </a:cubicBezTo>
                  <a:cubicBezTo>
                    <a:pt x="55" y="6"/>
                    <a:pt x="55" y="6"/>
                    <a:pt x="55"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17" name="Rectangle 79"/>
            <p:cNvSpPr>
              <a:spLocks noChangeArrowheads="1"/>
            </p:cNvSpPr>
            <p:nvPr>
              <p:custDataLst>
                <p:tags r:id="rId72"/>
              </p:custDataLst>
            </p:nvPr>
          </p:nvSpPr>
          <p:spPr bwMode="auto">
            <a:xfrm>
              <a:off x="8900967" y="8464342"/>
              <a:ext cx="559017" cy="363744"/>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18" name="Freeform 80"/>
            <p:cNvSpPr/>
            <p:nvPr>
              <p:custDataLst>
                <p:tags r:id="rId73"/>
              </p:custDataLst>
            </p:nvPr>
          </p:nvSpPr>
          <p:spPr bwMode="auto">
            <a:xfrm>
              <a:off x="8842257" y="8851698"/>
              <a:ext cx="678989" cy="51690"/>
            </a:xfrm>
            <a:custGeom>
              <a:avLst/>
              <a:gdLst>
                <a:gd name="T0" fmla="*/ 272 w 288"/>
                <a:gd name="T1" fmla="*/ 22 h 22"/>
                <a:gd name="T2" fmla="*/ 14 w 288"/>
                <a:gd name="T3" fmla="*/ 22 h 22"/>
                <a:gd name="T4" fmla="*/ 2 w 288"/>
                <a:gd name="T5" fmla="*/ 11 h 22"/>
                <a:gd name="T6" fmla="*/ 0 w 288"/>
                <a:gd name="T7" fmla="*/ 0 h 22"/>
                <a:gd name="T8" fmla="*/ 119 w 288"/>
                <a:gd name="T9" fmla="*/ 0 h 22"/>
                <a:gd name="T10" fmla="*/ 124 w 288"/>
                <a:gd name="T11" fmla="*/ 6 h 22"/>
                <a:gd name="T12" fmla="*/ 157 w 288"/>
                <a:gd name="T13" fmla="*/ 6 h 22"/>
                <a:gd name="T14" fmla="*/ 162 w 288"/>
                <a:gd name="T15" fmla="*/ 0 h 22"/>
                <a:gd name="T16" fmla="*/ 288 w 288"/>
                <a:gd name="T17" fmla="*/ 0 h 22"/>
                <a:gd name="T18" fmla="*/ 286 w 288"/>
                <a:gd name="T19" fmla="*/ 10 h 22"/>
                <a:gd name="T20" fmla="*/ 272 w 288"/>
                <a:gd name="T21"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8" h="22">
                  <a:moveTo>
                    <a:pt x="272" y="22"/>
                  </a:moveTo>
                  <a:cubicBezTo>
                    <a:pt x="14" y="22"/>
                    <a:pt x="14" y="22"/>
                    <a:pt x="14" y="22"/>
                  </a:cubicBezTo>
                  <a:cubicBezTo>
                    <a:pt x="8" y="22"/>
                    <a:pt x="3" y="17"/>
                    <a:pt x="2" y="11"/>
                  </a:cubicBezTo>
                  <a:cubicBezTo>
                    <a:pt x="0" y="0"/>
                    <a:pt x="0" y="0"/>
                    <a:pt x="0" y="0"/>
                  </a:cubicBezTo>
                  <a:cubicBezTo>
                    <a:pt x="119" y="0"/>
                    <a:pt x="119" y="0"/>
                    <a:pt x="119" y="0"/>
                  </a:cubicBezTo>
                  <a:cubicBezTo>
                    <a:pt x="124" y="6"/>
                    <a:pt x="124" y="6"/>
                    <a:pt x="124" y="6"/>
                  </a:cubicBezTo>
                  <a:cubicBezTo>
                    <a:pt x="157" y="6"/>
                    <a:pt x="157" y="6"/>
                    <a:pt x="157" y="6"/>
                  </a:cubicBezTo>
                  <a:cubicBezTo>
                    <a:pt x="162" y="0"/>
                    <a:pt x="162" y="0"/>
                    <a:pt x="162" y="0"/>
                  </a:cubicBezTo>
                  <a:cubicBezTo>
                    <a:pt x="288" y="0"/>
                    <a:pt x="288" y="0"/>
                    <a:pt x="288" y="0"/>
                  </a:cubicBezTo>
                  <a:cubicBezTo>
                    <a:pt x="286" y="10"/>
                    <a:pt x="286" y="10"/>
                    <a:pt x="286" y="10"/>
                  </a:cubicBezTo>
                  <a:cubicBezTo>
                    <a:pt x="285" y="17"/>
                    <a:pt x="279" y="22"/>
                    <a:pt x="272" y="2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19" name="Freeform 81"/>
            <p:cNvSpPr/>
            <p:nvPr>
              <p:custDataLst>
                <p:tags r:id="rId74"/>
              </p:custDataLst>
            </p:nvPr>
          </p:nvSpPr>
          <p:spPr bwMode="auto">
            <a:xfrm>
              <a:off x="8835237" y="8844040"/>
              <a:ext cx="693028" cy="66367"/>
            </a:xfrm>
            <a:custGeom>
              <a:avLst/>
              <a:gdLst>
                <a:gd name="T0" fmla="*/ 275 w 294"/>
                <a:gd name="T1" fmla="*/ 25 h 28"/>
                <a:gd name="T2" fmla="*/ 275 w 294"/>
                <a:gd name="T3" fmla="*/ 22 h 28"/>
                <a:gd name="T4" fmla="*/ 17 w 294"/>
                <a:gd name="T5" fmla="*/ 22 h 28"/>
                <a:gd name="T6" fmla="*/ 8 w 294"/>
                <a:gd name="T7" fmla="*/ 14 h 28"/>
                <a:gd name="T8" fmla="*/ 7 w 294"/>
                <a:gd name="T9" fmla="*/ 6 h 28"/>
                <a:gd name="T10" fmla="*/ 121 w 294"/>
                <a:gd name="T11" fmla="*/ 6 h 28"/>
                <a:gd name="T12" fmla="*/ 125 w 294"/>
                <a:gd name="T13" fmla="*/ 12 h 28"/>
                <a:gd name="T14" fmla="*/ 161 w 294"/>
                <a:gd name="T15" fmla="*/ 12 h 28"/>
                <a:gd name="T16" fmla="*/ 166 w 294"/>
                <a:gd name="T17" fmla="*/ 6 h 28"/>
                <a:gd name="T18" fmla="*/ 287 w 294"/>
                <a:gd name="T19" fmla="*/ 6 h 28"/>
                <a:gd name="T20" fmla="*/ 286 w 294"/>
                <a:gd name="T21" fmla="*/ 12 h 28"/>
                <a:gd name="T22" fmla="*/ 275 w 294"/>
                <a:gd name="T23" fmla="*/ 22 h 28"/>
                <a:gd name="T24" fmla="*/ 275 w 294"/>
                <a:gd name="T25" fmla="*/ 25 h 28"/>
                <a:gd name="T26" fmla="*/ 275 w 294"/>
                <a:gd name="T27" fmla="*/ 28 h 28"/>
                <a:gd name="T28" fmla="*/ 292 w 294"/>
                <a:gd name="T29" fmla="*/ 13 h 28"/>
                <a:gd name="T30" fmla="*/ 294 w 294"/>
                <a:gd name="T31" fmla="*/ 0 h 28"/>
                <a:gd name="T32" fmla="*/ 163 w 294"/>
                <a:gd name="T33" fmla="*/ 0 h 28"/>
                <a:gd name="T34" fmla="*/ 158 w 294"/>
                <a:gd name="T35" fmla="*/ 6 h 28"/>
                <a:gd name="T36" fmla="*/ 129 w 294"/>
                <a:gd name="T37" fmla="*/ 6 h 28"/>
                <a:gd name="T38" fmla="*/ 124 w 294"/>
                <a:gd name="T39" fmla="*/ 0 h 28"/>
                <a:gd name="T40" fmla="*/ 0 w 294"/>
                <a:gd name="T41" fmla="*/ 0 h 28"/>
                <a:gd name="T42" fmla="*/ 2 w 294"/>
                <a:gd name="T43" fmla="*/ 15 h 28"/>
                <a:gd name="T44" fmla="*/ 17 w 294"/>
                <a:gd name="T45" fmla="*/ 28 h 28"/>
                <a:gd name="T46" fmla="*/ 275 w 294"/>
                <a:gd name="T47" fmla="*/ 28 h 28"/>
                <a:gd name="T48" fmla="*/ 275 w 294"/>
                <a:gd name="T49" fmla="*/ 2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94" h="28">
                  <a:moveTo>
                    <a:pt x="275" y="25"/>
                  </a:moveTo>
                  <a:cubicBezTo>
                    <a:pt x="275" y="22"/>
                    <a:pt x="275" y="22"/>
                    <a:pt x="275" y="22"/>
                  </a:cubicBezTo>
                  <a:cubicBezTo>
                    <a:pt x="17" y="22"/>
                    <a:pt x="17" y="22"/>
                    <a:pt x="17" y="22"/>
                  </a:cubicBezTo>
                  <a:cubicBezTo>
                    <a:pt x="13" y="22"/>
                    <a:pt x="9" y="18"/>
                    <a:pt x="8" y="14"/>
                  </a:cubicBezTo>
                  <a:cubicBezTo>
                    <a:pt x="7" y="6"/>
                    <a:pt x="7" y="6"/>
                    <a:pt x="7" y="6"/>
                  </a:cubicBezTo>
                  <a:cubicBezTo>
                    <a:pt x="121" y="6"/>
                    <a:pt x="121" y="6"/>
                    <a:pt x="121" y="6"/>
                  </a:cubicBezTo>
                  <a:cubicBezTo>
                    <a:pt x="125" y="12"/>
                    <a:pt x="125" y="12"/>
                    <a:pt x="125" y="12"/>
                  </a:cubicBezTo>
                  <a:cubicBezTo>
                    <a:pt x="161" y="12"/>
                    <a:pt x="161" y="12"/>
                    <a:pt x="161" y="12"/>
                  </a:cubicBezTo>
                  <a:cubicBezTo>
                    <a:pt x="166" y="6"/>
                    <a:pt x="166" y="6"/>
                    <a:pt x="166" y="6"/>
                  </a:cubicBezTo>
                  <a:cubicBezTo>
                    <a:pt x="287" y="6"/>
                    <a:pt x="287" y="6"/>
                    <a:pt x="287" y="6"/>
                  </a:cubicBezTo>
                  <a:cubicBezTo>
                    <a:pt x="286" y="12"/>
                    <a:pt x="286" y="12"/>
                    <a:pt x="286" y="12"/>
                  </a:cubicBezTo>
                  <a:cubicBezTo>
                    <a:pt x="285" y="18"/>
                    <a:pt x="280" y="22"/>
                    <a:pt x="275" y="22"/>
                  </a:cubicBezTo>
                  <a:cubicBezTo>
                    <a:pt x="275" y="25"/>
                    <a:pt x="275" y="25"/>
                    <a:pt x="275" y="25"/>
                  </a:cubicBezTo>
                  <a:cubicBezTo>
                    <a:pt x="275" y="28"/>
                    <a:pt x="275" y="28"/>
                    <a:pt x="275" y="28"/>
                  </a:cubicBezTo>
                  <a:cubicBezTo>
                    <a:pt x="283" y="28"/>
                    <a:pt x="291" y="21"/>
                    <a:pt x="292" y="13"/>
                  </a:cubicBezTo>
                  <a:cubicBezTo>
                    <a:pt x="294" y="0"/>
                    <a:pt x="294" y="0"/>
                    <a:pt x="294" y="0"/>
                  </a:cubicBezTo>
                  <a:cubicBezTo>
                    <a:pt x="163" y="0"/>
                    <a:pt x="163" y="0"/>
                    <a:pt x="163" y="0"/>
                  </a:cubicBezTo>
                  <a:cubicBezTo>
                    <a:pt x="158" y="6"/>
                    <a:pt x="158" y="6"/>
                    <a:pt x="158" y="6"/>
                  </a:cubicBezTo>
                  <a:cubicBezTo>
                    <a:pt x="129" y="6"/>
                    <a:pt x="129" y="6"/>
                    <a:pt x="129" y="6"/>
                  </a:cubicBezTo>
                  <a:cubicBezTo>
                    <a:pt x="124" y="0"/>
                    <a:pt x="124" y="0"/>
                    <a:pt x="124" y="0"/>
                  </a:cubicBezTo>
                  <a:cubicBezTo>
                    <a:pt x="0" y="0"/>
                    <a:pt x="0" y="0"/>
                    <a:pt x="0" y="0"/>
                  </a:cubicBezTo>
                  <a:cubicBezTo>
                    <a:pt x="2" y="15"/>
                    <a:pt x="2" y="15"/>
                    <a:pt x="2" y="15"/>
                  </a:cubicBezTo>
                  <a:cubicBezTo>
                    <a:pt x="3" y="22"/>
                    <a:pt x="10" y="28"/>
                    <a:pt x="17" y="28"/>
                  </a:cubicBezTo>
                  <a:cubicBezTo>
                    <a:pt x="275" y="28"/>
                    <a:pt x="275" y="28"/>
                    <a:pt x="275" y="28"/>
                  </a:cubicBezTo>
                  <a:lnTo>
                    <a:pt x="275" y="25"/>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20" name="Freeform 82"/>
            <p:cNvSpPr/>
            <p:nvPr>
              <p:custDataLst>
                <p:tags r:id="rId75"/>
              </p:custDataLst>
            </p:nvPr>
          </p:nvSpPr>
          <p:spPr bwMode="auto">
            <a:xfrm>
              <a:off x="9021577" y="8526243"/>
              <a:ext cx="324817" cy="256535"/>
            </a:xfrm>
            <a:custGeom>
              <a:avLst/>
              <a:gdLst>
                <a:gd name="T0" fmla="*/ 447 w 509"/>
                <a:gd name="T1" fmla="*/ 0 h 402"/>
                <a:gd name="T2" fmla="*/ 317 w 509"/>
                <a:gd name="T3" fmla="*/ 0 h 402"/>
                <a:gd name="T4" fmla="*/ 192 w 509"/>
                <a:gd name="T5" fmla="*/ 0 h 402"/>
                <a:gd name="T6" fmla="*/ 62 w 509"/>
                <a:gd name="T7" fmla="*/ 0 h 402"/>
                <a:gd name="T8" fmla="*/ 0 w 509"/>
                <a:gd name="T9" fmla="*/ 110 h 402"/>
                <a:gd name="T10" fmla="*/ 255 w 509"/>
                <a:gd name="T11" fmla="*/ 402 h 402"/>
                <a:gd name="T12" fmla="*/ 509 w 509"/>
                <a:gd name="T13" fmla="*/ 110 h 402"/>
                <a:gd name="T14" fmla="*/ 447 w 509"/>
                <a:gd name="T15" fmla="*/ 0 h 4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9" h="402">
                  <a:moveTo>
                    <a:pt x="447" y="0"/>
                  </a:moveTo>
                  <a:lnTo>
                    <a:pt x="317" y="0"/>
                  </a:lnTo>
                  <a:lnTo>
                    <a:pt x="192" y="0"/>
                  </a:lnTo>
                  <a:lnTo>
                    <a:pt x="62" y="0"/>
                  </a:lnTo>
                  <a:lnTo>
                    <a:pt x="0" y="110"/>
                  </a:lnTo>
                  <a:lnTo>
                    <a:pt x="255" y="402"/>
                  </a:lnTo>
                  <a:lnTo>
                    <a:pt x="509" y="110"/>
                  </a:lnTo>
                  <a:lnTo>
                    <a:pt x="447" y="0"/>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21" name="Freeform 83"/>
            <p:cNvSpPr/>
            <p:nvPr>
              <p:custDataLst>
                <p:tags r:id="rId76"/>
              </p:custDataLst>
            </p:nvPr>
          </p:nvSpPr>
          <p:spPr bwMode="auto">
            <a:xfrm>
              <a:off x="9012005" y="8518585"/>
              <a:ext cx="343962" cy="273765"/>
            </a:xfrm>
            <a:custGeom>
              <a:avLst/>
              <a:gdLst>
                <a:gd name="T0" fmla="*/ 462 w 539"/>
                <a:gd name="T1" fmla="*/ 12 h 429"/>
                <a:gd name="T2" fmla="*/ 462 w 539"/>
                <a:gd name="T3" fmla="*/ 0 h 429"/>
                <a:gd name="T4" fmla="*/ 332 w 539"/>
                <a:gd name="T5" fmla="*/ 0 h 429"/>
                <a:gd name="T6" fmla="*/ 207 w 539"/>
                <a:gd name="T7" fmla="*/ 0 h 429"/>
                <a:gd name="T8" fmla="*/ 70 w 539"/>
                <a:gd name="T9" fmla="*/ 0 h 429"/>
                <a:gd name="T10" fmla="*/ 0 w 539"/>
                <a:gd name="T11" fmla="*/ 122 h 429"/>
                <a:gd name="T12" fmla="*/ 270 w 539"/>
                <a:gd name="T13" fmla="*/ 429 h 429"/>
                <a:gd name="T14" fmla="*/ 539 w 539"/>
                <a:gd name="T15" fmla="*/ 122 h 429"/>
                <a:gd name="T16" fmla="*/ 469 w 539"/>
                <a:gd name="T17" fmla="*/ 0 h 429"/>
                <a:gd name="T18" fmla="*/ 462 w 539"/>
                <a:gd name="T19" fmla="*/ 0 h 429"/>
                <a:gd name="T20" fmla="*/ 462 w 539"/>
                <a:gd name="T21" fmla="*/ 12 h 429"/>
                <a:gd name="T22" fmla="*/ 451 w 539"/>
                <a:gd name="T23" fmla="*/ 15 h 429"/>
                <a:gd name="T24" fmla="*/ 513 w 539"/>
                <a:gd name="T25" fmla="*/ 122 h 429"/>
                <a:gd name="T26" fmla="*/ 270 w 539"/>
                <a:gd name="T27" fmla="*/ 396 h 429"/>
                <a:gd name="T28" fmla="*/ 29 w 539"/>
                <a:gd name="T29" fmla="*/ 122 h 429"/>
                <a:gd name="T30" fmla="*/ 85 w 539"/>
                <a:gd name="T31" fmla="*/ 23 h 429"/>
                <a:gd name="T32" fmla="*/ 207 w 539"/>
                <a:gd name="T33" fmla="*/ 23 h 429"/>
                <a:gd name="T34" fmla="*/ 332 w 539"/>
                <a:gd name="T35" fmla="*/ 23 h 429"/>
                <a:gd name="T36" fmla="*/ 462 w 539"/>
                <a:gd name="T37" fmla="*/ 23 h 429"/>
                <a:gd name="T38" fmla="*/ 462 w 539"/>
                <a:gd name="T39" fmla="*/ 12 h 429"/>
                <a:gd name="T40" fmla="*/ 451 w 539"/>
                <a:gd name="T41" fmla="*/ 15 h 429"/>
                <a:gd name="T42" fmla="*/ 462 w 539"/>
                <a:gd name="T43" fmla="*/ 12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39" h="429">
                  <a:moveTo>
                    <a:pt x="462" y="12"/>
                  </a:moveTo>
                  <a:lnTo>
                    <a:pt x="462" y="0"/>
                  </a:lnTo>
                  <a:lnTo>
                    <a:pt x="332" y="0"/>
                  </a:lnTo>
                  <a:lnTo>
                    <a:pt x="207" y="0"/>
                  </a:lnTo>
                  <a:lnTo>
                    <a:pt x="70" y="0"/>
                  </a:lnTo>
                  <a:lnTo>
                    <a:pt x="0" y="122"/>
                  </a:lnTo>
                  <a:lnTo>
                    <a:pt x="270" y="429"/>
                  </a:lnTo>
                  <a:lnTo>
                    <a:pt x="539" y="122"/>
                  </a:lnTo>
                  <a:lnTo>
                    <a:pt x="469" y="0"/>
                  </a:lnTo>
                  <a:lnTo>
                    <a:pt x="462" y="0"/>
                  </a:lnTo>
                  <a:lnTo>
                    <a:pt x="462" y="12"/>
                  </a:lnTo>
                  <a:lnTo>
                    <a:pt x="451" y="15"/>
                  </a:lnTo>
                  <a:lnTo>
                    <a:pt x="513" y="122"/>
                  </a:lnTo>
                  <a:lnTo>
                    <a:pt x="270" y="396"/>
                  </a:lnTo>
                  <a:lnTo>
                    <a:pt x="29" y="122"/>
                  </a:lnTo>
                  <a:lnTo>
                    <a:pt x="85" y="23"/>
                  </a:lnTo>
                  <a:lnTo>
                    <a:pt x="207" y="23"/>
                  </a:lnTo>
                  <a:lnTo>
                    <a:pt x="332" y="23"/>
                  </a:lnTo>
                  <a:lnTo>
                    <a:pt x="462" y="23"/>
                  </a:lnTo>
                  <a:lnTo>
                    <a:pt x="462" y="12"/>
                  </a:lnTo>
                  <a:lnTo>
                    <a:pt x="451" y="15"/>
                  </a:lnTo>
                  <a:lnTo>
                    <a:pt x="462" y="12"/>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22" name="Rectangle 84"/>
            <p:cNvSpPr>
              <a:spLocks noChangeArrowheads="1"/>
            </p:cNvSpPr>
            <p:nvPr>
              <p:custDataLst>
                <p:tags r:id="rId77"/>
              </p:custDataLst>
            </p:nvPr>
          </p:nvSpPr>
          <p:spPr bwMode="auto">
            <a:xfrm>
              <a:off x="9021577" y="8589419"/>
              <a:ext cx="324817" cy="14678"/>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23" name="Freeform 85"/>
            <p:cNvSpPr/>
            <p:nvPr>
              <p:custDataLst>
                <p:tags r:id="rId78"/>
              </p:custDataLst>
            </p:nvPr>
          </p:nvSpPr>
          <p:spPr bwMode="auto">
            <a:xfrm>
              <a:off x="9021577" y="8589419"/>
              <a:ext cx="324817" cy="14678"/>
            </a:xfrm>
            <a:custGeom>
              <a:avLst/>
              <a:gdLst>
                <a:gd name="T0" fmla="*/ 0 w 509"/>
                <a:gd name="T1" fmla="*/ 23 h 23"/>
                <a:gd name="T2" fmla="*/ 509 w 509"/>
                <a:gd name="T3" fmla="*/ 23 h 23"/>
                <a:gd name="T4" fmla="*/ 509 w 509"/>
                <a:gd name="T5" fmla="*/ 0 h 23"/>
                <a:gd name="T6" fmla="*/ 0 w 509"/>
                <a:gd name="T7" fmla="*/ 0 h 23"/>
              </a:gdLst>
              <a:ahLst/>
              <a:cxnLst>
                <a:cxn ang="0">
                  <a:pos x="T0" y="T1"/>
                </a:cxn>
                <a:cxn ang="0">
                  <a:pos x="T2" y="T3"/>
                </a:cxn>
                <a:cxn ang="0">
                  <a:pos x="T4" y="T5"/>
                </a:cxn>
                <a:cxn ang="0">
                  <a:pos x="T6" y="T7"/>
                </a:cxn>
              </a:cxnLst>
              <a:rect l="0" t="0" r="r" b="b"/>
              <a:pathLst>
                <a:path w="509" h="23">
                  <a:moveTo>
                    <a:pt x="0" y="23"/>
                  </a:moveTo>
                  <a:lnTo>
                    <a:pt x="509" y="23"/>
                  </a:lnTo>
                  <a:lnTo>
                    <a:pt x="509"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24" name="Freeform 86"/>
            <p:cNvSpPr/>
            <p:nvPr>
              <p:custDataLst>
                <p:tags r:id="rId79"/>
              </p:custDataLst>
            </p:nvPr>
          </p:nvSpPr>
          <p:spPr bwMode="auto">
            <a:xfrm>
              <a:off x="9096878" y="8594524"/>
              <a:ext cx="94446" cy="190806"/>
            </a:xfrm>
            <a:custGeom>
              <a:avLst/>
              <a:gdLst>
                <a:gd name="T0" fmla="*/ 148 w 148"/>
                <a:gd name="T1" fmla="*/ 292 h 299"/>
                <a:gd name="T2" fmla="*/ 18 w 148"/>
                <a:gd name="T3" fmla="*/ 0 h 299"/>
                <a:gd name="T4" fmla="*/ 0 w 148"/>
                <a:gd name="T5" fmla="*/ 7 h 299"/>
                <a:gd name="T6" fmla="*/ 125 w 148"/>
                <a:gd name="T7" fmla="*/ 299 h 299"/>
                <a:gd name="T8" fmla="*/ 148 w 148"/>
                <a:gd name="T9" fmla="*/ 292 h 299"/>
              </a:gdLst>
              <a:ahLst/>
              <a:cxnLst>
                <a:cxn ang="0">
                  <a:pos x="T0" y="T1"/>
                </a:cxn>
                <a:cxn ang="0">
                  <a:pos x="T2" y="T3"/>
                </a:cxn>
                <a:cxn ang="0">
                  <a:pos x="T4" y="T5"/>
                </a:cxn>
                <a:cxn ang="0">
                  <a:pos x="T6" y="T7"/>
                </a:cxn>
                <a:cxn ang="0">
                  <a:pos x="T8" y="T9"/>
                </a:cxn>
              </a:cxnLst>
              <a:rect l="0" t="0" r="r" b="b"/>
              <a:pathLst>
                <a:path w="148" h="299">
                  <a:moveTo>
                    <a:pt x="148" y="292"/>
                  </a:moveTo>
                  <a:lnTo>
                    <a:pt x="18" y="0"/>
                  </a:lnTo>
                  <a:lnTo>
                    <a:pt x="0" y="7"/>
                  </a:lnTo>
                  <a:lnTo>
                    <a:pt x="125" y="299"/>
                  </a:lnTo>
                  <a:lnTo>
                    <a:pt x="148" y="292"/>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25" name="Freeform 87"/>
            <p:cNvSpPr/>
            <p:nvPr>
              <p:custDataLst>
                <p:tags r:id="rId80"/>
              </p:custDataLst>
            </p:nvPr>
          </p:nvSpPr>
          <p:spPr bwMode="auto">
            <a:xfrm>
              <a:off x="9096878" y="8594524"/>
              <a:ext cx="94446" cy="190806"/>
            </a:xfrm>
            <a:custGeom>
              <a:avLst/>
              <a:gdLst>
                <a:gd name="T0" fmla="*/ 148 w 148"/>
                <a:gd name="T1" fmla="*/ 292 h 299"/>
                <a:gd name="T2" fmla="*/ 18 w 148"/>
                <a:gd name="T3" fmla="*/ 0 h 299"/>
                <a:gd name="T4" fmla="*/ 0 w 148"/>
                <a:gd name="T5" fmla="*/ 7 h 299"/>
                <a:gd name="T6" fmla="*/ 125 w 148"/>
                <a:gd name="T7" fmla="*/ 299 h 299"/>
              </a:gdLst>
              <a:ahLst/>
              <a:cxnLst>
                <a:cxn ang="0">
                  <a:pos x="T0" y="T1"/>
                </a:cxn>
                <a:cxn ang="0">
                  <a:pos x="T2" y="T3"/>
                </a:cxn>
                <a:cxn ang="0">
                  <a:pos x="T4" y="T5"/>
                </a:cxn>
                <a:cxn ang="0">
                  <a:pos x="T6" y="T7"/>
                </a:cxn>
              </a:cxnLst>
              <a:rect l="0" t="0" r="r" b="b"/>
              <a:pathLst>
                <a:path w="148" h="299">
                  <a:moveTo>
                    <a:pt x="148" y="292"/>
                  </a:moveTo>
                  <a:lnTo>
                    <a:pt x="18" y="0"/>
                  </a:lnTo>
                  <a:lnTo>
                    <a:pt x="0" y="7"/>
                  </a:lnTo>
                  <a:lnTo>
                    <a:pt x="125" y="299"/>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26" name="Freeform 88"/>
            <p:cNvSpPr/>
            <p:nvPr>
              <p:custDataLst>
                <p:tags r:id="rId81"/>
              </p:custDataLst>
            </p:nvPr>
          </p:nvSpPr>
          <p:spPr bwMode="auto">
            <a:xfrm>
              <a:off x="9176647" y="8589419"/>
              <a:ext cx="94446" cy="191444"/>
            </a:xfrm>
            <a:custGeom>
              <a:avLst/>
              <a:gdLst>
                <a:gd name="T0" fmla="*/ 23 w 148"/>
                <a:gd name="T1" fmla="*/ 300 h 300"/>
                <a:gd name="T2" fmla="*/ 148 w 148"/>
                <a:gd name="T3" fmla="*/ 8 h 300"/>
                <a:gd name="T4" fmla="*/ 130 w 148"/>
                <a:gd name="T5" fmla="*/ 0 h 300"/>
                <a:gd name="T6" fmla="*/ 0 w 148"/>
                <a:gd name="T7" fmla="*/ 292 h 300"/>
                <a:gd name="T8" fmla="*/ 23 w 148"/>
                <a:gd name="T9" fmla="*/ 300 h 300"/>
              </a:gdLst>
              <a:ahLst/>
              <a:cxnLst>
                <a:cxn ang="0">
                  <a:pos x="T0" y="T1"/>
                </a:cxn>
                <a:cxn ang="0">
                  <a:pos x="T2" y="T3"/>
                </a:cxn>
                <a:cxn ang="0">
                  <a:pos x="T4" y="T5"/>
                </a:cxn>
                <a:cxn ang="0">
                  <a:pos x="T6" y="T7"/>
                </a:cxn>
                <a:cxn ang="0">
                  <a:pos x="T8" y="T9"/>
                </a:cxn>
              </a:cxnLst>
              <a:rect l="0" t="0" r="r" b="b"/>
              <a:pathLst>
                <a:path w="148" h="300">
                  <a:moveTo>
                    <a:pt x="23" y="300"/>
                  </a:moveTo>
                  <a:lnTo>
                    <a:pt x="148" y="8"/>
                  </a:lnTo>
                  <a:lnTo>
                    <a:pt x="130" y="0"/>
                  </a:lnTo>
                  <a:lnTo>
                    <a:pt x="0" y="292"/>
                  </a:lnTo>
                  <a:lnTo>
                    <a:pt x="23" y="30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27" name="Freeform 89"/>
            <p:cNvSpPr/>
            <p:nvPr>
              <p:custDataLst>
                <p:tags r:id="rId82"/>
              </p:custDataLst>
            </p:nvPr>
          </p:nvSpPr>
          <p:spPr bwMode="auto">
            <a:xfrm>
              <a:off x="9176647" y="8589419"/>
              <a:ext cx="94446" cy="191444"/>
            </a:xfrm>
            <a:custGeom>
              <a:avLst/>
              <a:gdLst>
                <a:gd name="T0" fmla="*/ 23 w 148"/>
                <a:gd name="T1" fmla="*/ 300 h 300"/>
                <a:gd name="T2" fmla="*/ 148 w 148"/>
                <a:gd name="T3" fmla="*/ 8 h 300"/>
                <a:gd name="T4" fmla="*/ 130 w 148"/>
                <a:gd name="T5" fmla="*/ 0 h 300"/>
                <a:gd name="T6" fmla="*/ 0 w 148"/>
                <a:gd name="T7" fmla="*/ 292 h 300"/>
              </a:gdLst>
              <a:ahLst/>
              <a:cxnLst>
                <a:cxn ang="0">
                  <a:pos x="T0" y="T1"/>
                </a:cxn>
                <a:cxn ang="0">
                  <a:pos x="T2" y="T3"/>
                </a:cxn>
                <a:cxn ang="0">
                  <a:pos x="T4" y="T5"/>
                </a:cxn>
                <a:cxn ang="0">
                  <a:pos x="T6" y="T7"/>
                </a:cxn>
              </a:cxnLst>
              <a:rect l="0" t="0" r="r" b="b"/>
              <a:pathLst>
                <a:path w="148" h="300">
                  <a:moveTo>
                    <a:pt x="23" y="300"/>
                  </a:moveTo>
                  <a:lnTo>
                    <a:pt x="148" y="8"/>
                  </a:lnTo>
                  <a:lnTo>
                    <a:pt x="130" y="0"/>
                  </a:lnTo>
                  <a:lnTo>
                    <a:pt x="0" y="292"/>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28" name="Rectangle 90"/>
            <p:cNvSpPr>
              <a:spLocks noChangeArrowheads="1"/>
            </p:cNvSpPr>
            <p:nvPr>
              <p:custDataLst>
                <p:tags r:id="rId83"/>
              </p:custDataLst>
            </p:nvPr>
          </p:nvSpPr>
          <p:spPr bwMode="auto">
            <a:xfrm>
              <a:off x="9176647" y="8596439"/>
              <a:ext cx="14678" cy="181872"/>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29" name="Freeform 91"/>
            <p:cNvSpPr/>
            <p:nvPr>
              <p:custDataLst>
                <p:tags r:id="rId84"/>
              </p:custDataLst>
            </p:nvPr>
          </p:nvSpPr>
          <p:spPr bwMode="auto">
            <a:xfrm>
              <a:off x="9176647" y="8596439"/>
              <a:ext cx="14678" cy="181872"/>
            </a:xfrm>
            <a:custGeom>
              <a:avLst/>
              <a:gdLst>
                <a:gd name="T0" fmla="*/ 0 w 23"/>
                <a:gd name="T1" fmla="*/ 0 h 285"/>
                <a:gd name="T2" fmla="*/ 0 w 23"/>
                <a:gd name="T3" fmla="*/ 285 h 285"/>
                <a:gd name="T4" fmla="*/ 23 w 23"/>
                <a:gd name="T5" fmla="*/ 285 h 285"/>
                <a:gd name="T6" fmla="*/ 23 w 23"/>
                <a:gd name="T7" fmla="*/ 0 h 285"/>
              </a:gdLst>
              <a:ahLst/>
              <a:cxnLst>
                <a:cxn ang="0">
                  <a:pos x="T0" y="T1"/>
                </a:cxn>
                <a:cxn ang="0">
                  <a:pos x="T2" y="T3"/>
                </a:cxn>
                <a:cxn ang="0">
                  <a:pos x="T4" y="T5"/>
                </a:cxn>
                <a:cxn ang="0">
                  <a:pos x="T6" y="T7"/>
                </a:cxn>
              </a:cxnLst>
              <a:rect l="0" t="0" r="r" b="b"/>
              <a:pathLst>
                <a:path w="23" h="285">
                  <a:moveTo>
                    <a:pt x="0" y="0"/>
                  </a:moveTo>
                  <a:lnTo>
                    <a:pt x="0" y="285"/>
                  </a:lnTo>
                  <a:lnTo>
                    <a:pt x="23" y="285"/>
                  </a:lnTo>
                  <a:lnTo>
                    <a:pt x="23"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30" name="Freeform 92"/>
            <p:cNvSpPr/>
            <p:nvPr>
              <p:custDataLst>
                <p:tags r:id="rId85"/>
              </p:custDataLst>
            </p:nvPr>
          </p:nvSpPr>
          <p:spPr bwMode="auto">
            <a:xfrm>
              <a:off x="9056675" y="8521137"/>
              <a:ext cx="51690" cy="77854"/>
            </a:xfrm>
            <a:custGeom>
              <a:avLst/>
              <a:gdLst>
                <a:gd name="T0" fmla="*/ 0 w 81"/>
                <a:gd name="T1" fmla="*/ 11 h 122"/>
                <a:gd name="T2" fmla="*/ 63 w 81"/>
                <a:gd name="T3" fmla="*/ 122 h 122"/>
                <a:gd name="T4" fmla="*/ 81 w 81"/>
                <a:gd name="T5" fmla="*/ 111 h 122"/>
                <a:gd name="T6" fmla="*/ 19 w 81"/>
                <a:gd name="T7" fmla="*/ 0 h 122"/>
                <a:gd name="T8" fmla="*/ 0 w 81"/>
                <a:gd name="T9" fmla="*/ 11 h 122"/>
              </a:gdLst>
              <a:ahLst/>
              <a:cxnLst>
                <a:cxn ang="0">
                  <a:pos x="T0" y="T1"/>
                </a:cxn>
                <a:cxn ang="0">
                  <a:pos x="T2" y="T3"/>
                </a:cxn>
                <a:cxn ang="0">
                  <a:pos x="T4" y="T5"/>
                </a:cxn>
                <a:cxn ang="0">
                  <a:pos x="T6" y="T7"/>
                </a:cxn>
                <a:cxn ang="0">
                  <a:pos x="T8" y="T9"/>
                </a:cxn>
              </a:cxnLst>
              <a:rect l="0" t="0" r="r" b="b"/>
              <a:pathLst>
                <a:path w="81" h="122">
                  <a:moveTo>
                    <a:pt x="0" y="11"/>
                  </a:moveTo>
                  <a:lnTo>
                    <a:pt x="63" y="122"/>
                  </a:lnTo>
                  <a:lnTo>
                    <a:pt x="81" y="111"/>
                  </a:lnTo>
                  <a:lnTo>
                    <a:pt x="19" y="0"/>
                  </a:lnTo>
                  <a:lnTo>
                    <a:pt x="0" y="11"/>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31" name="Freeform 93"/>
            <p:cNvSpPr/>
            <p:nvPr>
              <p:custDataLst>
                <p:tags r:id="rId86"/>
              </p:custDataLst>
            </p:nvPr>
          </p:nvSpPr>
          <p:spPr bwMode="auto">
            <a:xfrm>
              <a:off x="9056675" y="8521137"/>
              <a:ext cx="51690" cy="77854"/>
            </a:xfrm>
            <a:custGeom>
              <a:avLst/>
              <a:gdLst>
                <a:gd name="T0" fmla="*/ 0 w 81"/>
                <a:gd name="T1" fmla="*/ 11 h 122"/>
                <a:gd name="T2" fmla="*/ 63 w 81"/>
                <a:gd name="T3" fmla="*/ 122 h 122"/>
                <a:gd name="T4" fmla="*/ 81 w 81"/>
                <a:gd name="T5" fmla="*/ 111 h 122"/>
                <a:gd name="T6" fmla="*/ 19 w 81"/>
                <a:gd name="T7" fmla="*/ 0 h 122"/>
              </a:gdLst>
              <a:ahLst/>
              <a:cxnLst>
                <a:cxn ang="0">
                  <a:pos x="T0" y="T1"/>
                </a:cxn>
                <a:cxn ang="0">
                  <a:pos x="T2" y="T3"/>
                </a:cxn>
                <a:cxn ang="0">
                  <a:pos x="T4" y="T5"/>
                </a:cxn>
                <a:cxn ang="0">
                  <a:pos x="T6" y="T7"/>
                </a:cxn>
              </a:cxnLst>
              <a:rect l="0" t="0" r="r" b="b"/>
              <a:pathLst>
                <a:path w="81" h="122">
                  <a:moveTo>
                    <a:pt x="0" y="11"/>
                  </a:moveTo>
                  <a:lnTo>
                    <a:pt x="63" y="122"/>
                  </a:lnTo>
                  <a:lnTo>
                    <a:pt x="81" y="111"/>
                  </a:lnTo>
                  <a:lnTo>
                    <a:pt x="19"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32" name="Freeform 94"/>
            <p:cNvSpPr/>
            <p:nvPr>
              <p:custDataLst>
                <p:tags r:id="rId87"/>
              </p:custDataLst>
            </p:nvPr>
          </p:nvSpPr>
          <p:spPr bwMode="auto">
            <a:xfrm>
              <a:off x="9137081" y="8521137"/>
              <a:ext cx="54243" cy="77854"/>
            </a:xfrm>
            <a:custGeom>
              <a:avLst/>
              <a:gdLst>
                <a:gd name="T0" fmla="*/ 0 w 85"/>
                <a:gd name="T1" fmla="*/ 11 h 122"/>
                <a:gd name="T2" fmla="*/ 66 w 85"/>
                <a:gd name="T3" fmla="*/ 122 h 122"/>
                <a:gd name="T4" fmla="*/ 85 w 85"/>
                <a:gd name="T5" fmla="*/ 111 h 122"/>
                <a:gd name="T6" fmla="*/ 18 w 85"/>
                <a:gd name="T7" fmla="*/ 0 h 122"/>
                <a:gd name="T8" fmla="*/ 0 w 85"/>
                <a:gd name="T9" fmla="*/ 11 h 122"/>
              </a:gdLst>
              <a:ahLst/>
              <a:cxnLst>
                <a:cxn ang="0">
                  <a:pos x="T0" y="T1"/>
                </a:cxn>
                <a:cxn ang="0">
                  <a:pos x="T2" y="T3"/>
                </a:cxn>
                <a:cxn ang="0">
                  <a:pos x="T4" y="T5"/>
                </a:cxn>
                <a:cxn ang="0">
                  <a:pos x="T6" y="T7"/>
                </a:cxn>
                <a:cxn ang="0">
                  <a:pos x="T8" y="T9"/>
                </a:cxn>
              </a:cxnLst>
              <a:rect l="0" t="0" r="r" b="b"/>
              <a:pathLst>
                <a:path w="85" h="122">
                  <a:moveTo>
                    <a:pt x="0" y="11"/>
                  </a:moveTo>
                  <a:lnTo>
                    <a:pt x="66" y="122"/>
                  </a:lnTo>
                  <a:lnTo>
                    <a:pt x="85" y="111"/>
                  </a:lnTo>
                  <a:lnTo>
                    <a:pt x="18" y="0"/>
                  </a:lnTo>
                  <a:lnTo>
                    <a:pt x="0" y="11"/>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33" name="Freeform 95"/>
            <p:cNvSpPr/>
            <p:nvPr>
              <p:custDataLst>
                <p:tags r:id="rId88"/>
              </p:custDataLst>
            </p:nvPr>
          </p:nvSpPr>
          <p:spPr bwMode="auto">
            <a:xfrm>
              <a:off x="9137081" y="8521137"/>
              <a:ext cx="54243" cy="77854"/>
            </a:xfrm>
            <a:custGeom>
              <a:avLst/>
              <a:gdLst>
                <a:gd name="T0" fmla="*/ 0 w 85"/>
                <a:gd name="T1" fmla="*/ 11 h 122"/>
                <a:gd name="T2" fmla="*/ 66 w 85"/>
                <a:gd name="T3" fmla="*/ 122 h 122"/>
                <a:gd name="T4" fmla="*/ 85 w 85"/>
                <a:gd name="T5" fmla="*/ 111 h 122"/>
                <a:gd name="T6" fmla="*/ 18 w 85"/>
                <a:gd name="T7" fmla="*/ 0 h 122"/>
              </a:gdLst>
              <a:ahLst/>
              <a:cxnLst>
                <a:cxn ang="0">
                  <a:pos x="T0" y="T1"/>
                </a:cxn>
                <a:cxn ang="0">
                  <a:pos x="T2" y="T3"/>
                </a:cxn>
                <a:cxn ang="0">
                  <a:pos x="T4" y="T5"/>
                </a:cxn>
                <a:cxn ang="0">
                  <a:pos x="T6" y="T7"/>
                </a:cxn>
              </a:cxnLst>
              <a:rect l="0" t="0" r="r" b="b"/>
              <a:pathLst>
                <a:path w="85" h="122">
                  <a:moveTo>
                    <a:pt x="0" y="11"/>
                  </a:moveTo>
                  <a:lnTo>
                    <a:pt x="66" y="122"/>
                  </a:lnTo>
                  <a:lnTo>
                    <a:pt x="85" y="111"/>
                  </a:lnTo>
                  <a:lnTo>
                    <a:pt x="18"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34" name="Freeform 96"/>
            <p:cNvSpPr/>
            <p:nvPr>
              <p:custDataLst>
                <p:tags r:id="rId89"/>
              </p:custDataLst>
            </p:nvPr>
          </p:nvSpPr>
          <p:spPr bwMode="auto">
            <a:xfrm>
              <a:off x="9219402" y="8521137"/>
              <a:ext cx="51690" cy="77854"/>
            </a:xfrm>
            <a:custGeom>
              <a:avLst/>
              <a:gdLst>
                <a:gd name="T0" fmla="*/ 0 w 81"/>
                <a:gd name="T1" fmla="*/ 11 h 122"/>
                <a:gd name="T2" fmla="*/ 63 w 81"/>
                <a:gd name="T3" fmla="*/ 122 h 122"/>
                <a:gd name="T4" fmla="*/ 81 w 81"/>
                <a:gd name="T5" fmla="*/ 111 h 122"/>
                <a:gd name="T6" fmla="*/ 18 w 81"/>
                <a:gd name="T7" fmla="*/ 0 h 122"/>
                <a:gd name="T8" fmla="*/ 0 w 81"/>
                <a:gd name="T9" fmla="*/ 11 h 122"/>
              </a:gdLst>
              <a:ahLst/>
              <a:cxnLst>
                <a:cxn ang="0">
                  <a:pos x="T0" y="T1"/>
                </a:cxn>
                <a:cxn ang="0">
                  <a:pos x="T2" y="T3"/>
                </a:cxn>
                <a:cxn ang="0">
                  <a:pos x="T4" y="T5"/>
                </a:cxn>
                <a:cxn ang="0">
                  <a:pos x="T6" y="T7"/>
                </a:cxn>
                <a:cxn ang="0">
                  <a:pos x="T8" y="T9"/>
                </a:cxn>
              </a:cxnLst>
              <a:rect l="0" t="0" r="r" b="b"/>
              <a:pathLst>
                <a:path w="81" h="122">
                  <a:moveTo>
                    <a:pt x="0" y="11"/>
                  </a:moveTo>
                  <a:lnTo>
                    <a:pt x="63" y="122"/>
                  </a:lnTo>
                  <a:lnTo>
                    <a:pt x="81" y="111"/>
                  </a:lnTo>
                  <a:lnTo>
                    <a:pt x="18" y="0"/>
                  </a:lnTo>
                  <a:lnTo>
                    <a:pt x="0" y="11"/>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35" name="Freeform 97"/>
            <p:cNvSpPr/>
            <p:nvPr>
              <p:custDataLst>
                <p:tags r:id="rId90"/>
              </p:custDataLst>
            </p:nvPr>
          </p:nvSpPr>
          <p:spPr bwMode="auto">
            <a:xfrm>
              <a:off x="9219402" y="8521137"/>
              <a:ext cx="51690" cy="77854"/>
            </a:xfrm>
            <a:custGeom>
              <a:avLst/>
              <a:gdLst>
                <a:gd name="T0" fmla="*/ 0 w 81"/>
                <a:gd name="T1" fmla="*/ 11 h 122"/>
                <a:gd name="T2" fmla="*/ 63 w 81"/>
                <a:gd name="T3" fmla="*/ 122 h 122"/>
                <a:gd name="T4" fmla="*/ 81 w 81"/>
                <a:gd name="T5" fmla="*/ 111 h 122"/>
                <a:gd name="T6" fmla="*/ 18 w 81"/>
                <a:gd name="T7" fmla="*/ 0 h 122"/>
              </a:gdLst>
              <a:ahLst/>
              <a:cxnLst>
                <a:cxn ang="0">
                  <a:pos x="T0" y="T1"/>
                </a:cxn>
                <a:cxn ang="0">
                  <a:pos x="T2" y="T3"/>
                </a:cxn>
                <a:cxn ang="0">
                  <a:pos x="T4" y="T5"/>
                </a:cxn>
                <a:cxn ang="0">
                  <a:pos x="T6" y="T7"/>
                </a:cxn>
              </a:cxnLst>
              <a:rect l="0" t="0" r="r" b="b"/>
              <a:pathLst>
                <a:path w="81" h="122">
                  <a:moveTo>
                    <a:pt x="0" y="11"/>
                  </a:moveTo>
                  <a:lnTo>
                    <a:pt x="63" y="122"/>
                  </a:lnTo>
                  <a:lnTo>
                    <a:pt x="81" y="111"/>
                  </a:lnTo>
                  <a:lnTo>
                    <a:pt x="18"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36" name="Freeform 98"/>
            <p:cNvSpPr/>
            <p:nvPr>
              <p:custDataLst>
                <p:tags r:id="rId91"/>
              </p:custDataLst>
            </p:nvPr>
          </p:nvSpPr>
          <p:spPr bwMode="auto">
            <a:xfrm>
              <a:off x="9259606" y="8521137"/>
              <a:ext cx="54243" cy="77854"/>
            </a:xfrm>
            <a:custGeom>
              <a:avLst/>
              <a:gdLst>
                <a:gd name="T0" fmla="*/ 63 w 85"/>
                <a:gd name="T1" fmla="*/ 0 h 122"/>
                <a:gd name="T2" fmla="*/ 0 w 85"/>
                <a:gd name="T3" fmla="*/ 111 h 122"/>
                <a:gd name="T4" fmla="*/ 18 w 85"/>
                <a:gd name="T5" fmla="*/ 122 h 122"/>
                <a:gd name="T6" fmla="*/ 85 w 85"/>
                <a:gd name="T7" fmla="*/ 11 h 122"/>
                <a:gd name="T8" fmla="*/ 63 w 85"/>
                <a:gd name="T9" fmla="*/ 0 h 122"/>
              </a:gdLst>
              <a:ahLst/>
              <a:cxnLst>
                <a:cxn ang="0">
                  <a:pos x="T0" y="T1"/>
                </a:cxn>
                <a:cxn ang="0">
                  <a:pos x="T2" y="T3"/>
                </a:cxn>
                <a:cxn ang="0">
                  <a:pos x="T4" y="T5"/>
                </a:cxn>
                <a:cxn ang="0">
                  <a:pos x="T6" y="T7"/>
                </a:cxn>
                <a:cxn ang="0">
                  <a:pos x="T8" y="T9"/>
                </a:cxn>
              </a:cxnLst>
              <a:rect l="0" t="0" r="r" b="b"/>
              <a:pathLst>
                <a:path w="85" h="122">
                  <a:moveTo>
                    <a:pt x="63" y="0"/>
                  </a:moveTo>
                  <a:lnTo>
                    <a:pt x="0" y="111"/>
                  </a:lnTo>
                  <a:lnTo>
                    <a:pt x="18" y="122"/>
                  </a:lnTo>
                  <a:lnTo>
                    <a:pt x="85" y="11"/>
                  </a:lnTo>
                  <a:lnTo>
                    <a:pt x="63"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37" name="Freeform 99"/>
            <p:cNvSpPr/>
            <p:nvPr>
              <p:custDataLst>
                <p:tags r:id="rId92"/>
              </p:custDataLst>
            </p:nvPr>
          </p:nvSpPr>
          <p:spPr bwMode="auto">
            <a:xfrm>
              <a:off x="9259606" y="8521137"/>
              <a:ext cx="54243" cy="77854"/>
            </a:xfrm>
            <a:custGeom>
              <a:avLst/>
              <a:gdLst>
                <a:gd name="T0" fmla="*/ 63 w 85"/>
                <a:gd name="T1" fmla="*/ 0 h 122"/>
                <a:gd name="T2" fmla="*/ 0 w 85"/>
                <a:gd name="T3" fmla="*/ 111 h 122"/>
                <a:gd name="T4" fmla="*/ 18 w 85"/>
                <a:gd name="T5" fmla="*/ 122 h 122"/>
                <a:gd name="T6" fmla="*/ 85 w 85"/>
                <a:gd name="T7" fmla="*/ 11 h 122"/>
              </a:gdLst>
              <a:ahLst/>
              <a:cxnLst>
                <a:cxn ang="0">
                  <a:pos x="T0" y="T1"/>
                </a:cxn>
                <a:cxn ang="0">
                  <a:pos x="T2" y="T3"/>
                </a:cxn>
                <a:cxn ang="0">
                  <a:pos x="T4" y="T5"/>
                </a:cxn>
                <a:cxn ang="0">
                  <a:pos x="T6" y="T7"/>
                </a:cxn>
              </a:cxnLst>
              <a:rect l="0" t="0" r="r" b="b"/>
              <a:pathLst>
                <a:path w="85" h="122">
                  <a:moveTo>
                    <a:pt x="63" y="0"/>
                  </a:moveTo>
                  <a:lnTo>
                    <a:pt x="0" y="111"/>
                  </a:lnTo>
                  <a:lnTo>
                    <a:pt x="18" y="122"/>
                  </a:lnTo>
                  <a:lnTo>
                    <a:pt x="85" y="1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38" name="Freeform 100"/>
            <p:cNvSpPr/>
            <p:nvPr>
              <p:custDataLst>
                <p:tags r:id="rId93"/>
              </p:custDataLst>
            </p:nvPr>
          </p:nvSpPr>
          <p:spPr bwMode="auto">
            <a:xfrm>
              <a:off x="9179199" y="8521137"/>
              <a:ext cx="51690" cy="77854"/>
            </a:xfrm>
            <a:custGeom>
              <a:avLst/>
              <a:gdLst>
                <a:gd name="T0" fmla="*/ 63 w 81"/>
                <a:gd name="T1" fmla="*/ 0 h 122"/>
                <a:gd name="T2" fmla="*/ 0 w 81"/>
                <a:gd name="T3" fmla="*/ 111 h 122"/>
                <a:gd name="T4" fmla="*/ 19 w 81"/>
                <a:gd name="T5" fmla="*/ 122 h 122"/>
                <a:gd name="T6" fmla="*/ 81 w 81"/>
                <a:gd name="T7" fmla="*/ 11 h 122"/>
                <a:gd name="T8" fmla="*/ 63 w 81"/>
                <a:gd name="T9" fmla="*/ 0 h 122"/>
              </a:gdLst>
              <a:ahLst/>
              <a:cxnLst>
                <a:cxn ang="0">
                  <a:pos x="T0" y="T1"/>
                </a:cxn>
                <a:cxn ang="0">
                  <a:pos x="T2" y="T3"/>
                </a:cxn>
                <a:cxn ang="0">
                  <a:pos x="T4" y="T5"/>
                </a:cxn>
                <a:cxn ang="0">
                  <a:pos x="T6" y="T7"/>
                </a:cxn>
                <a:cxn ang="0">
                  <a:pos x="T8" y="T9"/>
                </a:cxn>
              </a:cxnLst>
              <a:rect l="0" t="0" r="r" b="b"/>
              <a:pathLst>
                <a:path w="81" h="122">
                  <a:moveTo>
                    <a:pt x="63" y="0"/>
                  </a:moveTo>
                  <a:lnTo>
                    <a:pt x="0" y="111"/>
                  </a:lnTo>
                  <a:lnTo>
                    <a:pt x="19" y="122"/>
                  </a:lnTo>
                  <a:lnTo>
                    <a:pt x="81" y="11"/>
                  </a:lnTo>
                  <a:lnTo>
                    <a:pt x="63"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39" name="Freeform 101"/>
            <p:cNvSpPr/>
            <p:nvPr>
              <p:custDataLst>
                <p:tags r:id="rId94"/>
              </p:custDataLst>
            </p:nvPr>
          </p:nvSpPr>
          <p:spPr bwMode="auto">
            <a:xfrm>
              <a:off x="9179199" y="8521137"/>
              <a:ext cx="51690" cy="77854"/>
            </a:xfrm>
            <a:custGeom>
              <a:avLst/>
              <a:gdLst>
                <a:gd name="T0" fmla="*/ 63 w 81"/>
                <a:gd name="T1" fmla="*/ 0 h 122"/>
                <a:gd name="T2" fmla="*/ 0 w 81"/>
                <a:gd name="T3" fmla="*/ 111 h 122"/>
                <a:gd name="T4" fmla="*/ 19 w 81"/>
                <a:gd name="T5" fmla="*/ 122 h 122"/>
                <a:gd name="T6" fmla="*/ 81 w 81"/>
                <a:gd name="T7" fmla="*/ 11 h 122"/>
              </a:gdLst>
              <a:ahLst/>
              <a:cxnLst>
                <a:cxn ang="0">
                  <a:pos x="T0" y="T1"/>
                </a:cxn>
                <a:cxn ang="0">
                  <a:pos x="T2" y="T3"/>
                </a:cxn>
                <a:cxn ang="0">
                  <a:pos x="T4" y="T5"/>
                </a:cxn>
                <a:cxn ang="0">
                  <a:pos x="T6" y="T7"/>
                </a:cxn>
              </a:cxnLst>
              <a:rect l="0" t="0" r="r" b="b"/>
              <a:pathLst>
                <a:path w="81" h="122">
                  <a:moveTo>
                    <a:pt x="63" y="0"/>
                  </a:moveTo>
                  <a:lnTo>
                    <a:pt x="0" y="111"/>
                  </a:lnTo>
                  <a:lnTo>
                    <a:pt x="19" y="122"/>
                  </a:lnTo>
                  <a:lnTo>
                    <a:pt x="81" y="1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40" name="Freeform 102"/>
            <p:cNvSpPr/>
            <p:nvPr>
              <p:custDataLst>
                <p:tags r:id="rId95"/>
              </p:custDataLst>
            </p:nvPr>
          </p:nvSpPr>
          <p:spPr bwMode="auto">
            <a:xfrm>
              <a:off x="9096878" y="8521137"/>
              <a:ext cx="51690" cy="77854"/>
            </a:xfrm>
            <a:custGeom>
              <a:avLst/>
              <a:gdLst>
                <a:gd name="T0" fmla="*/ 63 w 81"/>
                <a:gd name="T1" fmla="*/ 0 h 122"/>
                <a:gd name="T2" fmla="*/ 0 w 81"/>
                <a:gd name="T3" fmla="*/ 111 h 122"/>
                <a:gd name="T4" fmla="*/ 18 w 81"/>
                <a:gd name="T5" fmla="*/ 122 h 122"/>
                <a:gd name="T6" fmla="*/ 81 w 81"/>
                <a:gd name="T7" fmla="*/ 11 h 122"/>
                <a:gd name="T8" fmla="*/ 63 w 81"/>
                <a:gd name="T9" fmla="*/ 0 h 122"/>
              </a:gdLst>
              <a:ahLst/>
              <a:cxnLst>
                <a:cxn ang="0">
                  <a:pos x="T0" y="T1"/>
                </a:cxn>
                <a:cxn ang="0">
                  <a:pos x="T2" y="T3"/>
                </a:cxn>
                <a:cxn ang="0">
                  <a:pos x="T4" y="T5"/>
                </a:cxn>
                <a:cxn ang="0">
                  <a:pos x="T6" y="T7"/>
                </a:cxn>
                <a:cxn ang="0">
                  <a:pos x="T8" y="T9"/>
                </a:cxn>
              </a:cxnLst>
              <a:rect l="0" t="0" r="r" b="b"/>
              <a:pathLst>
                <a:path w="81" h="122">
                  <a:moveTo>
                    <a:pt x="63" y="0"/>
                  </a:moveTo>
                  <a:lnTo>
                    <a:pt x="0" y="111"/>
                  </a:lnTo>
                  <a:lnTo>
                    <a:pt x="18" y="122"/>
                  </a:lnTo>
                  <a:lnTo>
                    <a:pt x="81" y="11"/>
                  </a:lnTo>
                  <a:lnTo>
                    <a:pt x="63"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41" name="Freeform 103"/>
            <p:cNvSpPr/>
            <p:nvPr>
              <p:custDataLst>
                <p:tags r:id="rId96"/>
              </p:custDataLst>
            </p:nvPr>
          </p:nvSpPr>
          <p:spPr bwMode="auto">
            <a:xfrm>
              <a:off x="9096878" y="8521137"/>
              <a:ext cx="51690" cy="77854"/>
            </a:xfrm>
            <a:custGeom>
              <a:avLst/>
              <a:gdLst>
                <a:gd name="T0" fmla="*/ 63 w 81"/>
                <a:gd name="T1" fmla="*/ 0 h 122"/>
                <a:gd name="T2" fmla="*/ 0 w 81"/>
                <a:gd name="T3" fmla="*/ 111 h 122"/>
                <a:gd name="T4" fmla="*/ 18 w 81"/>
                <a:gd name="T5" fmla="*/ 122 h 122"/>
                <a:gd name="T6" fmla="*/ 81 w 81"/>
                <a:gd name="T7" fmla="*/ 11 h 122"/>
              </a:gdLst>
              <a:ahLst/>
              <a:cxnLst>
                <a:cxn ang="0">
                  <a:pos x="T0" y="T1"/>
                </a:cxn>
                <a:cxn ang="0">
                  <a:pos x="T2" y="T3"/>
                </a:cxn>
                <a:cxn ang="0">
                  <a:pos x="T4" y="T5"/>
                </a:cxn>
                <a:cxn ang="0">
                  <a:pos x="T6" y="T7"/>
                </a:cxn>
              </a:cxnLst>
              <a:rect l="0" t="0" r="r" b="b"/>
              <a:pathLst>
                <a:path w="81" h="122">
                  <a:moveTo>
                    <a:pt x="63" y="0"/>
                  </a:moveTo>
                  <a:lnTo>
                    <a:pt x="0" y="111"/>
                  </a:lnTo>
                  <a:lnTo>
                    <a:pt x="18" y="122"/>
                  </a:lnTo>
                  <a:lnTo>
                    <a:pt x="81" y="1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42" name="Rectangle 104"/>
            <p:cNvSpPr>
              <a:spLocks noChangeArrowheads="1"/>
            </p:cNvSpPr>
            <p:nvPr>
              <p:custDataLst>
                <p:tags r:id="rId97"/>
              </p:custDataLst>
            </p:nvPr>
          </p:nvSpPr>
          <p:spPr bwMode="auto">
            <a:xfrm>
              <a:off x="9992837" y="8764271"/>
              <a:ext cx="638" cy="4467"/>
            </a:xfrm>
            <a:prstGeom prst="rect">
              <a:avLst/>
            </a:prstGeom>
            <a:solidFill>
              <a:srgbClr val="A7CAE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43" name="Rectangle 105"/>
            <p:cNvSpPr>
              <a:spLocks noChangeArrowheads="1"/>
            </p:cNvSpPr>
            <p:nvPr>
              <p:custDataLst>
                <p:tags r:id="rId98"/>
              </p:custDataLst>
            </p:nvPr>
          </p:nvSpPr>
          <p:spPr bwMode="auto">
            <a:xfrm>
              <a:off x="9992837" y="8764271"/>
              <a:ext cx="638" cy="446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44" name="Freeform 106"/>
            <p:cNvSpPr/>
            <p:nvPr>
              <p:custDataLst>
                <p:tags r:id="rId99"/>
              </p:custDataLst>
            </p:nvPr>
          </p:nvSpPr>
          <p:spPr bwMode="auto">
            <a:xfrm>
              <a:off x="9948166" y="8606011"/>
              <a:ext cx="124439" cy="40203"/>
            </a:xfrm>
            <a:custGeom>
              <a:avLst/>
              <a:gdLst>
                <a:gd name="T0" fmla="*/ 195 w 195"/>
                <a:gd name="T1" fmla="*/ 0 h 63"/>
                <a:gd name="T2" fmla="*/ 14 w 195"/>
                <a:gd name="T3" fmla="*/ 0 h 63"/>
                <a:gd name="T4" fmla="*/ 0 w 195"/>
                <a:gd name="T5" fmla="*/ 33 h 63"/>
                <a:gd name="T6" fmla="*/ 62 w 195"/>
                <a:gd name="T7" fmla="*/ 33 h 63"/>
                <a:gd name="T8" fmla="*/ 62 w 195"/>
                <a:gd name="T9" fmla="*/ 52 h 63"/>
                <a:gd name="T10" fmla="*/ 70 w 195"/>
                <a:gd name="T11" fmla="*/ 52 h 63"/>
                <a:gd name="T12" fmla="*/ 70 w 195"/>
                <a:gd name="T13" fmla="*/ 63 h 63"/>
                <a:gd name="T14" fmla="*/ 195 w 195"/>
                <a:gd name="T15" fmla="*/ 63 h 63"/>
                <a:gd name="T16" fmla="*/ 195 w 195"/>
                <a:gd name="T17"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63">
                  <a:moveTo>
                    <a:pt x="195" y="0"/>
                  </a:moveTo>
                  <a:lnTo>
                    <a:pt x="14" y="0"/>
                  </a:lnTo>
                  <a:lnTo>
                    <a:pt x="0" y="33"/>
                  </a:lnTo>
                  <a:lnTo>
                    <a:pt x="62" y="33"/>
                  </a:lnTo>
                  <a:lnTo>
                    <a:pt x="62" y="52"/>
                  </a:lnTo>
                  <a:lnTo>
                    <a:pt x="70" y="52"/>
                  </a:lnTo>
                  <a:lnTo>
                    <a:pt x="70" y="63"/>
                  </a:lnTo>
                  <a:lnTo>
                    <a:pt x="195" y="63"/>
                  </a:lnTo>
                  <a:lnTo>
                    <a:pt x="195" y="0"/>
                  </a:lnTo>
                  <a:close/>
                </a:path>
              </a:pathLst>
            </a:custGeom>
            <a:solidFill>
              <a:srgbClr val="4499D1"/>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45" name="Freeform 107"/>
            <p:cNvSpPr/>
            <p:nvPr>
              <p:custDataLst>
                <p:tags r:id="rId100"/>
              </p:custDataLst>
            </p:nvPr>
          </p:nvSpPr>
          <p:spPr bwMode="auto">
            <a:xfrm>
              <a:off x="9948166" y="8606011"/>
              <a:ext cx="124439" cy="40203"/>
            </a:xfrm>
            <a:custGeom>
              <a:avLst/>
              <a:gdLst>
                <a:gd name="T0" fmla="*/ 195 w 195"/>
                <a:gd name="T1" fmla="*/ 0 h 63"/>
                <a:gd name="T2" fmla="*/ 14 w 195"/>
                <a:gd name="T3" fmla="*/ 0 h 63"/>
                <a:gd name="T4" fmla="*/ 0 w 195"/>
                <a:gd name="T5" fmla="*/ 33 h 63"/>
                <a:gd name="T6" fmla="*/ 62 w 195"/>
                <a:gd name="T7" fmla="*/ 33 h 63"/>
                <a:gd name="T8" fmla="*/ 62 w 195"/>
                <a:gd name="T9" fmla="*/ 52 h 63"/>
                <a:gd name="T10" fmla="*/ 70 w 195"/>
                <a:gd name="T11" fmla="*/ 52 h 63"/>
                <a:gd name="T12" fmla="*/ 70 w 195"/>
                <a:gd name="T13" fmla="*/ 63 h 63"/>
                <a:gd name="T14" fmla="*/ 195 w 195"/>
                <a:gd name="T15" fmla="*/ 63 h 63"/>
                <a:gd name="T16" fmla="*/ 195 w 195"/>
                <a:gd name="T17"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63">
                  <a:moveTo>
                    <a:pt x="195" y="0"/>
                  </a:moveTo>
                  <a:lnTo>
                    <a:pt x="14" y="0"/>
                  </a:lnTo>
                  <a:lnTo>
                    <a:pt x="0" y="33"/>
                  </a:lnTo>
                  <a:lnTo>
                    <a:pt x="62" y="33"/>
                  </a:lnTo>
                  <a:lnTo>
                    <a:pt x="62" y="52"/>
                  </a:lnTo>
                  <a:lnTo>
                    <a:pt x="70" y="52"/>
                  </a:lnTo>
                  <a:lnTo>
                    <a:pt x="70" y="63"/>
                  </a:lnTo>
                  <a:lnTo>
                    <a:pt x="195" y="63"/>
                  </a:lnTo>
                  <a:lnTo>
                    <a:pt x="195"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46" name="Freeform 108"/>
            <p:cNvSpPr/>
            <p:nvPr>
              <p:custDataLst>
                <p:tags r:id="rId101"/>
              </p:custDataLst>
            </p:nvPr>
          </p:nvSpPr>
          <p:spPr bwMode="auto">
            <a:xfrm>
              <a:off x="9957101" y="8565808"/>
              <a:ext cx="115505" cy="40203"/>
            </a:xfrm>
            <a:custGeom>
              <a:avLst/>
              <a:gdLst>
                <a:gd name="T0" fmla="*/ 181 w 181"/>
                <a:gd name="T1" fmla="*/ 0 h 63"/>
                <a:gd name="T2" fmla="*/ 178 w 181"/>
                <a:gd name="T3" fmla="*/ 0 h 63"/>
                <a:gd name="T4" fmla="*/ 174 w 181"/>
                <a:gd name="T5" fmla="*/ 0 h 63"/>
                <a:gd name="T6" fmla="*/ 163 w 181"/>
                <a:gd name="T7" fmla="*/ 0 h 63"/>
                <a:gd name="T8" fmla="*/ 159 w 181"/>
                <a:gd name="T9" fmla="*/ 0 h 63"/>
                <a:gd name="T10" fmla="*/ 104 w 181"/>
                <a:gd name="T11" fmla="*/ 0 h 63"/>
                <a:gd name="T12" fmla="*/ 100 w 181"/>
                <a:gd name="T13" fmla="*/ 60 h 63"/>
                <a:gd name="T14" fmla="*/ 4 w 181"/>
                <a:gd name="T15" fmla="*/ 60 h 63"/>
                <a:gd name="T16" fmla="*/ 0 w 181"/>
                <a:gd name="T17" fmla="*/ 63 h 63"/>
                <a:gd name="T18" fmla="*/ 181 w 181"/>
                <a:gd name="T19" fmla="*/ 63 h 63"/>
                <a:gd name="T20" fmla="*/ 181 w 181"/>
                <a:gd name="T2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 h="63">
                  <a:moveTo>
                    <a:pt x="181" y="0"/>
                  </a:moveTo>
                  <a:lnTo>
                    <a:pt x="178" y="0"/>
                  </a:lnTo>
                  <a:lnTo>
                    <a:pt x="174" y="0"/>
                  </a:lnTo>
                  <a:lnTo>
                    <a:pt x="163" y="0"/>
                  </a:lnTo>
                  <a:lnTo>
                    <a:pt x="159" y="0"/>
                  </a:lnTo>
                  <a:lnTo>
                    <a:pt x="104" y="0"/>
                  </a:lnTo>
                  <a:lnTo>
                    <a:pt x="100" y="60"/>
                  </a:lnTo>
                  <a:lnTo>
                    <a:pt x="4" y="60"/>
                  </a:lnTo>
                  <a:lnTo>
                    <a:pt x="0" y="63"/>
                  </a:lnTo>
                  <a:lnTo>
                    <a:pt x="181" y="63"/>
                  </a:lnTo>
                  <a:lnTo>
                    <a:pt x="181" y="0"/>
                  </a:lnTo>
                  <a:close/>
                </a:path>
              </a:pathLst>
            </a:custGeom>
            <a:solidFill>
              <a:srgbClr val="B4D0E3"/>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47" name="Freeform 109"/>
            <p:cNvSpPr/>
            <p:nvPr>
              <p:custDataLst>
                <p:tags r:id="rId102"/>
              </p:custDataLst>
            </p:nvPr>
          </p:nvSpPr>
          <p:spPr bwMode="auto">
            <a:xfrm>
              <a:off x="9957101" y="8565808"/>
              <a:ext cx="115505" cy="40203"/>
            </a:xfrm>
            <a:custGeom>
              <a:avLst/>
              <a:gdLst>
                <a:gd name="T0" fmla="*/ 181 w 181"/>
                <a:gd name="T1" fmla="*/ 0 h 63"/>
                <a:gd name="T2" fmla="*/ 178 w 181"/>
                <a:gd name="T3" fmla="*/ 0 h 63"/>
                <a:gd name="T4" fmla="*/ 174 w 181"/>
                <a:gd name="T5" fmla="*/ 0 h 63"/>
                <a:gd name="T6" fmla="*/ 163 w 181"/>
                <a:gd name="T7" fmla="*/ 0 h 63"/>
                <a:gd name="T8" fmla="*/ 159 w 181"/>
                <a:gd name="T9" fmla="*/ 0 h 63"/>
                <a:gd name="T10" fmla="*/ 104 w 181"/>
                <a:gd name="T11" fmla="*/ 0 h 63"/>
                <a:gd name="T12" fmla="*/ 100 w 181"/>
                <a:gd name="T13" fmla="*/ 60 h 63"/>
                <a:gd name="T14" fmla="*/ 4 w 181"/>
                <a:gd name="T15" fmla="*/ 60 h 63"/>
                <a:gd name="T16" fmla="*/ 0 w 181"/>
                <a:gd name="T17" fmla="*/ 63 h 63"/>
                <a:gd name="T18" fmla="*/ 181 w 181"/>
                <a:gd name="T19" fmla="*/ 63 h 63"/>
                <a:gd name="T20" fmla="*/ 181 w 181"/>
                <a:gd name="T2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 h="63">
                  <a:moveTo>
                    <a:pt x="181" y="0"/>
                  </a:moveTo>
                  <a:lnTo>
                    <a:pt x="178" y="0"/>
                  </a:lnTo>
                  <a:lnTo>
                    <a:pt x="174" y="0"/>
                  </a:lnTo>
                  <a:lnTo>
                    <a:pt x="163" y="0"/>
                  </a:lnTo>
                  <a:lnTo>
                    <a:pt x="159" y="0"/>
                  </a:lnTo>
                  <a:lnTo>
                    <a:pt x="104" y="0"/>
                  </a:lnTo>
                  <a:lnTo>
                    <a:pt x="100" y="60"/>
                  </a:lnTo>
                  <a:lnTo>
                    <a:pt x="4" y="60"/>
                  </a:lnTo>
                  <a:lnTo>
                    <a:pt x="0" y="63"/>
                  </a:lnTo>
                  <a:lnTo>
                    <a:pt x="181" y="63"/>
                  </a:lnTo>
                  <a:lnTo>
                    <a:pt x="181"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48" name="Freeform 110"/>
            <p:cNvSpPr/>
            <p:nvPr>
              <p:custDataLst>
                <p:tags r:id="rId103"/>
              </p:custDataLst>
            </p:nvPr>
          </p:nvSpPr>
          <p:spPr bwMode="auto">
            <a:xfrm>
              <a:off x="9987732" y="8646214"/>
              <a:ext cx="84874" cy="118057"/>
            </a:xfrm>
            <a:custGeom>
              <a:avLst/>
              <a:gdLst>
                <a:gd name="T0" fmla="*/ 133 w 133"/>
                <a:gd name="T1" fmla="*/ 0 h 185"/>
                <a:gd name="T2" fmla="*/ 8 w 133"/>
                <a:gd name="T3" fmla="*/ 0 h 185"/>
                <a:gd name="T4" fmla="*/ 8 w 133"/>
                <a:gd name="T5" fmla="*/ 11 h 185"/>
                <a:gd name="T6" fmla="*/ 0 w 133"/>
                <a:gd name="T7" fmla="*/ 11 h 185"/>
                <a:gd name="T8" fmla="*/ 0 w 133"/>
                <a:gd name="T9" fmla="*/ 174 h 185"/>
                <a:gd name="T10" fmla="*/ 8 w 133"/>
                <a:gd name="T11" fmla="*/ 174 h 185"/>
                <a:gd name="T12" fmla="*/ 8 w 133"/>
                <a:gd name="T13" fmla="*/ 185 h 185"/>
                <a:gd name="T14" fmla="*/ 8 w 133"/>
                <a:gd name="T15" fmla="*/ 185 h 185"/>
                <a:gd name="T16" fmla="*/ 133 w 133"/>
                <a:gd name="T17" fmla="*/ 185 h 185"/>
                <a:gd name="T18" fmla="*/ 133 w 133"/>
                <a:gd name="T19"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85">
                  <a:moveTo>
                    <a:pt x="133" y="0"/>
                  </a:moveTo>
                  <a:lnTo>
                    <a:pt x="8" y="0"/>
                  </a:lnTo>
                  <a:lnTo>
                    <a:pt x="8" y="11"/>
                  </a:lnTo>
                  <a:lnTo>
                    <a:pt x="0" y="11"/>
                  </a:lnTo>
                  <a:lnTo>
                    <a:pt x="0" y="174"/>
                  </a:lnTo>
                  <a:lnTo>
                    <a:pt x="8" y="174"/>
                  </a:lnTo>
                  <a:lnTo>
                    <a:pt x="8" y="185"/>
                  </a:lnTo>
                  <a:lnTo>
                    <a:pt x="8" y="185"/>
                  </a:lnTo>
                  <a:lnTo>
                    <a:pt x="133" y="185"/>
                  </a:lnTo>
                  <a:lnTo>
                    <a:pt x="133" y="0"/>
                  </a:lnTo>
                  <a:close/>
                </a:path>
              </a:pathLst>
            </a:custGeom>
            <a:solidFill>
              <a:srgbClr val="B4D0E3"/>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49" name="Freeform 111"/>
            <p:cNvSpPr/>
            <p:nvPr>
              <p:custDataLst>
                <p:tags r:id="rId104"/>
              </p:custDataLst>
            </p:nvPr>
          </p:nvSpPr>
          <p:spPr bwMode="auto">
            <a:xfrm>
              <a:off x="9987732" y="8646214"/>
              <a:ext cx="84874" cy="118057"/>
            </a:xfrm>
            <a:custGeom>
              <a:avLst/>
              <a:gdLst>
                <a:gd name="T0" fmla="*/ 133 w 133"/>
                <a:gd name="T1" fmla="*/ 0 h 185"/>
                <a:gd name="T2" fmla="*/ 8 w 133"/>
                <a:gd name="T3" fmla="*/ 0 h 185"/>
                <a:gd name="T4" fmla="*/ 8 w 133"/>
                <a:gd name="T5" fmla="*/ 11 h 185"/>
                <a:gd name="T6" fmla="*/ 0 w 133"/>
                <a:gd name="T7" fmla="*/ 11 h 185"/>
                <a:gd name="T8" fmla="*/ 0 w 133"/>
                <a:gd name="T9" fmla="*/ 174 h 185"/>
                <a:gd name="T10" fmla="*/ 8 w 133"/>
                <a:gd name="T11" fmla="*/ 174 h 185"/>
                <a:gd name="T12" fmla="*/ 8 w 133"/>
                <a:gd name="T13" fmla="*/ 185 h 185"/>
                <a:gd name="T14" fmla="*/ 8 w 133"/>
                <a:gd name="T15" fmla="*/ 185 h 185"/>
                <a:gd name="T16" fmla="*/ 133 w 133"/>
                <a:gd name="T17" fmla="*/ 185 h 185"/>
                <a:gd name="T18" fmla="*/ 133 w 133"/>
                <a:gd name="T19"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85">
                  <a:moveTo>
                    <a:pt x="133" y="0"/>
                  </a:moveTo>
                  <a:lnTo>
                    <a:pt x="8" y="0"/>
                  </a:lnTo>
                  <a:lnTo>
                    <a:pt x="8" y="11"/>
                  </a:lnTo>
                  <a:lnTo>
                    <a:pt x="0" y="11"/>
                  </a:lnTo>
                  <a:lnTo>
                    <a:pt x="0" y="174"/>
                  </a:lnTo>
                  <a:lnTo>
                    <a:pt x="8" y="174"/>
                  </a:lnTo>
                  <a:lnTo>
                    <a:pt x="8" y="185"/>
                  </a:lnTo>
                  <a:lnTo>
                    <a:pt x="8" y="185"/>
                  </a:lnTo>
                  <a:lnTo>
                    <a:pt x="133" y="185"/>
                  </a:lnTo>
                  <a:lnTo>
                    <a:pt x="133"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50" name="Freeform 112"/>
            <p:cNvSpPr>
              <a:spLocks noEditPoints="1"/>
            </p:cNvSpPr>
            <p:nvPr>
              <p:custDataLst>
                <p:tags r:id="rId105"/>
              </p:custDataLst>
            </p:nvPr>
          </p:nvSpPr>
          <p:spPr bwMode="auto">
            <a:xfrm>
              <a:off x="9987732" y="8639194"/>
              <a:ext cx="5105" cy="129544"/>
            </a:xfrm>
            <a:custGeom>
              <a:avLst/>
              <a:gdLst>
                <a:gd name="T0" fmla="*/ 0 w 8"/>
                <a:gd name="T1" fmla="*/ 185 h 203"/>
                <a:gd name="T2" fmla="*/ 0 w 8"/>
                <a:gd name="T3" fmla="*/ 203 h 203"/>
                <a:gd name="T4" fmla="*/ 8 w 8"/>
                <a:gd name="T5" fmla="*/ 203 h 203"/>
                <a:gd name="T6" fmla="*/ 8 w 8"/>
                <a:gd name="T7" fmla="*/ 196 h 203"/>
                <a:gd name="T8" fmla="*/ 8 w 8"/>
                <a:gd name="T9" fmla="*/ 185 h 203"/>
                <a:gd name="T10" fmla="*/ 0 w 8"/>
                <a:gd name="T11" fmla="*/ 185 h 203"/>
                <a:gd name="T12" fmla="*/ 8 w 8"/>
                <a:gd name="T13" fmla="*/ 0 h 203"/>
                <a:gd name="T14" fmla="*/ 0 w 8"/>
                <a:gd name="T15" fmla="*/ 0 h 203"/>
                <a:gd name="T16" fmla="*/ 0 w 8"/>
                <a:gd name="T17" fmla="*/ 22 h 203"/>
                <a:gd name="T18" fmla="*/ 8 w 8"/>
                <a:gd name="T19" fmla="*/ 22 h 203"/>
                <a:gd name="T20" fmla="*/ 8 w 8"/>
                <a:gd name="T21" fmla="*/ 11 h 203"/>
                <a:gd name="T22" fmla="*/ 8 w 8"/>
                <a:gd name="T23"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203">
                  <a:moveTo>
                    <a:pt x="0" y="185"/>
                  </a:moveTo>
                  <a:lnTo>
                    <a:pt x="0" y="203"/>
                  </a:lnTo>
                  <a:lnTo>
                    <a:pt x="8" y="203"/>
                  </a:lnTo>
                  <a:lnTo>
                    <a:pt x="8" y="196"/>
                  </a:lnTo>
                  <a:lnTo>
                    <a:pt x="8" y="185"/>
                  </a:lnTo>
                  <a:lnTo>
                    <a:pt x="0" y="185"/>
                  </a:lnTo>
                  <a:close/>
                  <a:moveTo>
                    <a:pt x="8" y="0"/>
                  </a:moveTo>
                  <a:lnTo>
                    <a:pt x="0" y="0"/>
                  </a:lnTo>
                  <a:lnTo>
                    <a:pt x="0" y="22"/>
                  </a:lnTo>
                  <a:lnTo>
                    <a:pt x="8" y="22"/>
                  </a:lnTo>
                  <a:lnTo>
                    <a:pt x="8" y="11"/>
                  </a:lnTo>
                  <a:lnTo>
                    <a:pt x="8" y="0"/>
                  </a:lnTo>
                  <a:close/>
                </a:path>
              </a:pathLst>
            </a:custGeom>
            <a:solidFill>
              <a:srgbClr val="067CC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51" name="Freeform 113"/>
            <p:cNvSpPr>
              <a:spLocks noEditPoints="1"/>
            </p:cNvSpPr>
            <p:nvPr>
              <p:custDataLst>
                <p:tags r:id="rId106"/>
              </p:custDataLst>
            </p:nvPr>
          </p:nvSpPr>
          <p:spPr bwMode="auto">
            <a:xfrm>
              <a:off x="9987732" y="8639194"/>
              <a:ext cx="5105" cy="129544"/>
            </a:xfrm>
            <a:custGeom>
              <a:avLst/>
              <a:gdLst>
                <a:gd name="T0" fmla="*/ 0 w 8"/>
                <a:gd name="T1" fmla="*/ 185 h 203"/>
                <a:gd name="T2" fmla="*/ 0 w 8"/>
                <a:gd name="T3" fmla="*/ 203 h 203"/>
                <a:gd name="T4" fmla="*/ 8 w 8"/>
                <a:gd name="T5" fmla="*/ 203 h 203"/>
                <a:gd name="T6" fmla="*/ 8 w 8"/>
                <a:gd name="T7" fmla="*/ 196 h 203"/>
                <a:gd name="T8" fmla="*/ 8 w 8"/>
                <a:gd name="T9" fmla="*/ 185 h 203"/>
                <a:gd name="T10" fmla="*/ 0 w 8"/>
                <a:gd name="T11" fmla="*/ 185 h 203"/>
                <a:gd name="T12" fmla="*/ 8 w 8"/>
                <a:gd name="T13" fmla="*/ 0 h 203"/>
                <a:gd name="T14" fmla="*/ 0 w 8"/>
                <a:gd name="T15" fmla="*/ 0 h 203"/>
                <a:gd name="T16" fmla="*/ 0 w 8"/>
                <a:gd name="T17" fmla="*/ 22 h 203"/>
                <a:gd name="T18" fmla="*/ 8 w 8"/>
                <a:gd name="T19" fmla="*/ 22 h 203"/>
                <a:gd name="T20" fmla="*/ 8 w 8"/>
                <a:gd name="T21" fmla="*/ 11 h 203"/>
                <a:gd name="T22" fmla="*/ 8 w 8"/>
                <a:gd name="T23"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203">
                  <a:moveTo>
                    <a:pt x="0" y="185"/>
                  </a:moveTo>
                  <a:lnTo>
                    <a:pt x="0" y="203"/>
                  </a:lnTo>
                  <a:lnTo>
                    <a:pt x="8" y="203"/>
                  </a:lnTo>
                  <a:lnTo>
                    <a:pt x="8" y="196"/>
                  </a:lnTo>
                  <a:lnTo>
                    <a:pt x="8" y="185"/>
                  </a:lnTo>
                  <a:lnTo>
                    <a:pt x="0" y="185"/>
                  </a:lnTo>
                  <a:moveTo>
                    <a:pt x="8" y="0"/>
                  </a:moveTo>
                  <a:lnTo>
                    <a:pt x="0" y="0"/>
                  </a:lnTo>
                  <a:lnTo>
                    <a:pt x="0" y="22"/>
                  </a:lnTo>
                  <a:lnTo>
                    <a:pt x="8" y="22"/>
                  </a:lnTo>
                  <a:lnTo>
                    <a:pt x="8" y="11"/>
                  </a:lnTo>
                  <a:lnTo>
                    <a:pt x="8"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52" name="Freeform 114"/>
            <p:cNvSpPr/>
            <p:nvPr>
              <p:custDataLst>
                <p:tags r:id="rId107"/>
              </p:custDataLst>
            </p:nvPr>
          </p:nvSpPr>
          <p:spPr bwMode="auto">
            <a:xfrm>
              <a:off x="9959653" y="8565808"/>
              <a:ext cx="63815" cy="38289"/>
            </a:xfrm>
            <a:custGeom>
              <a:avLst/>
              <a:gdLst>
                <a:gd name="T0" fmla="*/ 100 w 100"/>
                <a:gd name="T1" fmla="*/ 0 h 60"/>
                <a:gd name="T2" fmla="*/ 96 w 100"/>
                <a:gd name="T3" fmla="*/ 0 h 60"/>
                <a:gd name="T4" fmla="*/ 96 w 100"/>
                <a:gd name="T5" fmla="*/ 60 h 60"/>
                <a:gd name="T6" fmla="*/ 0 w 100"/>
                <a:gd name="T7" fmla="*/ 60 h 60"/>
                <a:gd name="T8" fmla="*/ 96 w 100"/>
                <a:gd name="T9" fmla="*/ 60 h 60"/>
                <a:gd name="T10" fmla="*/ 100 w 100"/>
                <a:gd name="T11" fmla="*/ 0 h 60"/>
              </a:gdLst>
              <a:ahLst/>
              <a:cxnLst>
                <a:cxn ang="0">
                  <a:pos x="T0" y="T1"/>
                </a:cxn>
                <a:cxn ang="0">
                  <a:pos x="T2" y="T3"/>
                </a:cxn>
                <a:cxn ang="0">
                  <a:pos x="T4" y="T5"/>
                </a:cxn>
                <a:cxn ang="0">
                  <a:pos x="T6" y="T7"/>
                </a:cxn>
                <a:cxn ang="0">
                  <a:pos x="T8" y="T9"/>
                </a:cxn>
                <a:cxn ang="0">
                  <a:pos x="T10" y="T11"/>
                </a:cxn>
              </a:cxnLst>
              <a:rect l="0" t="0" r="r" b="b"/>
              <a:pathLst>
                <a:path w="100" h="60">
                  <a:moveTo>
                    <a:pt x="100" y="0"/>
                  </a:moveTo>
                  <a:lnTo>
                    <a:pt x="96" y="0"/>
                  </a:lnTo>
                  <a:lnTo>
                    <a:pt x="96" y="60"/>
                  </a:lnTo>
                  <a:lnTo>
                    <a:pt x="0" y="60"/>
                  </a:lnTo>
                  <a:lnTo>
                    <a:pt x="96" y="60"/>
                  </a:lnTo>
                  <a:lnTo>
                    <a:pt x="100" y="0"/>
                  </a:lnTo>
                  <a:close/>
                </a:path>
              </a:pathLst>
            </a:custGeom>
            <a:solidFill>
              <a:srgbClr val="0565A2"/>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53" name="Freeform 115"/>
            <p:cNvSpPr/>
            <p:nvPr>
              <p:custDataLst>
                <p:tags r:id="rId108"/>
              </p:custDataLst>
            </p:nvPr>
          </p:nvSpPr>
          <p:spPr bwMode="auto">
            <a:xfrm>
              <a:off x="9959653" y="8565808"/>
              <a:ext cx="63815" cy="38289"/>
            </a:xfrm>
            <a:custGeom>
              <a:avLst/>
              <a:gdLst>
                <a:gd name="T0" fmla="*/ 100 w 100"/>
                <a:gd name="T1" fmla="*/ 0 h 60"/>
                <a:gd name="T2" fmla="*/ 96 w 100"/>
                <a:gd name="T3" fmla="*/ 0 h 60"/>
                <a:gd name="T4" fmla="*/ 96 w 100"/>
                <a:gd name="T5" fmla="*/ 60 h 60"/>
                <a:gd name="T6" fmla="*/ 0 w 100"/>
                <a:gd name="T7" fmla="*/ 60 h 60"/>
                <a:gd name="T8" fmla="*/ 96 w 100"/>
                <a:gd name="T9" fmla="*/ 60 h 60"/>
                <a:gd name="T10" fmla="*/ 100 w 100"/>
                <a:gd name="T11" fmla="*/ 0 h 60"/>
              </a:gdLst>
              <a:ahLst/>
              <a:cxnLst>
                <a:cxn ang="0">
                  <a:pos x="T0" y="T1"/>
                </a:cxn>
                <a:cxn ang="0">
                  <a:pos x="T2" y="T3"/>
                </a:cxn>
                <a:cxn ang="0">
                  <a:pos x="T4" y="T5"/>
                </a:cxn>
                <a:cxn ang="0">
                  <a:pos x="T6" y="T7"/>
                </a:cxn>
                <a:cxn ang="0">
                  <a:pos x="T8" y="T9"/>
                </a:cxn>
                <a:cxn ang="0">
                  <a:pos x="T10" y="T11"/>
                </a:cxn>
              </a:cxnLst>
              <a:rect l="0" t="0" r="r" b="b"/>
              <a:pathLst>
                <a:path w="100" h="60">
                  <a:moveTo>
                    <a:pt x="100" y="0"/>
                  </a:moveTo>
                  <a:lnTo>
                    <a:pt x="96" y="0"/>
                  </a:lnTo>
                  <a:lnTo>
                    <a:pt x="96" y="60"/>
                  </a:lnTo>
                  <a:lnTo>
                    <a:pt x="0" y="60"/>
                  </a:lnTo>
                  <a:lnTo>
                    <a:pt x="96" y="60"/>
                  </a:lnTo>
                  <a:lnTo>
                    <a:pt x="10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54" name="Freeform 116"/>
            <p:cNvSpPr/>
            <p:nvPr>
              <p:custDataLst>
                <p:tags r:id="rId109"/>
              </p:custDataLst>
            </p:nvPr>
          </p:nvSpPr>
          <p:spPr bwMode="auto">
            <a:xfrm>
              <a:off x="9959653" y="8565808"/>
              <a:ext cx="61262" cy="38289"/>
            </a:xfrm>
            <a:custGeom>
              <a:avLst/>
              <a:gdLst>
                <a:gd name="T0" fmla="*/ 96 w 96"/>
                <a:gd name="T1" fmla="*/ 0 h 60"/>
                <a:gd name="T2" fmla="*/ 44 w 96"/>
                <a:gd name="T3" fmla="*/ 0 h 60"/>
                <a:gd name="T4" fmla="*/ 26 w 96"/>
                <a:gd name="T5" fmla="*/ 0 h 60"/>
                <a:gd name="T6" fmla="*/ 22 w 96"/>
                <a:gd name="T7" fmla="*/ 11 h 60"/>
                <a:gd name="T8" fmla="*/ 22 w 96"/>
                <a:gd name="T9" fmla="*/ 19 h 60"/>
                <a:gd name="T10" fmla="*/ 19 w 96"/>
                <a:gd name="T11" fmla="*/ 19 h 60"/>
                <a:gd name="T12" fmla="*/ 0 w 96"/>
                <a:gd name="T13" fmla="*/ 60 h 60"/>
                <a:gd name="T14" fmla="*/ 96 w 96"/>
                <a:gd name="T15" fmla="*/ 60 h 60"/>
                <a:gd name="T16" fmla="*/ 96 w 96"/>
                <a:gd name="T1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60">
                  <a:moveTo>
                    <a:pt x="96" y="0"/>
                  </a:moveTo>
                  <a:lnTo>
                    <a:pt x="44" y="0"/>
                  </a:lnTo>
                  <a:lnTo>
                    <a:pt x="26" y="0"/>
                  </a:lnTo>
                  <a:lnTo>
                    <a:pt x="22" y="11"/>
                  </a:lnTo>
                  <a:lnTo>
                    <a:pt x="22" y="19"/>
                  </a:lnTo>
                  <a:lnTo>
                    <a:pt x="19" y="19"/>
                  </a:lnTo>
                  <a:lnTo>
                    <a:pt x="0" y="60"/>
                  </a:lnTo>
                  <a:lnTo>
                    <a:pt x="96" y="60"/>
                  </a:lnTo>
                  <a:lnTo>
                    <a:pt x="96" y="0"/>
                  </a:lnTo>
                  <a:close/>
                </a:path>
              </a:pathLst>
            </a:custGeom>
            <a:solidFill>
              <a:srgbClr val="B4D0E3"/>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55" name="Freeform 117"/>
            <p:cNvSpPr/>
            <p:nvPr>
              <p:custDataLst>
                <p:tags r:id="rId110"/>
              </p:custDataLst>
            </p:nvPr>
          </p:nvSpPr>
          <p:spPr bwMode="auto">
            <a:xfrm>
              <a:off x="9959653" y="8565808"/>
              <a:ext cx="61262" cy="38289"/>
            </a:xfrm>
            <a:custGeom>
              <a:avLst/>
              <a:gdLst>
                <a:gd name="T0" fmla="*/ 96 w 96"/>
                <a:gd name="T1" fmla="*/ 0 h 60"/>
                <a:gd name="T2" fmla="*/ 44 w 96"/>
                <a:gd name="T3" fmla="*/ 0 h 60"/>
                <a:gd name="T4" fmla="*/ 26 w 96"/>
                <a:gd name="T5" fmla="*/ 0 h 60"/>
                <a:gd name="T6" fmla="*/ 22 w 96"/>
                <a:gd name="T7" fmla="*/ 11 h 60"/>
                <a:gd name="T8" fmla="*/ 22 w 96"/>
                <a:gd name="T9" fmla="*/ 19 h 60"/>
                <a:gd name="T10" fmla="*/ 19 w 96"/>
                <a:gd name="T11" fmla="*/ 19 h 60"/>
                <a:gd name="T12" fmla="*/ 0 w 96"/>
                <a:gd name="T13" fmla="*/ 60 h 60"/>
                <a:gd name="T14" fmla="*/ 96 w 96"/>
                <a:gd name="T15" fmla="*/ 60 h 60"/>
                <a:gd name="T16" fmla="*/ 96 w 96"/>
                <a:gd name="T1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60">
                  <a:moveTo>
                    <a:pt x="96" y="0"/>
                  </a:moveTo>
                  <a:lnTo>
                    <a:pt x="44" y="0"/>
                  </a:lnTo>
                  <a:lnTo>
                    <a:pt x="26" y="0"/>
                  </a:lnTo>
                  <a:lnTo>
                    <a:pt x="22" y="11"/>
                  </a:lnTo>
                  <a:lnTo>
                    <a:pt x="22" y="19"/>
                  </a:lnTo>
                  <a:lnTo>
                    <a:pt x="19" y="19"/>
                  </a:lnTo>
                  <a:lnTo>
                    <a:pt x="0" y="60"/>
                  </a:lnTo>
                  <a:lnTo>
                    <a:pt x="96" y="60"/>
                  </a:lnTo>
                  <a:lnTo>
                    <a:pt x="96"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56" name="Freeform 118"/>
            <p:cNvSpPr/>
            <p:nvPr>
              <p:custDataLst>
                <p:tags r:id="rId111"/>
              </p:custDataLst>
            </p:nvPr>
          </p:nvSpPr>
          <p:spPr bwMode="auto">
            <a:xfrm>
              <a:off x="9971778" y="8572827"/>
              <a:ext cx="1915" cy="5105"/>
            </a:xfrm>
            <a:custGeom>
              <a:avLst/>
              <a:gdLst>
                <a:gd name="T0" fmla="*/ 3 w 3"/>
                <a:gd name="T1" fmla="*/ 0 h 8"/>
                <a:gd name="T2" fmla="*/ 0 w 3"/>
                <a:gd name="T3" fmla="*/ 8 h 8"/>
                <a:gd name="T4" fmla="*/ 3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8"/>
                  </a:lnTo>
                  <a:lnTo>
                    <a:pt x="3" y="8"/>
                  </a:lnTo>
                  <a:lnTo>
                    <a:pt x="3" y="0"/>
                  </a:lnTo>
                  <a:close/>
                </a:path>
              </a:pathLst>
            </a:custGeom>
            <a:solidFill>
              <a:srgbClr val="4499D1"/>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57" name="Freeform 119"/>
            <p:cNvSpPr/>
            <p:nvPr>
              <p:custDataLst>
                <p:tags r:id="rId112"/>
              </p:custDataLst>
            </p:nvPr>
          </p:nvSpPr>
          <p:spPr bwMode="auto">
            <a:xfrm>
              <a:off x="9971778" y="8572827"/>
              <a:ext cx="1915" cy="5105"/>
            </a:xfrm>
            <a:custGeom>
              <a:avLst/>
              <a:gdLst>
                <a:gd name="T0" fmla="*/ 3 w 3"/>
                <a:gd name="T1" fmla="*/ 0 h 8"/>
                <a:gd name="T2" fmla="*/ 0 w 3"/>
                <a:gd name="T3" fmla="*/ 8 h 8"/>
                <a:gd name="T4" fmla="*/ 3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8"/>
                  </a:lnTo>
                  <a:lnTo>
                    <a:pt x="3" y="8"/>
                  </a:lnTo>
                  <a:lnTo>
                    <a:pt x="3"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58" name="Freeform 120"/>
            <p:cNvSpPr/>
            <p:nvPr>
              <p:custDataLst>
                <p:tags r:id="rId113"/>
              </p:custDataLst>
            </p:nvPr>
          </p:nvSpPr>
          <p:spPr bwMode="auto">
            <a:xfrm>
              <a:off x="10098769" y="8405633"/>
              <a:ext cx="47223" cy="160175"/>
            </a:xfrm>
            <a:custGeom>
              <a:avLst/>
              <a:gdLst>
                <a:gd name="T0" fmla="*/ 20 w 20"/>
                <a:gd name="T1" fmla="*/ 0 h 68"/>
                <a:gd name="T2" fmla="*/ 14 w 20"/>
                <a:gd name="T3" fmla="*/ 3 h 68"/>
                <a:gd name="T4" fmla="*/ 7 w 20"/>
                <a:gd name="T5" fmla="*/ 11 h 68"/>
                <a:gd name="T6" fmla="*/ 3 w 20"/>
                <a:gd name="T7" fmla="*/ 19 h 68"/>
                <a:gd name="T8" fmla="*/ 7 w 20"/>
                <a:gd name="T9" fmla="*/ 27 h 68"/>
                <a:gd name="T10" fmla="*/ 15 w 20"/>
                <a:gd name="T11" fmla="*/ 35 h 68"/>
                <a:gd name="T12" fmla="*/ 8 w 20"/>
                <a:gd name="T13" fmla="*/ 51 h 68"/>
                <a:gd name="T14" fmla="*/ 0 w 20"/>
                <a:gd name="T15" fmla="*/ 51 h 68"/>
                <a:gd name="T16" fmla="*/ 0 w 20"/>
                <a:gd name="T17" fmla="*/ 68 h 68"/>
                <a:gd name="T18" fmla="*/ 20 w 20"/>
                <a:gd name="T19" fmla="*/ 68 h 68"/>
                <a:gd name="T20" fmla="*/ 20 w 20"/>
                <a:gd name="T21"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68">
                  <a:moveTo>
                    <a:pt x="20" y="0"/>
                  </a:moveTo>
                  <a:cubicBezTo>
                    <a:pt x="18" y="1"/>
                    <a:pt x="16" y="2"/>
                    <a:pt x="14" y="3"/>
                  </a:cubicBezTo>
                  <a:cubicBezTo>
                    <a:pt x="7" y="11"/>
                    <a:pt x="7" y="11"/>
                    <a:pt x="7" y="11"/>
                  </a:cubicBezTo>
                  <a:cubicBezTo>
                    <a:pt x="5" y="13"/>
                    <a:pt x="3" y="16"/>
                    <a:pt x="3" y="19"/>
                  </a:cubicBezTo>
                  <a:cubicBezTo>
                    <a:pt x="3" y="22"/>
                    <a:pt x="5" y="24"/>
                    <a:pt x="7" y="27"/>
                  </a:cubicBezTo>
                  <a:cubicBezTo>
                    <a:pt x="15" y="35"/>
                    <a:pt x="15" y="35"/>
                    <a:pt x="15" y="35"/>
                  </a:cubicBezTo>
                  <a:cubicBezTo>
                    <a:pt x="12" y="40"/>
                    <a:pt x="9" y="46"/>
                    <a:pt x="8" y="51"/>
                  </a:cubicBezTo>
                  <a:cubicBezTo>
                    <a:pt x="0" y="51"/>
                    <a:pt x="0" y="51"/>
                    <a:pt x="0" y="51"/>
                  </a:cubicBezTo>
                  <a:cubicBezTo>
                    <a:pt x="0" y="68"/>
                    <a:pt x="0" y="68"/>
                    <a:pt x="0" y="68"/>
                  </a:cubicBezTo>
                  <a:cubicBezTo>
                    <a:pt x="20" y="68"/>
                    <a:pt x="20" y="68"/>
                    <a:pt x="20" y="68"/>
                  </a:cubicBezTo>
                  <a:cubicBezTo>
                    <a:pt x="20" y="0"/>
                    <a:pt x="20" y="0"/>
                    <a:pt x="20" y="0"/>
                  </a:cubicBezTo>
                </a:path>
              </a:pathLst>
            </a:custGeom>
            <a:solidFill>
              <a:srgbClr val="4499D1"/>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59" name="Freeform 121"/>
            <p:cNvSpPr/>
            <p:nvPr>
              <p:custDataLst>
                <p:tags r:id="rId114"/>
              </p:custDataLst>
            </p:nvPr>
          </p:nvSpPr>
          <p:spPr bwMode="auto">
            <a:xfrm>
              <a:off x="10063671" y="8526243"/>
              <a:ext cx="35098" cy="39565"/>
            </a:xfrm>
            <a:custGeom>
              <a:avLst/>
              <a:gdLst>
                <a:gd name="T0" fmla="*/ 11 w 15"/>
                <a:gd name="T1" fmla="*/ 0 h 17"/>
                <a:gd name="T2" fmla="*/ 3 w 15"/>
                <a:gd name="T3" fmla="*/ 4 h 17"/>
                <a:gd name="T4" fmla="*/ 0 w 15"/>
                <a:gd name="T5" fmla="*/ 12 h 17"/>
                <a:gd name="T6" fmla="*/ 0 w 15"/>
                <a:gd name="T7" fmla="*/ 17 h 17"/>
                <a:gd name="T8" fmla="*/ 2 w 15"/>
                <a:gd name="T9" fmla="*/ 17 h 17"/>
                <a:gd name="T10" fmla="*/ 2 w 15"/>
                <a:gd name="T11" fmla="*/ 17 h 17"/>
                <a:gd name="T12" fmla="*/ 4 w 15"/>
                <a:gd name="T13" fmla="*/ 17 h 17"/>
                <a:gd name="T14" fmla="*/ 4 w 15"/>
                <a:gd name="T15" fmla="*/ 17 h 17"/>
                <a:gd name="T16" fmla="*/ 15 w 15"/>
                <a:gd name="T17" fmla="*/ 17 h 17"/>
                <a:gd name="T18" fmla="*/ 15 w 15"/>
                <a:gd name="T19" fmla="*/ 0 h 17"/>
                <a:gd name="T20" fmla="*/ 11 w 15"/>
                <a:gd name="T21"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17">
                  <a:moveTo>
                    <a:pt x="11" y="0"/>
                  </a:moveTo>
                  <a:cubicBezTo>
                    <a:pt x="8" y="0"/>
                    <a:pt x="5" y="2"/>
                    <a:pt x="3" y="4"/>
                  </a:cubicBezTo>
                  <a:cubicBezTo>
                    <a:pt x="1" y="6"/>
                    <a:pt x="0" y="9"/>
                    <a:pt x="0" y="12"/>
                  </a:cubicBezTo>
                  <a:cubicBezTo>
                    <a:pt x="0" y="17"/>
                    <a:pt x="0" y="17"/>
                    <a:pt x="0" y="17"/>
                  </a:cubicBezTo>
                  <a:cubicBezTo>
                    <a:pt x="2" y="17"/>
                    <a:pt x="2" y="17"/>
                    <a:pt x="2" y="17"/>
                  </a:cubicBezTo>
                  <a:cubicBezTo>
                    <a:pt x="2" y="17"/>
                    <a:pt x="2" y="17"/>
                    <a:pt x="2" y="17"/>
                  </a:cubicBezTo>
                  <a:cubicBezTo>
                    <a:pt x="4" y="17"/>
                    <a:pt x="4" y="17"/>
                    <a:pt x="4" y="17"/>
                  </a:cubicBezTo>
                  <a:cubicBezTo>
                    <a:pt x="4" y="17"/>
                    <a:pt x="4" y="17"/>
                    <a:pt x="4" y="17"/>
                  </a:cubicBezTo>
                  <a:cubicBezTo>
                    <a:pt x="15" y="17"/>
                    <a:pt x="15" y="17"/>
                    <a:pt x="15" y="17"/>
                  </a:cubicBezTo>
                  <a:cubicBezTo>
                    <a:pt x="15" y="0"/>
                    <a:pt x="15" y="0"/>
                    <a:pt x="15" y="0"/>
                  </a:cubicBezTo>
                  <a:cubicBezTo>
                    <a:pt x="11" y="0"/>
                    <a:pt x="11" y="0"/>
                    <a:pt x="11" y="0"/>
                  </a:cubicBezTo>
                </a:path>
              </a:pathLst>
            </a:custGeom>
            <a:solidFill>
              <a:srgbClr val="B4D0E3"/>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60" name="Freeform 122"/>
            <p:cNvSpPr/>
            <p:nvPr>
              <p:custDataLst>
                <p:tags r:id="rId115"/>
              </p:custDataLst>
            </p:nvPr>
          </p:nvSpPr>
          <p:spPr bwMode="auto">
            <a:xfrm>
              <a:off x="10084730" y="8370535"/>
              <a:ext cx="393737" cy="195273"/>
            </a:xfrm>
            <a:custGeom>
              <a:avLst/>
              <a:gdLst>
                <a:gd name="T0" fmla="*/ 167 w 167"/>
                <a:gd name="T1" fmla="*/ 83 h 83"/>
                <a:gd name="T2" fmla="*/ 167 w 167"/>
                <a:gd name="T3" fmla="*/ 78 h 83"/>
                <a:gd name="T4" fmla="*/ 158 w 167"/>
                <a:gd name="T5" fmla="*/ 69 h 83"/>
                <a:gd name="T6" fmla="*/ 145 w 167"/>
                <a:gd name="T7" fmla="*/ 69 h 83"/>
                <a:gd name="T8" fmla="*/ 137 w 167"/>
                <a:gd name="T9" fmla="*/ 50 h 83"/>
                <a:gd name="T10" fmla="*/ 146 w 167"/>
                <a:gd name="T11" fmla="*/ 40 h 83"/>
                <a:gd name="T12" fmla="*/ 146 w 167"/>
                <a:gd name="T13" fmla="*/ 28 h 83"/>
                <a:gd name="T14" fmla="*/ 139 w 167"/>
                <a:gd name="T15" fmla="*/ 21 h 83"/>
                <a:gd name="T16" fmla="*/ 127 w 167"/>
                <a:gd name="T17" fmla="*/ 21 h 83"/>
                <a:gd name="T18" fmla="*/ 117 w 167"/>
                <a:gd name="T19" fmla="*/ 30 h 83"/>
                <a:gd name="T20" fmla="*/ 98 w 167"/>
                <a:gd name="T21" fmla="*/ 22 h 83"/>
                <a:gd name="T22" fmla="*/ 98 w 167"/>
                <a:gd name="T23" fmla="*/ 9 h 83"/>
                <a:gd name="T24" fmla="*/ 89 w 167"/>
                <a:gd name="T25" fmla="*/ 0 h 83"/>
                <a:gd name="T26" fmla="*/ 79 w 167"/>
                <a:gd name="T27" fmla="*/ 0 h 83"/>
                <a:gd name="T28" fmla="*/ 70 w 167"/>
                <a:gd name="T29" fmla="*/ 9 h 83"/>
                <a:gd name="T30" fmla="*/ 70 w 167"/>
                <a:gd name="T31" fmla="*/ 22 h 83"/>
                <a:gd name="T32" fmla="*/ 51 w 167"/>
                <a:gd name="T33" fmla="*/ 30 h 83"/>
                <a:gd name="T34" fmla="*/ 41 w 167"/>
                <a:gd name="T35" fmla="*/ 20 h 83"/>
                <a:gd name="T36" fmla="*/ 29 w 167"/>
                <a:gd name="T37" fmla="*/ 20 h 83"/>
                <a:gd name="T38" fmla="*/ 21 w 167"/>
                <a:gd name="T39" fmla="*/ 27 h 83"/>
                <a:gd name="T40" fmla="*/ 21 w 167"/>
                <a:gd name="T41" fmla="*/ 40 h 83"/>
                <a:gd name="T42" fmla="*/ 31 w 167"/>
                <a:gd name="T43" fmla="*/ 50 h 83"/>
                <a:gd name="T44" fmla="*/ 23 w 167"/>
                <a:gd name="T45" fmla="*/ 69 h 83"/>
                <a:gd name="T46" fmla="*/ 9 w 167"/>
                <a:gd name="T47" fmla="*/ 69 h 83"/>
                <a:gd name="T48" fmla="*/ 0 w 167"/>
                <a:gd name="T49" fmla="*/ 78 h 83"/>
                <a:gd name="T50" fmla="*/ 0 w 167"/>
                <a:gd name="T51" fmla="*/ 83 h 83"/>
                <a:gd name="T52" fmla="*/ 56 w 167"/>
                <a:gd name="T53" fmla="*/ 83 h 83"/>
                <a:gd name="T54" fmla="*/ 84 w 167"/>
                <a:gd name="T55" fmla="*/ 55 h 83"/>
                <a:gd name="T56" fmla="*/ 112 w 167"/>
                <a:gd name="T57" fmla="*/ 83 h 83"/>
                <a:gd name="T58" fmla="*/ 167 w 167"/>
                <a:gd name="T59" fmla="*/ 8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7" h="83">
                  <a:moveTo>
                    <a:pt x="167" y="83"/>
                  </a:moveTo>
                  <a:cubicBezTo>
                    <a:pt x="167" y="78"/>
                    <a:pt x="167" y="78"/>
                    <a:pt x="167" y="78"/>
                  </a:cubicBezTo>
                  <a:cubicBezTo>
                    <a:pt x="167" y="73"/>
                    <a:pt x="163" y="69"/>
                    <a:pt x="158" y="69"/>
                  </a:cubicBezTo>
                  <a:cubicBezTo>
                    <a:pt x="145" y="69"/>
                    <a:pt x="145" y="69"/>
                    <a:pt x="145" y="69"/>
                  </a:cubicBezTo>
                  <a:cubicBezTo>
                    <a:pt x="143" y="62"/>
                    <a:pt x="140" y="56"/>
                    <a:pt x="137" y="50"/>
                  </a:cubicBezTo>
                  <a:cubicBezTo>
                    <a:pt x="146" y="40"/>
                    <a:pt x="146" y="40"/>
                    <a:pt x="146" y="40"/>
                  </a:cubicBezTo>
                  <a:cubicBezTo>
                    <a:pt x="150" y="37"/>
                    <a:pt x="150" y="31"/>
                    <a:pt x="146" y="28"/>
                  </a:cubicBezTo>
                  <a:cubicBezTo>
                    <a:pt x="139" y="21"/>
                    <a:pt x="139" y="21"/>
                    <a:pt x="139" y="21"/>
                  </a:cubicBezTo>
                  <a:cubicBezTo>
                    <a:pt x="136" y="17"/>
                    <a:pt x="130" y="17"/>
                    <a:pt x="127" y="21"/>
                  </a:cubicBezTo>
                  <a:cubicBezTo>
                    <a:pt x="117" y="30"/>
                    <a:pt x="117" y="30"/>
                    <a:pt x="117" y="30"/>
                  </a:cubicBezTo>
                  <a:cubicBezTo>
                    <a:pt x="111" y="26"/>
                    <a:pt x="105" y="24"/>
                    <a:pt x="98" y="22"/>
                  </a:cubicBezTo>
                  <a:cubicBezTo>
                    <a:pt x="98" y="9"/>
                    <a:pt x="98" y="9"/>
                    <a:pt x="98" y="9"/>
                  </a:cubicBezTo>
                  <a:cubicBezTo>
                    <a:pt x="98" y="4"/>
                    <a:pt x="94" y="0"/>
                    <a:pt x="89" y="0"/>
                  </a:cubicBezTo>
                  <a:cubicBezTo>
                    <a:pt x="79" y="0"/>
                    <a:pt x="79" y="0"/>
                    <a:pt x="79" y="0"/>
                  </a:cubicBezTo>
                  <a:cubicBezTo>
                    <a:pt x="74" y="0"/>
                    <a:pt x="70" y="4"/>
                    <a:pt x="70" y="9"/>
                  </a:cubicBezTo>
                  <a:cubicBezTo>
                    <a:pt x="70" y="22"/>
                    <a:pt x="70" y="22"/>
                    <a:pt x="70" y="22"/>
                  </a:cubicBezTo>
                  <a:cubicBezTo>
                    <a:pt x="63" y="24"/>
                    <a:pt x="56" y="26"/>
                    <a:pt x="51" y="30"/>
                  </a:cubicBezTo>
                  <a:cubicBezTo>
                    <a:pt x="41" y="20"/>
                    <a:pt x="41" y="20"/>
                    <a:pt x="41" y="20"/>
                  </a:cubicBezTo>
                  <a:cubicBezTo>
                    <a:pt x="38" y="17"/>
                    <a:pt x="32" y="17"/>
                    <a:pt x="29" y="20"/>
                  </a:cubicBezTo>
                  <a:cubicBezTo>
                    <a:pt x="21" y="27"/>
                    <a:pt x="21" y="27"/>
                    <a:pt x="21" y="27"/>
                  </a:cubicBezTo>
                  <a:cubicBezTo>
                    <a:pt x="18" y="31"/>
                    <a:pt x="18" y="36"/>
                    <a:pt x="21" y="40"/>
                  </a:cubicBezTo>
                  <a:cubicBezTo>
                    <a:pt x="31" y="50"/>
                    <a:pt x="31" y="50"/>
                    <a:pt x="31" y="50"/>
                  </a:cubicBezTo>
                  <a:cubicBezTo>
                    <a:pt x="27" y="55"/>
                    <a:pt x="24" y="62"/>
                    <a:pt x="23" y="69"/>
                  </a:cubicBezTo>
                  <a:cubicBezTo>
                    <a:pt x="9" y="69"/>
                    <a:pt x="9" y="69"/>
                    <a:pt x="9" y="69"/>
                  </a:cubicBezTo>
                  <a:cubicBezTo>
                    <a:pt x="4" y="69"/>
                    <a:pt x="0" y="73"/>
                    <a:pt x="0" y="78"/>
                  </a:cubicBezTo>
                  <a:cubicBezTo>
                    <a:pt x="0" y="83"/>
                    <a:pt x="0" y="83"/>
                    <a:pt x="0" y="83"/>
                  </a:cubicBezTo>
                  <a:cubicBezTo>
                    <a:pt x="56" y="83"/>
                    <a:pt x="56" y="83"/>
                    <a:pt x="56" y="83"/>
                  </a:cubicBezTo>
                  <a:cubicBezTo>
                    <a:pt x="56" y="68"/>
                    <a:pt x="68" y="55"/>
                    <a:pt x="84" y="55"/>
                  </a:cubicBezTo>
                  <a:cubicBezTo>
                    <a:pt x="99" y="55"/>
                    <a:pt x="112" y="68"/>
                    <a:pt x="112" y="83"/>
                  </a:cubicBezTo>
                  <a:lnTo>
                    <a:pt x="167" y="83"/>
                  </a:ln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61" name="Freeform 123"/>
            <p:cNvSpPr>
              <a:spLocks noEditPoints="1"/>
            </p:cNvSpPr>
            <p:nvPr>
              <p:custDataLst>
                <p:tags r:id="rId116"/>
              </p:custDataLst>
            </p:nvPr>
          </p:nvSpPr>
          <p:spPr bwMode="auto">
            <a:xfrm>
              <a:off x="10077711" y="8363515"/>
              <a:ext cx="407776" cy="202293"/>
            </a:xfrm>
            <a:custGeom>
              <a:avLst/>
              <a:gdLst>
                <a:gd name="T0" fmla="*/ 173 w 173"/>
                <a:gd name="T1" fmla="*/ 81 h 86"/>
                <a:gd name="T2" fmla="*/ 148 w 173"/>
                <a:gd name="T3" fmla="*/ 69 h 86"/>
                <a:gd name="T4" fmla="*/ 151 w 173"/>
                <a:gd name="T5" fmla="*/ 72 h 86"/>
                <a:gd name="T6" fmla="*/ 140 w 173"/>
                <a:gd name="T7" fmla="*/ 53 h 86"/>
                <a:gd name="T8" fmla="*/ 151 w 173"/>
                <a:gd name="T9" fmla="*/ 45 h 86"/>
                <a:gd name="T10" fmla="*/ 155 w 173"/>
                <a:gd name="T11" fmla="*/ 37 h 86"/>
                <a:gd name="T12" fmla="*/ 151 w 173"/>
                <a:gd name="T13" fmla="*/ 29 h 86"/>
                <a:gd name="T14" fmla="*/ 136 w 173"/>
                <a:gd name="T15" fmla="*/ 18 h 86"/>
                <a:gd name="T16" fmla="*/ 118 w 173"/>
                <a:gd name="T17" fmla="*/ 31 h 86"/>
                <a:gd name="T18" fmla="*/ 122 w 173"/>
                <a:gd name="T19" fmla="*/ 31 h 86"/>
                <a:gd name="T20" fmla="*/ 101 w 173"/>
                <a:gd name="T21" fmla="*/ 25 h 86"/>
                <a:gd name="T22" fmla="*/ 104 w 173"/>
                <a:gd name="T23" fmla="*/ 12 h 86"/>
                <a:gd name="T24" fmla="*/ 82 w 173"/>
                <a:gd name="T25" fmla="*/ 0 h 86"/>
                <a:gd name="T26" fmla="*/ 70 w 173"/>
                <a:gd name="T27" fmla="*/ 25 h 86"/>
                <a:gd name="T28" fmla="*/ 72 w 173"/>
                <a:gd name="T29" fmla="*/ 22 h 86"/>
                <a:gd name="T30" fmla="*/ 54 w 173"/>
                <a:gd name="T31" fmla="*/ 33 h 86"/>
                <a:gd name="T32" fmla="*/ 46 w 173"/>
                <a:gd name="T33" fmla="*/ 21 h 86"/>
                <a:gd name="T34" fmla="*/ 38 w 173"/>
                <a:gd name="T35" fmla="*/ 18 h 86"/>
                <a:gd name="T36" fmla="*/ 30 w 173"/>
                <a:gd name="T37" fmla="*/ 21 h 86"/>
                <a:gd name="T38" fmla="*/ 19 w 173"/>
                <a:gd name="T39" fmla="*/ 37 h 86"/>
                <a:gd name="T40" fmla="*/ 32 w 173"/>
                <a:gd name="T41" fmla="*/ 55 h 86"/>
                <a:gd name="T42" fmla="*/ 31 w 173"/>
                <a:gd name="T43" fmla="*/ 51 h 86"/>
                <a:gd name="T44" fmla="*/ 26 w 173"/>
                <a:gd name="T45" fmla="*/ 72 h 86"/>
                <a:gd name="T46" fmla="*/ 12 w 173"/>
                <a:gd name="T47" fmla="*/ 69 h 86"/>
                <a:gd name="T48" fmla="*/ 12 w 173"/>
                <a:gd name="T49" fmla="*/ 69 h 86"/>
                <a:gd name="T50" fmla="*/ 0 w 173"/>
                <a:gd name="T51" fmla="*/ 81 h 86"/>
                <a:gd name="T52" fmla="*/ 0 w 173"/>
                <a:gd name="T53" fmla="*/ 81 h 86"/>
                <a:gd name="T54" fmla="*/ 6 w 173"/>
                <a:gd name="T55" fmla="*/ 86 h 86"/>
                <a:gd name="T56" fmla="*/ 6 w 173"/>
                <a:gd name="T57" fmla="*/ 81 h 86"/>
                <a:gd name="T58" fmla="*/ 12 w 173"/>
                <a:gd name="T59" fmla="*/ 74 h 86"/>
                <a:gd name="T60" fmla="*/ 12 w 173"/>
                <a:gd name="T61" fmla="*/ 75 h 86"/>
                <a:gd name="T62" fmla="*/ 12 w 173"/>
                <a:gd name="T63" fmla="*/ 75 h 86"/>
                <a:gd name="T64" fmla="*/ 28 w 173"/>
                <a:gd name="T65" fmla="*/ 75 h 86"/>
                <a:gd name="T66" fmla="*/ 36 w 173"/>
                <a:gd name="T67" fmla="*/ 54 h 86"/>
                <a:gd name="T68" fmla="*/ 26 w 173"/>
                <a:gd name="T69" fmla="*/ 41 h 86"/>
                <a:gd name="T70" fmla="*/ 25 w 173"/>
                <a:gd name="T71" fmla="*/ 37 h 86"/>
                <a:gd name="T72" fmla="*/ 34 w 173"/>
                <a:gd name="T73" fmla="*/ 25 h 86"/>
                <a:gd name="T74" fmla="*/ 38 w 173"/>
                <a:gd name="T75" fmla="*/ 24 h 86"/>
                <a:gd name="T76" fmla="*/ 53 w 173"/>
                <a:gd name="T77" fmla="*/ 37 h 86"/>
                <a:gd name="T78" fmla="*/ 74 w 173"/>
                <a:gd name="T79" fmla="*/ 28 h 86"/>
                <a:gd name="T80" fmla="*/ 76 w 173"/>
                <a:gd name="T81" fmla="*/ 12 h 86"/>
                <a:gd name="T82" fmla="*/ 92 w 173"/>
                <a:gd name="T83" fmla="*/ 6 h 86"/>
                <a:gd name="T84" fmla="*/ 98 w 173"/>
                <a:gd name="T85" fmla="*/ 27 h 86"/>
                <a:gd name="T86" fmla="*/ 119 w 173"/>
                <a:gd name="T87" fmla="*/ 36 h 86"/>
                <a:gd name="T88" fmla="*/ 132 w 173"/>
                <a:gd name="T89" fmla="*/ 26 h 86"/>
                <a:gd name="T90" fmla="*/ 140 w 173"/>
                <a:gd name="T91" fmla="*/ 26 h 86"/>
                <a:gd name="T92" fmla="*/ 147 w 173"/>
                <a:gd name="T93" fmla="*/ 33 h 86"/>
                <a:gd name="T94" fmla="*/ 147 w 173"/>
                <a:gd name="T95" fmla="*/ 41 h 86"/>
                <a:gd name="T96" fmla="*/ 137 w 173"/>
                <a:gd name="T97" fmla="*/ 54 h 86"/>
                <a:gd name="T98" fmla="*/ 145 w 173"/>
                <a:gd name="T99" fmla="*/ 75 h 86"/>
                <a:gd name="T100" fmla="*/ 161 w 173"/>
                <a:gd name="T101" fmla="*/ 75 h 86"/>
                <a:gd name="T102" fmla="*/ 167 w 173"/>
                <a:gd name="T103" fmla="*/ 86 h 86"/>
                <a:gd name="T104" fmla="*/ 62 w 173"/>
                <a:gd name="T105" fmla="*/ 86 h 86"/>
                <a:gd name="T106" fmla="*/ 87 w 173"/>
                <a:gd name="T107" fmla="*/ 61 h 86"/>
                <a:gd name="T108" fmla="*/ 112 w 173"/>
                <a:gd name="T109" fmla="*/ 86 h 86"/>
                <a:gd name="T110" fmla="*/ 109 w 173"/>
                <a:gd name="T111" fmla="*/ 64 h 86"/>
                <a:gd name="T112" fmla="*/ 65 w 173"/>
                <a:gd name="T113" fmla="*/ 64 h 86"/>
                <a:gd name="T114" fmla="*/ 62 w 173"/>
                <a:gd name="T115"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 h="86">
                  <a:moveTo>
                    <a:pt x="173" y="86"/>
                  </a:moveTo>
                  <a:cubicBezTo>
                    <a:pt x="173" y="81"/>
                    <a:pt x="173" y="81"/>
                    <a:pt x="173" y="81"/>
                  </a:cubicBezTo>
                  <a:cubicBezTo>
                    <a:pt x="173" y="75"/>
                    <a:pt x="168" y="69"/>
                    <a:pt x="161" y="69"/>
                  </a:cubicBezTo>
                  <a:cubicBezTo>
                    <a:pt x="148" y="69"/>
                    <a:pt x="148" y="69"/>
                    <a:pt x="148" y="69"/>
                  </a:cubicBezTo>
                  <a:cubicBezTo>
                    <a:pt x="148" y="72"/>
                    <a:pt x="148" y="72"/>
                    <a:pt x="148" y="72"/>
                  </a:cubicBezTo>
                  <a:cubicBezTo>
                    <a:pt x="151" y="72"/>
                    <a:pt x="151" y="72"/>
                    <a:pt x="151" y="72"/>
                  </a:cubicBezTo>
                  <a:cubicBezTo>
                    <a:pt x="149" y="64"/>
                    <a:pt x="146" y="57"/>
                    <a:pt x="142" y="51"/>
                  </a:cubicBezTo>
                  <a:cubicBezTo>
                    <a:pt x="140" y="53"/>
                    <a:pt x="140" y="53"/>
                    <a:pt x="140" y="53"/>
                  </a:cubicBezTo>
                  <a:cubicBezTo>
                    <a:pt x="142" y="55"/>
                    <a:pt x="142" y="55"/>
                    <a:pt x="142" y="55"/>
                  </a:cubicBezTo>
                  <a:cubicBezTo>
                    <a:pt x="151" y="45"/>
                    <a:pt x="151" y="45"/>
                    <a:pt x="151" y="45"/>
                  </a:cubicBezTo>
                  <a:cubicBezTo>
                    <a:pt x="151" y="45"/>
                    <a:pt x="151" y="45"/>
                    <a:pt x="151" y="45"/>
                  </a:cubicBezTo>
                  <a:cubicBezTo>
                    <a:pt x="154" y="43"/>
                    <a:pt x="155" y="40"/>
                    <a:pt x="155" y="37"/>
                  </a:cubicBezTo>
                  <a:cubicBezTo>
                    <a:pt x="155" y="34"/>
                    <a:pt x="154" y="31"/>
                    <a:pt x="151" y="29"/>
                  </a:cubicBezTo>
                  <a:cubicBezTo>
                    <a:pt x="151" y="29"/>
                    <a:pt x="151" y="29"/>
                    <a:pt x="151" y="29"/>
                  </a:cubicBezTo>
                  <a:cubicBezTo>
                    <a:pt x="144" y="21"/>
                    <a:pt x="144" y="21"/>
                    <a:pt x="144" y="21"/>
                  </a:cubicBezTo>
                  <a:cubicBezTo>
                    <a:pt x="142" y="19"/>
                    <a:pt x="139" y="18"/>
                    <a:pt x="136" y="18"/>
                  </a:cubicBezTo>
                  <a:cubicBezTo>
                    <a:pt x="133" y="18"/>
                    <a:pt x="130" y="19"/>
                    <a:pt x="128" y="21"/>
                  </a:cubicBezTo>
                  <a:cubicBezTo>
                    <a:pt x="118" y="31"/>
                    <a:pt x="118" y="31"/>
                    <a:pt x="118" y="31"/>
                  </a:cubicBezTo>
                  <a:cubicBezTo>
                    <a:pt x="120" y="33"/>
                    <a:pt x="120" y="33"/>
                    <a:pt x="120" y="33"/>
                  </a:cubicBezTo>
                  <a:cubicBezTo>
                    <a:pt x="122" y="31"/>
                    <a:pt x="122" y="31"/>
                    <a:pt x="122" y="31"/>
                  </a:cubicBezTo>
                  <a:cubicBezTo>
                    <a:pt x="116" y="27"/>
                    <a:pt x="109" y="24"/>
                    <a:pt x="101" y="22"/>
                  </a:cubicBezTo>
                  <a:cubicBezTo>
                    <a:pt x="101" y="25"/>
                    <a:pt x="101" y="25"/>
                    <a:pt x="101" y="25"/>
                  </a:cubicBezTo>
                  <a:cubicBezTo>
                    <a:pt x="104" y="25"/>
                    <a:pt x="104" y="25"/>
                    <a:pt x="104" y="25"/>
                  </a:cubicBezTo>
                  <a:cubicBezTo>
                    <a:pt x="104" y="12"/>
                    <a:pt x="104" y="12"/>
                    <a:pt x="104" y="12"/>
                  </a:cubicBezTo>
                  <a:cubicBezTo>
                    <a:pt x="104" y="5"/>
                    <a:pt x="98" y="0"/>
                    <a:pt x="92" y="0"/>
                  </a:cubicBezTo>
                  <a:cubicBezTo>
                    <a:pt x="82" y="0"/>
                    <a:pt x="82" y="0"/>
                    <a:pt x="82" y="0"/>
                  </a:cubicBezTo>
                  <a:cubicBezTo>
                    <a:pt x="75" y="0"/>
                    <a:pt x="70" y="5"/>
                    <a:pt x="70" y="12"/>
                  </a:cubicBezTo>
                  <a:cubicBezTo>
                    <a:pt x="70" y="25"/>
                    <a:pt x="70" y="25"/>
                    <a:pt x="70" y="25"/>
                  </a:cubicBezTo>
                  <a:cubicBezTo>
                    <a:pt x="73" y="25"/>
                    <a:pt x="73" y="25"/>
                    <a:pt x="73" y="25"/>
                  </a:cubicBezTo>
                  <a:cubicBezTo>
                    <a:pt x="72" y="22"/>
                    <a:pt x="72" y="22"/>
                    <a:pt x="72" y="22"/>
                  </a:cubicBezTo>
                  <a:cubicBezTo>
                    <a:pt x="65" y="24"/>
                    <a:pt x="58" y="27"/>
                    <a:pt x="52" y="30"/>
                  </a:cubicBezTo>
                  <a:cubicBezTo>
                    <a:pt x="54" y="33"/>
                    <a:pt x="54" y="33"/>
                    <a:pt x="54" y="33"/>
                  </a:cubicBezTo>
                  <a:cubicBezTo>
                    <a:pt x="56" y="31"/>
                    <a:pt x="56" y="31"/>
                    <a:pt x="56" y="31"/>
                  </a:cubicBezTo>
                  <a:cubicBezTo>
                    <a:pt x="46" y="21"/>
                    <a:pt x="46" y="21"/>
                    <a:pt x="46" y="21"/>
                  </a:cubicBezTo>
                  <a:cubicBezTo>
                    <a:pt x="46" y="21"/>
                    <a:pt x="46" y="21"/>
                    <a:pt x="46" y="21"/>
                  </a:cubicBezTo>
                  <a:cubicBezTo>
                    <a:pt x="44" y="19"/>
                    <a:pt x="41" y="18"/>
                    <a:pt x="38" y="18"/>
                  </a:cubicBezTo>
                  <a:cubicBezTo>
                    <a:pt x="35" y="18"/>
                    <a:pt x="32" y="19"/>
                    <a:pt x="30" y="21"/>
                  </a:cubicBezTo>
                  <a:cubicBezTo>
                    <a:pt x="30" y="21"/>
                    <a:pt x="30" y="21"/>
                    <a:pt x="30" y="21"/>
                  </a:cubicBezTo>
                  <a:cubicBezTo>
                    <a:pt x="22" y="28"/>
                    <a:pt x="22" y="28"/>
                    <a:pt x="22" y="28"/>
                  </a:cubicBezTo>
                  <a:cubicBezTo>
                    <a:pt x="20" y="31"/>
                    <a:pt x="19" y="34"/>
                    <a:pt x="19" y="37"/>
                  </a:cubicBezTo>
                  <a:cubicBezTo>
                    <a:pt x="19" y="40"/>
                    <a:pt x="20" y="43"/>
                    <a:pt x="22" y="45"/>
                  </a:cubicBezTo>
                  <a:cubicBezTo>
                    <a:pt x="32" y="55"/>
                    <a:pt x="32" y="55"/>
                    <a:pt x="32" y="55"/>
                  </a:cubicBezTo>
                  <a:cubicBezTo>
                    <a:pt x="34" y="53"/>
                    <a:pt x="34" y="53"/>
                    <a:pt x="34" y="53"/>
                  </a:cubicBezTo>
                  <a:cubicBezTo>
                    <a:pt x="31" y="51"/>
                    <a:pt x="31" y="51"/>
                    <a:pt x="31" y="51"/>
                  </a:cubicBezTo>
                  <a:cubicBezTo>
                    <a:pt x="27" y="57"/>
                    <a:pt x="24" y="64"/>
                    <a:pt x="23" y="71"/>
                  </a:cubicBezTo>
                  <a:cubicBezTo>
                    <a:pt x="26" y="72"/>
                    <a:pt x="26" y="72"/>
                    <a:pt x="26" y="72"/>
                  </a:cubicBezTo>
                  <a:cubicBezTo>
                    <a:pt x="26" y="69"/>
                    <a:pt x="26" y="69"/>
                    <a:pt x="26" y="69"/>
                  </a:cubicBezTo>
                  <a:cubicBezTo>
                    <a:pt x="12" y="69"/>
                    <a:pt x="12" y="69"/>
                    <a:pt x="12" y="69"/>
                  </a:cubicBezTo>
                  <a:cubicBezTo>
                    <a:pt x="12" y="72"/>
                    <a:pt x="12" y="72"/>
                    <a:pt x="12" y="72"/>
                  </a:cubicBezTo>
                  <a:cubicBezTo>
                    <a:pt x="12" y="69"/>
                    <a:pt x="12" y="69"/>
                    <a:pt x="12" y="69"/>
                  </a:cubicBezTo>
                  <a:cubicBezTo>
                    <a:pt x="12" y="69"/>
                    <a:pt x="12" y="69"/>
                    <a:pt x="12" y="69"/>
                  </a:cubicBezTo>
                  <a:cubicBezTo>
                    <a:pt x="6" y="69"/>
                    <a:pt x="0" y="74"/>
                    <a:pt x="0" y="81"/>
                  </a:cubicBezTo>
                  <a:cubicBezTo>
                    <a:pt x="3" y="81"/>
                    <a:pt x="3" y="81"/>
                    <a:pt x="3" y="81"/>
                  </a:cubicBezTo>
                  <a:cubicBezTo>
                    <a:pt x="0" y="81"/>
                    <a:pt x="0" y="81"/>
                    <a:pt x="0" y="81"/>
                  </a:cubicBezTo>
                  <a:cubicBezTo>
                    <a:pt x="0" y="86"/>
                    <a:pt x="0" y="86"/>
                    <a:pt x="0" y="86"/>
                  </a:cubicBezTo>
                  <a:cubicBezTo>
                    <a:pt x="6" y="86"/>
                    <a:pt x="6" y="86"/>
                    <a:pt x="6" y="86"/>
                  </a:cubicBezTo>
                  <a:cubicBezTo>
                    <a:pt x="6" y="81"/>
                    <a:pt x="6" y="81"/>
                    <a:pt x="6" y="81"/>
                  </a:cubicBezTo>
                  <a:cubicBezTo>
                    <a:pt x="6" y="81"/>
                    <a:pt x="6" y="81"/>
                    <a:pt x="6" y="81"/>
                  </a:cubicBezTo>
                  <a:cubicBezTo>
                    <a:pt x="6" y="78"/>
                    <a:pt x="9" y="75"/>
                    <a:pt x="12" y="75"/>
                  </a:cubicBezTo>
                  <a:cubicBezTo>
                    <a:pt x="12" y="74"/>
                    <a:pt x="12" y="74"/>
                    <a:pt x="12" y="74"/>
                  </a:cubicBezTo>
                  <a:cubicBezTo>
                    <a:pt x="12" y="75"/>
                    <a:pt x="12" y="75"/>
                    <a:pt x="12" y="75"/>
                  </a:cubicBezTo>
                  <a:cubicBezTo>
                    <a:pt x="12" y="75"/>
                    <a:pt x="12" y="75"/>
                    <a:pt x="12" y="75"/>
                  </a:cubicBezTo>
                  <a:cubicBezTo>
                    <a:pt x="12" y="74"/>
                    <a:pt x="12" y="74"/>
                    <a:pt x="12" y="74"/>
                  </a:cubicBezTo>
                  <a:cubicBezTo>
                    <a:pt x="12" y="75"/>
                    <a:pt x="12" y="75"/>
                    <a:pt x="12" y="75"/>
                  </a:cubicBezTo>
                  <a:cubicBezTo>
                    <a:pt x="12" y="75"/>
                    <a:pt x="12" y="75"/>
                    <a:pt x="12" y="75"/>
                  </a:cubicBezTo>
                  <a:cubicBezTo>
                    <a:pt x="28" y="75"/>
                    <a:pt x="28" y="75"/>
                    <a:pt x="28" y="75"/>
                  </a:cubicBezTo>
                  <a:cubicBezTo>
                    <a:pt x="29" y="73"/>
                    <a:pt x="29" y="73"/>
                    <a:pt x="29" y="73"/>
                  </a:cubicBezTo>
                  <a:cubicBezTo>
                    <a:pt x="30" y="66"/>
                    <a:pt x="33" y="60"/>
                    <a:pt x="36" y="54"/>
                  </a:cubicBezTo>
                  <a:cubicBezTo>
                    <a:pt x="38" y="52"/>
                    <a:pt x="38" y="52"/>
                    <a:pt x="38" y="52"/>
                  </a:cubicBezTo>
                  <a:cubicBezTo>
                    <a:pt x="26" y="41"/>
                    <a:pt x="26" y="41"/>
                    <a:pt x="26" y="41"/>
                  </a:cubicBezTo>
                  <a:cubicBezTo>
                    <a:pt x="26" y="41"/>
                    <a:pt x="26" y="41"/>
                    <a:pt x="26" y="41"/>
                  </a:cubicBezTo>
                  <a:cubicBezTo>
                    <a:pt x="25" y="40"/>
                    <a:pt x="25" y="38"/>
                    <a:pt x="25" y="37"/>
                  </a:cubicBezTo>
                  <a:cubicBezTo>
                    <a:pt x="25" y="35"/>
                    <a:pt x="25" y="34"/>
                    <a:pt x="27" y="33"/>
                  </a:cubicBezTo>
                  <a:cubicBezTo>
                    <a:pt x="34" y="25"/>
                    <a:pt x="34" y="25"/>
                    <a:pt x="34" y="25"/>
                  </a:cubicBezTo>
                  <a:cubicBezTo>
                    <a:pt x="34" y="25"/>
                    <a:pt x="34" y="25"/>
                    <a:pt x="34" y="25"/>
                  </a:cubicBezTo>
                  <a:cubicBezTo>
                    <a:pt x="35" y="24"/>
                    <a:pt x="36" y="24"/>
                    <a:pt x="38" y="24"/>
                  </a:cubicBezTo>
                  <a:cubicBezTo>
                    <a:pt x="39" y="24"/>
                    <a:pt x="41" y="24"/>
                    <a:pt x="42" y="25"/>
                  </a:cubicBezTo>
                  <a:cubicBezTo>
                    <a:pt x="53" y="37"/>
                    <a:pt x="53" y="37"/>
                    <a:pt x="53" y="37"/>
                  </a:cubicBezTo>
                  <a:cubicBezTo>
                    <a:pt x="55" y="36"/>
                    <a:pt x="55" y="36"/>
                    <a:pt x="55" y="36"/>
                  </a:cubicBezTo>
                  <a:cubicBezTo>
                    <a:pt x="61" y="32"/>
                    <a:pt x="67" y="29"/>
                    <a:pt x="74" y="28"/>
                  </a:cubicBezTo>
                  <a:cubicBezTo>
                    <a:pt x="76" y="27"/>
                    <a:pt x="76" y="27"/>
                    <a:pt x="76" y="27"/>
                  </a:cubicBezTo>
                  <a:cubicBezTo>
                    <a:pt x="76" y="12"/>
                    <a:pt x="76" y="12"/>
                    <a:pt x="76" y="12"/>
                  </a:cubicBezTo>
                  <a:cubicBezTo>
                    <a:pt x="76" y="8"/>
                    <a:pt x="78" y="6"/>
                    <a:pt x="82" y="6"/>
                  </a:cubicBezTo>
                  <a:cubicBezTo>
                    <a:pt x="92" y="6"/>
                    <a:pt x="92" y="6"/>
                    <a:pt x="92" y="6"/>
                  </a:cubicBezTo>
                  <a:cubicBezTo>
                    <a:pt x="95" y="6"/>
                    <a:pt x="98" y="8"/>
                    <a:pt x="98" y="12"/>
                  </a:cubicBezTo>
                  <a:cubicBezTo>
                    <a:pt x="98" y="27"/>
                    <a:pt x="98" y="27"/>
                    <a:pt x="98" y="27"/>
                  </a:cubicBezTo>
                  <a:cubicBezTo>
                    <a:pt x="100" y="28"/>
                    <a:pt x="100" y="28"/>
                    <a:pt x="100" y="28"/>
                  </a:cubicBezTo>
                  <a:cubicBezTo>
                    <a:pt x="107" y="30"/>
                    <a:pt x="113" y="32"/>
                    <a:pt x="119" y="36"/>
                  </a:cubicBezTo>
                  <a:cubicBezTo>
                    <a:pt x="121" y="37"/>
                    <a:pt x="121" y="37"/>
                    <a:pt x="121" y="37"/>
                  </a:cubicBezTo>
                  <a:cubicBezTo>
                    <a:pt x="132" y="26"/>
                    <a:pt x="132" y="26"/>
                    <a:pt x="132" y="26"/>
                  </a:cubicBezTo>
                  <a:cubicBezTo>
                    <a:pt x="133" y="25"/>
                    <a:pt x="134" y="24"/>
                    <a:pt x="136" y="24"/>
                  </a:cubicBezTo>
                  <a:cubicBezTo>
                    <a:pt x="137" y="24"/>
                    <a:pt x="139" y="25"/>
                    <a:pt x="140" y="26"/>
                  </a:cubicBezTo>
                  <a:cubicBezTo>
                    <a:pt x="147" y="33"/>
                    <a:pt x="147" y="33"/>
                    <a:pt x="147" y="33"/>
                  </a:cubicBezTo>
                  <a:cubicBezTo>
                    <a:pt x="147" y="33"/>
                    <a:pt x="147" y="33"/>
                    <a:pt x="147" y="33"/>
                  </a:cubicBezTo>
                  <a:cubicBezTo>
                    <a:pt x="148" y="34"/>
                    <a:pt x="149" y="35"/>
                    <a:pt x="149" y="37"/>
                  </a:cubicBezTo>
                  <a:cubicBezTo>
                    <a:pt x="149" y="38"/>
                    <a:pt x="148" y="40"/>
                    <a:pt x="147" y="41"/>
                  </a:cubicBezTo>
                  <a:cubicBezTo>
                    <a:pt x="136" y="52"/>
                    <a:pt x="136" y="52"/>
                    <a:pt x="136" y="52"/>
                  </a:cubicBezTo>
                  <a:cubicBezTo>
                    <a:pt x="137" y="54"/>
                    <a:pt x="137" y="54"/>
                    <a:pt x="137" y="54"/>
                  </a:cubicBezTo>
                  <a:cubicBezTo>
                    <a:pt x="141" y="60"/>
                    <a:pt x="143" y="66"/>
                    <a:pt x="145" y="73"/>
                  </a:cubicBezTo>
                  <a:cubicBezTo>
                    <a:pt x="145" y="75"/>
                    <a:pt x="145" y="75"/>
                    <a:pt x="145" y="75"/>
                  </a:cubicBezTo>
                  <a:cubicBezTo>
                    <a:pt x="161" y="75"/>
                    <a:pt x="161" y="75"/>
                    <a:pt x="161" y="75"/>
                  </a:cubicBezTo>
                  <a:cubicBezTo>
                    <a:pt x="161" y="75"/>
                    <a:pt x="161" y="75"/>
                    <a:pt x="161" y="75"/>
                  </a:cubicBezTo>
                  <a:cubicBezTo>
                    <a:pt x="165" y="75"/>
                    <a:pt x="167" y="78"/>
                    <a:pt x="167" y="81"/>
                  </a:cubicBezTo>
                  <a:cubicBezTo>
                    <a:pt x="167" y="86"/>
                    <a:pt x="167" y="86"/>
                    <a:pt x="167" y="86"/>
                  </a:cubicBezTo>
                  <a:cubicBezTo>
                    <a:pt x="173" y="86"/>
                    <a:pt x="173" y="86"/>
                    <a:pt x="173" y="86"/>
                  </a:cubicBezTo>
                  <a:close/>
                  <a:moveTo>
                    <a:pt x="62" y="86"/>
                  </a:moveTo>
                  <a:cubicBezTo>
                    <a:pt x="62" y="79"/>
                    <a:pt x="65" y="73"/>
                    <a:pt x="69" y="69"/>
                  </a:cubicBezTo>
                  <a:cubicBezTo>
                    <a:pt x="74" y="64"/>
                    <a:pt x="80" y="61"/>
                    <a:pt x="87" y="61"/>
                  </a:cubicBezTo>
                  <a:cubicBezTo>
                    <a:pt x="94" y="61"/>
                    <a:pt x="100" y="64"/>
                    <a:pt x="104" y="69"/>
                  </a:cubicBezTo>
                  <a:cubicBezTo>
                    <a:pt x="109" y="73"/>
                    <a:pt x="112" y="79"/>
                    <a:pt x="112" y="86"/>
                  </a:cubicBezTo>
                  <a:cubicBezTo>
                    <a:pt x="118" y="86"/>
                    <a:pt x="118" y="86"/>
                    <a:pt x="118" y="86"/>
                  </a:cubicBezTo>
                  <a:cubicBezTo>
                    <a:pt x="118" y="78"/>
                    <a:pt x="114" y="70"/>
                    <a:pt x="109" y="64"/>
                  </a:cubicBezTo>
                  <a:cubicBezTo>
                    <a:pt x="103" y="59"/>
                    <a:pt x="95" y="55"/>
                    <a:pt x="87" y="55"/>
                  </a:cubicBezTo>
                  <a:cubicBezTo>
                    <a:pt x="78" y="55"/>
                    <a:pt x="70" y="59"/>
                    <a:pt x="65" y="64"/>
                  </a:cubicBezTo>
                  <a:cubicBezTo>
                    <a:pt x="59" y="70"/>
                    <a:pt x="56" y="78"/>
                    <a:pt x="56" y="86"/>
                  </a:cubicBezTo>
                  <a:cubicBezTo>
                    <a:pt x="62" y="86"/>
                    <a:pt x="62" y="86"/>
                    <a:pt x="62" y="8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62" name="Rectangle 124"/>
            <p:cNvSpPr>
              <a:spLocks noChangeArrowheads="1"/>
            </p:cNvSpPr>
            <p:nvPr>
              <p:custDataLst>
                <p:tags r:id="rId117"/>
              </p:custDataLst>
            </p:nvPr>
          </p:nvSpPr>
          <p:spPr bwMode="auto">
            <a:xfrm>
              <a:off x="10009429" y="8572827"/>
              <a:ext cx="70835" cy="330560"/>
            </a:xfrm>
            <a:prstGeom prst="rect">
              <a:avLst/>
            </a:prstGeom>
            <a:solidFill>
              <a:srgbClr val="5FB0E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63" name="Freeform 125"/>
            <p:cNvSpPr/>
            <p:nvPr>
              <p:custDataLst>
                <p:tags r:id="rId118"/>
              </p:custDataLst>
            </p:nvPr>
          </p:nvSpPr>
          <p:spPr bwMode="auto">
            <a:xfrm>
              <a:off x="10002409" y="8565808"/>
              <a:ext cx="84874" cy="344600"/>
            </a:xfrm>
            <a:custGeom>
              <a:avLst/>
              <a:gdLst>
                <a:gd name="T0" fmla="*/ 11 w 36"/>
                <a:gd name="T1" fmla="*/ 143 h 146"/>
                <a:gd name="T2" fmla="*/ 11 w 36"/>
                <a:gd name="T3" fmla="*/ 146 h 146"/>
                <a:gd name="T4" fmla="*/ 36 w 36"/>
                <a:gd name="T5" fmla="*/ 146 h 146"/>
                <a:gd name="T6" fmla="*/ 36 w 36"/>
                <a:gd name="T7" fmla="*/ 0 h 146"/>
                <a:gd name="T8" fmla="*/ 0 w 36"/>
                <a:gd name="T9" fmla="*/ 0 h 146"/>
                <a:gd name="T10" fmla="*/ 0 w 36"/>
                <a:gd name="T11" fmla="*/ 135 h 146"/>
                <a:gd name="T12" fmla="*/ 11 w 36"/>
                <a:gd name="T13" fmla="*/ 146 h 146"/>
                <a:gd name="T14" fmla="*/ 11 w 36"/>
                <a:gd name="T15" fmla="*/ 143 h 146"/>
                <a:gd name="T16" fmla="*/ 11 w 36"/>
                <a:gd name="T17" fmla="*/ 140 h 146"/>
                <a:gd name="T18" fmla="*/ 6 w 36"/>
                <a:gd name="T19" fmla="*/ 135 h 146"/>
                <a:gd name="T20" fmla="*/ 6 w 36"/>
                <a:gd name="T21" fmla="*/ 6 h 146"/>
                <a:gd name="T22" fmla="*/ 30 w 36"/>
                <a:gd name="T23" fmla="*/ 6 h 146"/>
                <a:gd name="T24" fmla="*/ 30 w 36"/>
                <a:gd name="T25" fmla="*/ 140 h 146"/>
                <a:gd name="T26" fmla="*/ 11 w 36"/>
                <a:gd name="T27" fmla="*/ 140 h 146"/>
                <a:gd name="T28" fmla="*/ 11 w 36"/>
                <a:gd name="T29" fmla="*/ 143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146">
                  <a:moveTo>
                    <a:pt x="11" y="143"/>
                  </a:moveTo>
                  <a:cubicBezTo>
                    <a:pt x="11" y="146"/>
                    <a:pt x="11" y="146"/>
                    <a:pt x="11" y="146"/>
                  </a:cubicBezTo>
                  <a:cubicBezTo>
                    <a:pt x="36" y="146"/>
                    <a:pt x="36" y="146"/>
                    <a:pt x="36" y="146"/>
                  </a:cubicBezTo>
                  <a:cubicBezTo>
                    <a:pt x="36" y="0"/>
                    <a:pt x="36" y="0"/>
                    <a:pt x="36" y="0"/>
                  </a:cubicBezTo>
                  <a:cubicBezTo>
                    <a:pt x="0" y="0"/>
                    <a:pt x="0" y="0"/>
                    <a:pt x="0" y="0"/>
                  </a:cubicBezTo>
                  <a:cubicBezTo>
                    <a:pt x="0" y="135"/>
                    <a:pt x="0" y="135"/>
                    <a:pt x="0" y="135"/>
                  </a:cubicBezTo>
                  <a:cubicBezTo>
                    <a:pt x="0" y="141"/>
                    <a:pt x="5" y="146"/>
                    <a:pt x="11" y="146"/>
                  </a:cubicBezTo>
                  <a:cubicBezTo>
                    <a:pt x="11" y="143"/>
                    <a:pt x="11" y="143"/>
                    <a:pt x="11" y="143"/>
                  </a:cubicBezTo>
                  <a:cubicBezTo>
                    <a:pt x="11" y="140"/>
                    <a:pt x="11" y="140"/>
                    <a:pt x="11" y="140"/>
                  </a:cubicBezTo>
                  <a:cubicBezTo>
                    <a:pt x="8" y="140"/>
                    <a:pt x="6" y="138"/>
                    <a:pt x="6" y="135"/>
                  </a:cubicBezTo>
                  <a:cubicBezTo>
                    <a:pt x="6" y="6"/>
                    <a:pt x="6" y="6"/>
                    <a:pt x="6" y="6"/>
                  </a:cubicBezTo>
                  <a:cubicBezTo>
                    <a:pt x="30" y="6"/>
                    <a:pt x="30" y="6"/>
                    <a:pt x="30" y="6"/>
                  </a:cubicBezTo>
                  <a:cubicBezTo>
                    <a:pt x="30" y="140"/>
                    <a:pt x="30" y="140"/>
                    <a:pt x="30" y="140"/>
                  </a:cubicBezTo>
                  <a:cubicBezTo>
                    <a:pt x="11" y="140"/>
                    <a:pt x="11" y="140"/>
                    <a:pt x="11" y="140"/>
                  </a:cubicBezTo>
                  <a:lnTo>
                    <a:pt x="11" y="143"/>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64" name="Freeform 126"/>
            <p:cNvSpPr/>
            <p:nvPr>
              <p:custDataLst>
                <p:tags r:id="rId119"/>
              </p:custDataLst>
            </p:nvPr>
          </p:nvSpPr>
          <p:spPr bwMode="auto">
            <a:xfrm>
              <a:off x="9973692" y="8572827"/>
              <a:ext cx="94446" cy="47223"/>
            </a:xfrm>
            <a:custGeom>
              <a:avLst/>
              <a:gdLst>
                <a:gd name="T0" fmla="*/ 0 w 148"/>
                <a:gd name="T1" fmla="*/ 74 h 74"/>
                <a:gd name="T2" fmla="*/ 111 w 148"/>
                <a:gd name="T3" fmla="*/ 74 h 74"/>
                <a:gd name="T4" fmla="*/ 148 w 148"/>
                <a:gd name="T5" fmla="*/ 0 h 74"/>
                <a:gd name="T6" fmla="*/ 37 w 148"/>
                <a:gd name="T7" fmla="*/ 0 h 74"/>
                <a:gd name="T8" fmla="*/ 0 w 148"/>
                <a:gd name="T9" fmla="*/ 74 h 74"/>
              </a:gdLst>
              <a:ahLst/>
              <a:cxnLst>
                <a:cxn ang="0">
                  <a:pos x="T0" y="T1"/>
                </a:cxn>
                <a:cxn ang="0">
                  <a:pos x="T2" y="T3"/>
                </a:cxn>
                <a:cxn ang="0">
                  <a:pos x="T4" y="T5"/>
                </a:cxn>
                <a:cxn ang="0">
                  <a:pos x="T6" y="T7"/>
                </a:cxn>
                <a:cxn ang="0">
                  <a:pos x="T8" y="T9"/>
                </a:cxn>
              </a:cxnLst>
              <a:rect l="0" t="0" r="r" b="b"/>
              <a:pathLst>
                <a:path w="148" h="74">
                  <a:moveTo>
                    <a:pt x="0" y="74"/>
                  </a:moveTo>
                  <a:lnTo>
                    <a:pt x="111" y="74"/>
                  </a:lnTo>
                  <a:lnTo>
                    <a:pt x="148" y="0"/>
                  </a:lnTo>
                  <a:lnTo>
                    <a:pt x="37" y="0"/>
                  </a:lnTo>
                  <a:lnTo>
                    <a:pt x="0" y="74"/>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65" name="Freeform 127"/>
            <p:cNvSpPr/>
            <p:nvPr>
              <p:custDataLst>
                <p:tags r:id="rId120"/>
              </p:custDataLst>
            </p:nvPr>
          </p:nvSpPr>
          <p:spPr bwMode="auto">
            <a:xfrm>
              <a:off x="9962206" y="8565808"/>
              <a:ext cx="118057" cy="61262"/>
            </a:xfrm>
            <a:custGeom>
              <a:avLst/>
              <a:gdLst>
                <a:gd name="T0" fmla="*/ 18 w 185"/>
                <a:gd name="T1" fmla="*/ 85 h 96"/>
                <a:gd name="T2" fmla="*/ 18 w 185"/>
                <a:gd name="T3" fmla="*/ 96 h 96"/>
                <a:gd name="T4" fmla="*/ 137 w 185"/>
                <a:gd name="T5" fmla="*/ 96 h 96"/>
                <a:gd name="T6" fmla="*/ 185 w 185"/>
                <a:gd name="T7" fmla="*/ 0 h 96"/>
                <a:gd name="T8" fmla="*/ 48 w 185"/>
                <a:gd name="T9" fmla="*/ 0 h 96"/>
                <a:gd name="T10" fmla="*/ 0 w 185"/>
                <a:gd name="T11" fmla="*/ 96 h 96"/>
                <a:gd name="T12" fmla="*/ 18 w 185"/>
                <a:gd name="T13" fmla="*/ 96 h 96"/>
                <a:gd name="T14" fmla="*/ 18 w 185"/>
                <a:gd name="T15" fmla="*/ 85 h 96"/>
                <a:gd name="T16" fmla="*/ 29 w 185"/>
                <a:gd name="T17" fmla="*/ 89 h 96"/>
                <a:gd name="T18" fmla="*/ 63 w 185"/>
                <a:gd name="T19" fmla="*/ 23 h 96"/>
                <a:gd name="T20" fmla="*/ 148 w 185"/>
                <a:gd name="T21" fmla="*/ 23 h 96"/>
                <a:gd name="T22" fmla="*/ 122 w 185"/>
                <a:gd name="T23" fmla="*/ 74 h 96"/>
                <a:gd name="T24" fmla="*/ 18 w 185"/>
                <a:gd name="T25" fmla="*/ 74 h 96"/>
                <a:gd name="T26" fmla="*/ 18 w 185"/>
                <a:gd name="T27" fmla="*/ 85 h 96"/>
                <a:gd name="T28" fmla="*/ 29 w 185"/>
                <a:gd name="T29" fmla="*/ 89 h 96"/>
                <a:gd name="T30" fmla="*/ 18 w 185"/>
                <a:gd name="T31" fmla="*/ 8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5" h="96">
                  <a:moveTo>
                    <a:pt x="18" y="85"/>
                  </a:moveTo>
                  <a:lnTo>
                    <a:pt x="18" y="96"/>
                  </a:lnTo>
                  <a:lnTo>
                    <a:pt x="137" y="96"/>
                  </a:lnTo>
                  <a:lnTo>
                    <a:pt x="185" y="0"/>
                  </a:lnTo>
                  <a:lnTo>
                    <a:pt x="48" y="0"/>
                  </a:lnTo>
                  <a:lnTo>
                    <a:pt x="0" y="96"/>
                  </a:lnTo>
                  <a:lnTo>
                    <a:pt x="18" y="96"/>
                  </a:lnTo>
                  <a:lnTo>
                    <a:pt x="18" y="85"/>
                  </a:lnTo>
                  <a:lnTo>
                    <a:pt x="29" y="89"/>
                  </a:lnTo>
                  <a:lnTo>
                    <a:pt x="63" y="23"/>
                  </a:lnTo>
                  <a:lnTo>
                    <a:pt x="148" y="23"/>
                  </a:lnTo>
                  <a:lnTo>
                    <a:pt x="122" y="74"/>
                  </a:lnTo>
                  <a:lnTo>
                    <a:pt x="18" y="74"/>
                  </a:lnTo>
                  <a:lnTo>
                    <a:pt x="18" y="85"/>
                  </a:lnTo>
                  <a:lnTo>
                    <a:pt x="29" y="89"/>
                  </a:lnTo>
                  <a:lnTo>
                    <a:pt x="18" y="85"/>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66" name="Rectangle 128"/>
            <p:cNvSpPr>
              <a:spLocks noChangeArrowheads="1"/>
            </p:cNvSpPr>
            <p:nvPr>
              <p:custDataLst>
                <p:tags r:id="rId121"/>
              </p:custDataLst>
            </p:nvPr>
          </p:nvSpPr>
          <p:spPr bwMode="auto">
            <a:xfrm>
              <a:off x="10080263" y="8572827"/>
              <a:ext cx="428835" cy="330560"/>
            </a:xfrm>
            <a:prstGeom prst="rect">
              <a:avLst/>
            </a:prstGeom>
            <a:solidFill>
              <a:srgbClr val="9ECFE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67" name="Rectangle 129"/>
            <p:cNvSpPr>
              <a:spLocks noChangeArrowheads="1"/>
            </p:cNvSpPr>
            <p:nvPr>
              <p:custDataLst>
                <p:tags r:id="rId122"/>
              </p:custDataLst>
            </p:nvPr>
          </p:nvSpPr>
          <p:spPr bwMode="auto">
            <a:xfrm>
              <a:off x="10080263" y="8572827"/>
              <a:ext cx="428835" cy="33056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68" name="Freeform 130"/>
            <p:cNvSpPr/>
            <p:nvPr>
              <p:custDataLst>
                <p:tags r:id="rId123"/>
              </p:custDataLst>
            </p:nvPr>
          </p:nvSpPr>
          <p:spPr bwMode="auto">
            <a:xfrm>
              <a:off x="10072605" y="8565808"/>
              <a:ext cx="443513" cy="344600"/>
            </a:xfrm>
            <a:custGeom>
              <a:avLst/>
              <a:gdLst>
                <a:gd name="T0" fmla="*/ 182 w 188"/>
                <a:gd name="T1" fmla="*/ 118 h 146"/>
                <a:gd name="T2" fmla="*/ 182 w 188"/>
                <a:gd name="T3" fmla="*/ 131 h 146"/>
                <a:gd name="T4" fmla="*/ 173 w 188"/>
                <a:gd name="T5" fmla="*/ 140 h 146"/>
                <a:gd name="T6" fmla="*/ 6 w 188"/>
                <a:gd name="T7" fmla="*/ 140 h 146"/>
                <a:gd name="T8" fmla="*/ 6 w 188"/>
                <a:gd name="T9" fmla="*/ 6 h 146"/>
                <a:gd name="T10" fmla="*/ 182 w 188"/>
                <a:gd name="T11" fmla="*/ 6 h 146"/>
                <a:gd name="T12" fmla="*/ 182 w 188"/>
                <a:gd name="T13" fmla="*/ 69 h 146"/>
                <a:gd name="T14" fmla="*/ 188 w 188"/>
                <a:gd name="T15" fmla="*/ 69 h 146"/>
                <a:gd name="T16" fmla="*/ 188 w 188"/>
                <a:gd name="T17" fmla="*/ 0 h 146"/>
                <a:gd name="T18" fmla="*/ 0 w 188"/>
                <a:gd name="T19" fmla="*/ 0 h 146"/>
                <a:gd name="T20" fmla="*/ 0 w 188"/>
                <a:gd name="T21" fmla="*/ 146 h 146"/>
                <a:gd name="T22" fmla="*/ 173 w 188"/>
                <a:gd name="T23" fmla="*/ 146 h 146"/>
                <a:gd name="T24" fmla="*/ 188 w 188"/>
                <a:gd name="T25" fmla="*/ 131 h 146"/>
                <a:gd name="T26" fmla="*/ 188 w 188"/>
                <a:gd name="T27" fmla="*/ 118 h 146"/>
                <a:gd name="T28" fmla="*/ 182 w 188"/>
                <a:gd name="T29" fmla="*/ 118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8" h="146">
                  <a:moveTo>
                    <a:pt x="182" y="118"/>
                  </a:moveTo>
                  <a:cubicBezTo>
                    <a:pt x="182" y="131"/>
                    <a:pt x="182" y="131"/>
                    <a:pt x="182" y="131"/>
                  </a:cubicBezTo>
                  <a:cubicBezTo>
                    <a:pt x="182" y="136"/>
                    <a:pt x="178" y="140"/>
                    <a:pt x="173" y="140"/>
                  </a:cubicBezTo>
                  <a:cubicBezTo>
                    <a:pt x="6" y="140"/>
                    <a:pt x="6" y="140"/>
                    <a:pt x="6" y="140"/>
                  </a:cubicBezTo>
                  <a:cubicBezTo>
                    <a:pt x="6" y="6"/>
                    <a:pt x="6" y="6"/>
                    <a:pt x="6" y="6"/>
                  </a:cubicBezTo>
                  <a:cubicBezTo>
                    <a:pt x="182" y="6"/>
                    <a:pt x="182" y="6"/>
                    <a:pt x="182" y="6"/>
                  </a:cubicBezTo>
                  <a:cubicBezTo>
                    <a:pt x="182" y="69"/>
                    <a:pt x="182" y="69"/>
                    <a:pt x="182" y="69"/>
                  </a:cubicBezTo>
                  <a:cubicBezTo>
                    <a:pt x="188" y="69"/>
                    <a:pt x="188" y="69"/>
                    <a:pt x="188" y="69"/>
                  </a:cubicBezTo>
                  <a:cubicBezTo>
                    <a:pt x="188" y="0"/>
                    <a:pt x="188" y="0"/>
                    <a:pt x="188" y="0"/>
                  </a:cubicBezTo>
                  <a:cubicBezTo>
                    <a:pt x="0" y="0"/>
                    <a:pt x="0" y="0"/>
                    <a:pt x="0" y="0"/>
                  </a:cubicBezTo>
                  <a:cubicBezTo>
                    <a:pt x="0" y="146"/>
                    <a:pt x="0" y="146"/>
                    <a:pt x="0" y="146"/>
                  </a:cubicBezTo>
                  <a:cubicBezTo>
                    <a:pt x="173" y="146"/>
                    <a:pt x="173" y="146"/>
                    <a:pt x="173" y="146"/>
                  </a:cubicBezTo>
                  <a:cubicBezTo>
                    <a:pt x="181" y="146"/>
                    <a:pt x="188" y="139"/>
                    <a:pt x="188" y="131"/>
                  </a:cubicBezTo>
                  <a:cubicBezTo>
                    <a:pt x="188" y="118"/>
                    <a:pt x="188" y="118"/>
                    <a:pt x="188" y="118"/>
                  </a:cubicBezTo>
                  <a:cubicBezTo>
                    <a:pt x="182" y="118"/>
                    <a:pt x="182" y="118"/>
                    <a:pt x="182" y="118"/>
                  </a:cubicBezTo>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69" name="Freeform 131"/>
            <p:cNvSpPr/>
            <p:nvPr>
              <p:custDataLst>
                <p:tags r:id="rId124"/>
              </p:custDataLst>
            </p:nvPr>
          </p:nvSpPr>
          <p:spPr bwMode="auto">
            <a:xfrm>
              <a:off x="10094302" y="8572827"/>
              <a:ext cx="449894" cy="47223"/>
            </a:xfrm>
            <a:custGeom>
              <a:avLst/>
              <a:gdLst>
                <a:gd name="T0" fmla="*/ 705 w 705"/>
                <a:gd name="T1" fmla="*/ 74 h 74"/>
                <a:gd name="T2" fmla="*/ 37 w 705"/>
                <a:gd name="T3" fmla="*/ 74 h 74"/>
                <a:gd name="T4" fmla="*/ 0 w 705"/>
                <a:gd name="T5" fmla="*/ 0 h 74"/>
                <a:gd name="T6" fmla="*/ 672 w 705"/>
                <a:gd name="T7" fmla="*/ 0 h 74"/>
                <a:gd name="T8" fmla="*/ 705 w 705"/>
                <a:gd name="T9" fmla="*/ 74 h 74"/>
              </a:gdLst>
              <a:ahLst/>
              <a:cxnLst>
                <a:cxn ang="0">
                  <a:pos x="T0" y="T1"/>
                </a:cxn>
                <a:cxn ang="0">
                  <a:pos x="T2" y="T3"/>
                </a:cxn>
                <a:cxn ang="0">
                  <a:pos x="T4" y="T5"/>
                </a:cxn>
                <a:cxn ang="0">
                  <a:pos x="T6" y="T7"/>
                </a:cxn>
                <a:cxn ang="0">
                  <a:pos x="T8" y="T9"/>
                </a:cxn>
              </a:cxnLst>
              <a:rect l="0" t="0" r="r" b="b"/>
              <a:pathLst>
                <a:path w="705" h="74">
                  <a:moveTo>
                    <a:pt x="705" y="74"/>
                  </a:moveTo>
                  <a:lnTo>
                    <a:pt x="37" y="74"/>
                  </a:lnTo>
                  <a:lnTo>
                    <a:pt x="0" y="0"/>
                  </a:lnTo>
                  <a:lnTo>
                    <a:pt x="672" y="0"/>
                  </a:lnTo>
                  <a:lnTo>
                    <a:pt x="705" y="74"/>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70" name="Freeform 132"/>
            <p:cNvSpPr/>
            <p:nvPr>
              <p:custDataLst>
                <p:tags r:id="rId125"/>
              </p:custDataLst>
            </p:nvPr>
          </p:nvSpPr>
          <p:spPr bwMode="auto">
            <a:xfrm>
              <a:off x="10082177" y="8565808"/>
              <a:ext cx="474144" cy="61262"/>
            </a:xfrm>
            <a:custGeom>
              <a:avLst/>
              <a:gdLst>
                <a:gd name="T0" fmla="*/ 724 w 743"/>
                <a:gd name="T1" fmla="*/ 85 h 96"/>
                <a:gd name="T2" fmla="*/ 724 w 743"/>
                <a:gd name="T3" fmla="*/ 74 h 96"/>
                <a:gd name="T4" fmla="*/ 63 w 743"/>
                <a:gd name="T5" fmla="*/ 74 h 96"/>
                <a:gd name="T6" fmla="*/ 37 w 743"/>
                <a:gd name="T7" fmla="*/ 23 h 96"/>
                <a:gd name="T8" fmla="*/ 684 w 743"/>
                <a:gd name="T9" fmla="*/ 23 h 96"/>
                <a:gd name="T10" fmla="*/ 717 w 743"/>
                <a:gd name="T11" fmla="*/ 89 h 96"/>
                <a:gd name="T12" fmla="*/ 724 w 743"/>
                <a:gd name="T13" fmla="*/ 85 h 96"/>
                <a:gd name="T14" fmla="*/ 724 w 743"/>
                <a:gd name="T15" fmla="*/ 74 h 96"/>
                <a:gd name="T16" fmla="*/ 724 w 743"/>
                <a:gd name="T17" fmla="*/ 85 h 96"/>
                <a:gd name="T18" fmla="*/ 735 w 743"/>
                <a:gd name="T19" fmla="*/ 82 h 96"/>
                <a:gd name="T20" fmla="*/ 699 w 743"/>
                <a:gd name="T21" fmla="*/ 0 h 96"/>
                <a:gd name="T22" fmla="*/ 0 w 743"/>
                <a:gd name="T23" fmla="*/ 0 h 96"/>
                <a:gd name="T24" fmla="*/ 48 w 743"/>
                <a:gd name="T25" fmla="*/ 96 h 96"/>
                <a:gd name="T26" fmla="*/ 743 w 743"/>
                <a:gd name="T27" fmla="*/ 96 h 96"/>
                <a:gd name="T28" fmla="*/ 735 w 743"/>
                <a:gd name="T29" fmla="*/ 82 h 96"/>
                <a:gd name="T30" fmla="*/ 724 w 743"/>
                <a:gd name="T31" fmla="*/ 8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43" h="96">
                  <a:moveTo>
                    <a:pt x="724" y="85"/>
                  </a:moveTo>
                  <a:lnTo>
                    <a:pt x="724" y="74"/>
                  </a:lnTo>
                  <a:lnTo>
                    <a:pt x="63" y="74"/>
                  </a:lnTo>
                  <a:lnTo>
                    <a:pt x="37" y="23"/>
                  </a:lnTo>
                  <a:lnTo>
                    <a:pt x="684" y="23"/>
                  </a:lnTo>
                  <a:lnTo>
                    <a:pt x="717" y="89"/>
                  </a:lnTo>
                  <a:lnTo>
                    <a:pt x="724" y="85"/>
                  </a:lnTo>
                  <a:lnTo>
                    <a:pt x="724" y="74"/>
                  </a:lnTo>
                  <a:lnTo>
                    <a:pt x="724" y="85"/>
                  </a:lnTo>
                  <a:lnTo>
                    <a:pt x="735" y="82"/>
                  </a:lnTo>
                  <a:lnTo>
                    <a:pt x="699" y="0"/>
                  </a:lnTo>
                  <a:lnTo>
                    <a:pt x="0" y="0"/>
                  </a:lnTo>
                  <a:lnTo>
                    <a:pt x="48" y="96"/>
                  </a:lnTo>
                  <a:lnTo>
                    <a:pt x="743" y="96"/>
                  </a:lnTo>
                  <a:lnTo>
                    <a:pt x="735" y="82"/>
                  </a:lnTo>
                  <a:lnTo>
                    <a:pt x="724" y="85"/>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71" name="Freeform 133"/>
            <p:cNvSpPr/>
            <p:nvPr>
              <p:custDataLst>
                <p:tags r:id="rId126"/>
              </p:custDataLst>
            </p:nvPr>
          </p:nvSpPr>
          <p:spPr bwMode="auto">
            <a:xfrm>
              <a:off x="8368114" y="8594524"/>
              <a:ext cx="240582" cy="315883"/>
            </a:xfrm>
            <a:custGeom>
              <a:avLst/>
              <a:gdLst>
                <a:gd name="T0" fmla="*/ 67 w 102"/>
                <a:gd name="T1" fmla="*/ 34 h 134"/>
                <a:gd name="T2" fmla="*/ 67 w 102"/>
                <a:gd name="T3" fmla="*/ 15 h 134"/>
                <a:gd name="T4" fmla="*/ 73 w 102"/>
                <a:gd name="T5" fmla="*/ 15 h 134"/>
                <a:gd name="T6" fmla="*/ 76 w 102"/>
                <a:gd name="T7" fmla="*/ 12 h 134"/>
                <a:gd name="T8" fmla="*/ 76 w 102"/>
                <a:gd name="T9" fmla="*/ 4 h 134"/>
                <a:gd name="T10" fmla="*/ 73 w 102"/>
                <a:gd name="T11" fmla="*/ 0 h 134"/>
                <a:gd name="T12" fmla="*/ 33 w 102"/>
                <a:gd name="T13" fmla="*/ 0 h 134"/>
                <a:gd name="T14" fmla="*/ 29 w 102"/>
                <a:gd name="T15" fmla="*/ 4 h 134"/>
                <a:gd name="T16" fmla="*/ 29 w 102"/>
                <a:gd name="T17" fmla="*/ 12 h 134"/>
                <a:gd name="T18" fmla="*/ 33 w 102"/>
                <a:gd name="T19" fmla="*/ 15 h 134"/>
                <a:gd name="T20" fmla="*/ 38 w 102"/>
                <a:gd name="T21" fmla="*/ 15 h 134"/>
                <a:gd name="T22" fmla="*/ 38 w 102"/>
                <a:gd name="T23" fmla="*/ 34 h 134"/>
                <a:gd name="T24" fmla="*/ 3 w 102"/>
                <a:gd name="T25" fmla="*/ 87 h 134"/>
                <a:gd name="T26" fmla="*/ 47 w 102"/>
                <a:gd name="T27" fmla="*/ 130 h 134"/>
                <a:gd name="T28" fmla="*/ 102 w 102"/>
                <a:gd name="T29" fmla="*/ 81 h 134"/>
                <a:gd name="T30" fmla="*/ 67 w 102"/>
                <a:gd name="T31" fmla="*/ 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34">
                  <a:moveTo>
                    <a:pt x="67" y="34"/>
                  </a:moveTo>
                  <a:cubicBezTo>
                    <a:pt x="67" y="15"/>
                    <a:pt x="67" y="15"/>
                    <a:pt x="67" y="15"/>
                  </a:cubicBezTo>
                  <a:cubicBezTo>
                    <a:pt x="73" y="15"/>
                    <a:pt x="73" y="15"/>
                    <a:pt x="73" y="15"/>
                  </a:cubicBezTo>
                  <a:cubicBezTo>
                    <a:pt x="75" y="15"/>
                    <a:pt x="76" y="14"/>
                    <a:pt x="76" y="12"/>
                  </a:cubicBezTo>
                  <a:cubicBezTo>
                    <a:pt x="76" y="4"/>
                    <a:pt x="76" y="4"/>
                    <a:pt x="76" y="4"/>
                  </a:cubicBezTo>
                  <a:cubicBezTo>
                    <a:pt x="76" y="2"/>
                    <a:pt x="75" y="0"/>
                    <a:pt x="73" y="0"/>
                  </a:cubicBezTo>
                  <a:cubicBezTo>
                    <a:pt x="33" y="0"/>
                    <a:pt x="33" y="0"/>
                    <a:pt x="33" y="0"/>
                  </a:cubicBezTo>
                  <a:cubicBezTo>
                    <a:pt x="31" y="0"/>
                    <a:pt x="29" y="2"/>
                    <a:pt x="29" y="4"/>
                  </a:cubicBezTo>
                  <a:cubicBezTo>
                    <a:pt x="29" y="12"/>
                    <a:pt x="29" y="12"/>
                    <a:pt x="29" y="12"/>
                  </a:cubicBezTo>
                  <a:cubicBezTo>
                    <a:pt x="29" y="14"/>
                    <a:pt x="31" y="15"/>
                    <a:pt x="33" y="15"/>
                  </a:cubicBezTo>
                  <a:cubicBezTo>
                    <a:pt x="38" y="15"/>
                    <a:pt x="38" y="15"/>
                    <a:pt x="38" y="15"/>
                  </a:cubicBezTo>
                  <a:cubicBezTo>
                    <a:pt x="38" y="34"/>
                    <a:pt x="38" y="34"/>
                    <a:pt x="38" y="34"/>
                  </a:cubicBezTo>
                  <a:cubicBezTo>
                    <a:pt x="16" y="40"/>
                    <a:pt x="0" y="62"/>
                    <a:pt x="3" y="87"/>
                  </a:cubicBezTo>
                  <a:cubicBezTo>
                    <a:pt x="6" y="110"/>
                    <a:pt x="24" y="128"/>
                    <a:pt x="47" y="130"/>
                  </a:cubicBezTo>
                  <a:cubicBezTo>
                    <a:pt x="77" y="134"/>
                    <a:pt x="102" y="110"/>
                    <a:pt x="102" y="81"/>
                  </a:cubicBezTo>
                  <a:cubicBezTo>
                    <a:pt x="102" y="59"/>
                    <a:pt x="88" y="40"/>
                    <a:pt x="67" y="34"/>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72" name="Oval 134"/>
            <p:cNvSpPr>
              <a:spLocks noChangeArrowheads="1"/>
            </p:cNvSpPr>
            <p:nvPr>
              <p:custDataLst>
                <p:tags r:id="rId127"/>
              </p:custDataLst>
            </p:nvPr>
          </p:nvSpPr>
          <p:spPr bwMode="auto">
            <a:xfrm>
              <a:off x="8396830" y="8690885"/>
              <a:ext cx="188254" cy="188892"/>
            </a:xfrm>
            <a:prstGeom prst="ellipse">
              <a:avLst/>
            </a:pr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73" name="Freeform 135"/>
            <p:cNvSpPr/>
            <p:nvPr>
              <p:custDataLst>
                <p:tags r:id="rId128"/>
              </p:custDataLst>
            </p:nvPr>
          </p:nvSpPr>
          <p:spPr bwMode="auto">
            <a:xfrm>
              <a:off x="8410870" y="8703009"/>
              <a:ext cx="162728" cy="164642"/>
            </a:xfrm>
            <a:custGeom>
              <a:avLst/>
              <a:gdLst>
                <a:gd name="T0" fmla="*/ 66 w 69"/>
                <a:gd name="T1" fmla="*/ 35 h 70"/>
                <a:gd name="T2" fmla="*/ 63 w 69"/>
                <a:gd name="T3" fmla="*/ 35 h 70"/>
                <a:gd name="T4" fmla="*/ 55 w 69"/>
                <a:gd name="T5" fmla="*/ 56 h 70"/>
                <a:gd name="T6" fmla="*/ 34 w 69"/>
                <a:gd name="T7" fmla="*/ 64 h 70"/>
                <a:gd name="T8" fmla="*/ 14 w 69"/>
                <a:gd name="T9" fmla="*/ 56 h 70"/>
                <a:gd name="T10" fmla="*/ 6 w 69"/>
                <a:gd name="T11" fmla="*/ 35 h 70"/>
                <a:gd name="T12" fmla="*/ 14 w 69"/>
                <a:gd name="T13" fmla="*/ 15 h 70"/>
                <a:gd name="T14" fmla="*/ 34 w 69"/>
                <a:gd name="T15" fmla="*/ 6 h 70"/>
                <a:gd name="T16" fmla="*/ 55 w 69"/>
                <a:gd name="T17" fmla="*/ 15 h 70"/>
                <a:gd name="T18" fmla="*/ 63 w 69"/>
                <a:gd name="T19" fmla="*/ 35 h 70"/>
                <a:gd name="T20" fmla="*/ 66 w 69"/>
                <a:gd name="T21" fmla="*/ 35 h 70"/>
                <a:gd name="T22" fmla="*/ 69 w 69"/>
                <a:gd name="T23" fmla="*/ 35 h 70"/>
                <a:gd name="T24" fmla="*/ 34 w 69"/>
                <a:gd name="T25" fmla="*/ 0 h 70"/>
                <a:gd name="T26" fmla="*/ 0 w 69"/>
                <a:gd name="T27" fmla="*/ 35 h 70"/>
                <a:gd name="T28" fmla="*/ 34 w 69"/>
                <a:gd name="T29" fmla="*/ 70 h 70"/>
                <a:gd name="T30" fmla="*/ 69 w 69"/>
                <a:gd name="T31" fmla="*/ 35 h 70"/>
                <a:gd name="T32" fmla="*/ 66 w 69"/>
                <a:gd name="T33"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 h="70">
                  <a:moveTo>
                    <a:pt x="66" y="35"/>
                  </a:moveTo>
                  <a:cubicBezTo>
                    <a:pt x="63" y="35"/>
                    <a:pt x="63" y="35"/>
                    <a:pt x="63" y="35"/>
                  </a:cubicBezTo>
                  <a:cubicBezTo>
                    <a:pt x="63" y="43"/>
                    <a:pt x="60" y="51"/>
                    <a:pt x="55" y="56"/>
                  </a:cubicBezTo>
                  <a:cubicBezTo>
                    <a:pt x="50" y="61"/>
                    <a:pt x="42" y="64"/>
                    <a:pt x="34" y="64"/>
                  </a:cubicBezTo>
                  <a:cubicBezTo>
                    <a:pt x="26" y="64"/>
                    <a:pt x="19" y="61"/>
                    <a:pt x="14" y="56"/>
                  </a:cubicBezTo>
                  <a:cubicBezTo>
                    <a:pt x="9" y="51"/>
                    <a:pt x="6" y="43"/>
                    <a:pt x="6" y="35"/>
                  </a:cubicBezTo>
                  <a:cubicBezTo>
                    <a:pt x="6" y="27"/>
                    <a:pt x="9" y="20"/>
                    <a:pt x="14" y="15"/>
                  </a:cubicBezTo>
                  <a:cubicBezTo>
                    <a:pt x="19" y="10"/>
                    <a:pt x="26" y="6"/>
                    <a:pt x="34" y="6"/>
                  </a:cubicBezTo>
                  <a:cubicBezTo>
                    <a:pt x="42" y="6"/>
                    <a:pt x="50" y="10"/>
                    <a:pt x="55" y="15"/>
                  </a:cubicBezTo>
                  <a:cubicBezTo>
                    <a:pt x="60" y="20"/>
                    <a:pt x="63" y="27"/>
                    <a:pt x="63" y="35"/>
                  </a:cubicBezTo>
                  <a:cubicBezTo>
                    <a:pt x="66" y="35"/>
                    <a:pt x="66" y="35"/>
                    <a:pt x="66" y="35"/>
                  </a:cubicBezTo>
                  <a:cubicBezTo>
                    <a:pt x="69" y="35"/>
                    <a:pt x="69" y="35"/>
                    <a:pt x="69" y="35"/>
                  </a:cubicBezTo>
                  <a:cubicBezTo>
                    <a:pt x="69" y="16"/>
                    <a:pt x="54" y="0"/>
                    <a:pt x="34" y="0"/>
                  </a:cubicBezTo>
                  <a:cubicBezTo>
                    <a:pt x="15" y="0"/>
                    <a:pt x="0" y="16"/>
                    <a:pt x="0" y="35"/>
                  </a:cubicBezTo>
                  <a:cubicBezTo>
                    <a:pt x="0" y="55"/>
                    <a:pt x="15" y="70"/>
                    <a:pt x="34" y="70"/>
                  </a:cubicBezTo>
                  <a:cubicBezTo>
                    <a:pt x="54" y="70"/>
                    <a:pt x="69" y="55"/>
                    <a:pt x="69" y="35"/>
                  </a:cubicBezTo>
                  <a:lnTo>
                    <a:pt x="66" y="35"/>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74" name="Freeform 136"/>
            <p:cNvSpPr/>
            <p:nvPr>
              <p:custDataLst>
                <p:tags r:id="rId129"/>
              </p:custDataLst>
            </p:nvPr>
          </p:nvSpPr>
          <p:spPr bwMode="auto">
            <a:xfrm>
              <a:off x="8512335" y="8712582"/>
              <a:ext cx="30631" cy="148050"/>
            </a:xfrm>
            <a:custGeom>
              <a:avLst/>
              <a:gdLst>
                <a:gd name="T0" fmla="*/ 0 w 13"/>
                <a:gd name="T1" fmla="*/ 3 h 63"/>
                <a:gd name="T2" fmla="*/ 7 w 13"/>
                <a:gd name="T3" fmla="*/ 31 h 63"/>
                <a:gd name="T4" fmla="*/ 0 w 13"/>
                <a:gd name="T5" fmla="*/ 60 h 63"/>
                <a:gd name="T6" fmla="*/ 5 w 13"/>
                <a:gd name="T7" fmla="*/ 63 h 63"/>
                <a:gd name="T8" fmla="*/ 13 w 13"/>
                <a:gd name="T9" fmla="*/ 31 h 63"/>
                <a:gd name="T10" fmla="*/ 5 w 13"/>
                <a:gd name="T11" fmla="*/ 0 h 63"/>
                <a:gd name="T12" fmla="*/ 0 w 13"/>
                <a:gd name="T13" fmla="*/ 3 h 63"/>
              </a:gdLst>
              <a:ahLst/>
              <a:cxnLst>
                <a:cxn ang="0">
                  <a:pos x="T0" y="T1"/>
                </a:cxn>
                <a:cxn ang="0">
                  <a:pos x="T2" y="T3"/>
                </a:cxn>
                <a:cxn ang="0">
                  <a:pos x="T4" y="T5"/>
                </a:cxn>
                <a:cxn ang="0">
                  <a:pos x="T6" y="T7"/>
                </a:cxn>
                <a:cxn ang="0">
                  <a:pos x="T8" y="T9"/>
                </a:cxn>
                <a:cxn ang="0">
                  <a:pos x="T10" y="T11"/>
                </a:cxn>
                <a:cxn ang="0">
                  <a:pos x="T12" y="T13"/>
                </a:cxn>
              </a:cxnLst>
              <a:rect l="0" t="0" r="r" b="b"/>
              <a:pathLst>
                <a:path w="13" h="63">
                  <a:moveTo>
                    <a:pt x="0" y="3"/>
                  </a:moveTo>
                  <a:cubicBezTo>
                    <a:pt x="5" y="10"/>
                    <a:pt x="7" y="20"/>
                    <a:pt x="7" y="31"/>
                  </a:cubicBezTo>
                  <a:cubicBezTo>
                    <a:pt x="7" y="42"/>
                    <a:pt x="5" y="52"/>
                    <a:pt x="0" y="60"/>
                  </a:cubicBezTo>
                  <a:cubicBezTo>
                    <a:pt x="5" y="63"/>
                    <a:pt x="5" y="63"/>
                    <a:pt x="5" y="63"/>
                  </a:cubicBezTo>
                  <a:cubicBezTo>
                    <a:pt x="10" y="54"/>
                    <a:pt x="13" y="43"/>
                    <a:pt x="13" y="31"/>
                  </a:cubicBezTo>
                  <a:cubicBezTo>
                    <a:pt x="13" y="19"/>
                    <a:pt x="10" y="8"/>
                    <a:pt x="5" y="0"/>
                  </a:cubicBezTo>
                  <a:cubicBezTo>
                    <a:pt x="0" y="3"/>
                    <a:pt x="0" y="3"/>
                    <a:pt x="0" y="3"/>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75" name="Freeform 137"/>
            <p:cNvSpPr/>
            <p:nvPr>
              <p:custDataLst>
                <p:tags r:id="rId130"/>
              </p:custDataLst>
            </p:nvPr>
          </p:nvSpPr>
          <p:spPr bwMode="auto">
            <a:xfrm>
              <a:off x="8441501" y="8712582"/>
              <a:ext cx="32546" cy="148050"/>
            </a:xfrm>
            <a:custGeom>
              <a:avLst/>
              <a:gdLst>
                <a:gd name="T0" fmla="*/ 8 w 14"/>
                <a:gd name="T1" fmla="*/ 0 h 63"/>
                <a:gd name="T2" fmla="*/ 0 w 14"/>
                <a:gd name="T3" fmla="*/ 31 h 63"/>
                <a:gd name="T4" fmla="*/ 9 w 14"/>
                <a:gd name="T5" fmla="*/ 63 h 63"/>
                <a:gd name="T6" fmla="*/ 14 w 14"/>
                <a:gd name="T7" fmla="*/ 60 h 63"/>
                <a:gd name="T8" fmla="*/ 6 w 14"/>
                <a:gd name="T9" fmla="*/ 31 h 63"/>
                <a:gd name="T10" fmla="*/ 14 w 14"/>
                <a:gd name="T11" fmla="*/ 3 h 63"/>
                <a:gd name="T12" fmla="*/ 8 w 14"/>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14" h="63">
                  <a:moveTo>
                    <a:pt x="8" y="0"/>
                  </a:moveTo>
                  <a:cubicBezTo>
                    <a:pt x="3" y="8"/>
                    <a:pt x="0" y="19"/>
                    <a:pt x="0" y="31"/>
                  </a:cubicBezTo>
                  <a:cubicBezTo>
                    <a:pt x="0" y="43"/>
                    <a:pt x="3" y="54"/>
                    <a:pt x="9" y="63"/>
                  </a:cubicBezTo>
                  <a:cubicBezTo>
                    <a:pt x="14" y="60"/>
                    <a:pt x="14" y="60"/>
                    <a:pt x="14" y="60"/>
                  </a:cubicBezTo>
                  <a:cubicBezTo>
                    <a:pt x="9" y="52"/>
                    <a:pt x="6" y="42"/>
                    <a:pt x="6" y="31"/>
                  </a:cubicBezTo>
                  <a:cubicBezTo>
                    <a:pt x="6" y="20"/>
                    <a:pt x="9" y="10"/>
                    <a:pt x="14" y="3"/>
                  </a:cubicBezTo>
                  <a:cubicBezTo>
                    <a:pt x="8" y="0"/>
                    <a:pt x="8" y="0"/>
                    <a:pt x="8" y="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76" name="Rectangle 138"/>
            <p:cNvSpPr>
              <a:spLocks noChangeArrowheads="1"/>
            </p:cNvSpPr>
            <p:nvPr>
              <p:custDataLst>
                <p:tags r:id="rId131"/>
              </p:custDataLst>
            </p:nvPr>
          </p:nvSpPr>
          <p:spPr bwMode="auto">
            <a:xfrm>
              <a:off x="8483619" y="8710029"/>
              <a:ext cx="14039" cy="15060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77" name="Freeform 139"/>
            <p:cNvSpPr/>
            <p:nvPr>
              <p:custDataLst>
                <p:tags r:id="rId132"/>
              </p:custDataLst>
            </p:nvPr>
          </p:nvSpPr>
          <p:spPr bwMode="auto">
            <a:xfrm>
              <a:off x="8483619" y="8710029"/>
              <a:ext cx="14039" cy="150603"/>
            </a:xfrm>
            <a:custGeom>
              <a:avLst/>
              <a:gdLst>
                <a:gd name="T0" fmla="*/ 0 w 22"/>
                <a:gd name="T1" fmla="*/ 0 h 236"/>
                <a:gd name="T2" fmla="*/ 0 w 22"/>
                <a:gd name="T3" fmla="*/ 236 h 236"/>
                <a:gd name="T4" fmla="*/ 22 w 22"/>
                <a:gd name="T5" fmla="*/ 236 h 236"/>
                <a:gd name="T6" fmla="*/ 22 w 22"/>
                <a:gd name="T7" fmla="*/ 0 h 236"/>
              </a:gdLst>
              <a:ahLst/>
              <a:cxnLst>
                <a:cxn ang="0">
                  <a:pos x="T0" y="T1"/>
                </a:cxn>
                <a:cxn ang="0">
                  <a:pos x="T2" y="T3"/>
                </a:cxn>
                <a:cxn ang="0">
                  <a:pos x="T4" y="T5"/>
                </a:cxn>
                <a:cxn ang="0">
                  <a:pos x="T6" y="T7"/>
                </a:cxn>
              </a:cxnLst>
              <a:rect l="0" t="0" r="r" b="b"/>
              <a:pathLst>
                <a:path w="22" h="236">
                  <a:moveTo>
                    <a:pt x="0" y="0"/>
                  </a:moveTo>
                  <a:lnTo>
                    <a:pt x="0" y="236"/>
                  </a:lnTo>
                  <a:lnTo>
                    <a:pt x="22" y="236"/>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78" name="Rectangle 140"/>
            <p:cNvSpPr>
              <a:spLocks noChangeArrowheads="1"/>
            </p:cNvSpPr>
            <p:nvPr>
              <p:custDataLst>
                <p:tags r:id="rId133"/>
              </p:custDataLst>
            </p:nvPr>
          </p:nvSpPr>
          <p:spPr bwMode="auto">
            <a:xfrm>
              <a:off x="8417889" y="8778311"/>
              <a:ext cx="148689"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79" name="Freeform 141"/>
            <p:cNvSpPr/>
            <p:nvPr>
              <p:custDataLst>
                <p:tags r:id="rId134"/>
              </p:custDataLst>
            </p:nvPr>
          </p:nvSpPr>
          <p:spPr bwMode="auto">
            <a:xfrm>
              <a:off x="8417889" y="8778311"/>
              <a:ext cx="148689" cy="14039"/>
            </a:xfrm>
            <a:custGeom>
              <a:avLst/>
              <a:gdLst>
                <a:gd name="T0" fmla="*/ 0 w 233"/>
                <a:gd name="T1" fmla="*/ 22 h 22"/>
                <a:gd name="T2" fmla="*/ 233 w 233"/>
                <a:gd name="T3" fmla="*/ 22 h 22"/>
                <a:gd name="T4" fmla="*/ 233 w 233"/>
                <a:gd name="T5" fmla="*/ 0 h 22"/>
                <a:gd name="T6" fmla="*/ 0 w 233"/>
                <a:gd name="T7" fmla="*/ 0 h 22"/>
              </a:gdLst>
              <a:ahLst/>
              <a:cxnLst>
                <a:cxn ang="0">
                  <a:pos x="T0" y="T1"/>
                </a:cxn>
                <a:cxn ang="0">
                  <a:pos x="T2" y="T3"/>
                </a:cxn>
                <a:cxn ang="0">
                  <a:pos x="T4" y="T5"/>
                </a:cxn>
                <a:cxn ang="0">
                  <a:pos x="T6" y="T7"/>
                </a:cxn>
              </a:cxnLst>
              <a:rect l="0" t="0" r="r" b="b"/>
              <a:pathLst>
                <a:path w="233" h="22">
                  <a:moveTo>
                    <a:pt x="0" y="22"/>
                  </a:moveTo>
                  <a:lnTo>
                    <a:pt x="233" y="22"/>
                  </a:lnTo>
                  <a:lnTo>
                    <a:pt x="233"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80" name="Rectangle 142"/>
            <p:cNvSpPr>
              <a:spLocks noChangeArrowheads="1"/>
            </p:cNvSpPr>
            <p:nvPr>
              <p:custDataLst>
                <p:tags r:id="rId135"/>
              </p:custDataLst>
            </p:nvPr>
          </p:nvSpPr>
          <p:spPr bwMode="auto">
            <a:xfrm>
              <a:off x="8427462" y="8743213"/>
              <a:ext cx="131458"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81" name="Freeform 143"/>
            <p:cNvSpPr/>
            <p:nvPr>
              <p:custDataLst>
                <p:tags r:id="rId136"/>
              </p:custDataLst>
            </p:nvPr>
          </p:nvSpPr>
          <p:spPr bwMode="auto">
            <a:xfrm>
              <a:off x="8427462" y="8743213"/>
              <a:ext cx="131458" cy="14039"/>
            </a:xfrm>
            <a:custGeom>
              <a:avLst/>
              <a:gdLst>
                <a:gd name="T0" fmla="*/ 0 w 206"/>
                <a:gd name="T1" fmla="*/ 22 h 22"/>
                <a:gd name="T2" fmla="*/ 206 w 206"/>
                <a:gd name="T3" fmla="*/ 22 h 22"/>
                <a:gd name="T4" fmla="*/ 206 w 206"/>
                <a:gd name="T5" fmla="*/ 0 h 22"/>
                <a:gd name="T6" fmla="*/ 0 w 206"/>
                <a:gd name="T7" fmla="*/ 0 h 22"/>
              </a:gdLst>
              <a:ahLst/>
              <a:cxnLst>
                <a:cxn ang="0">
                  <a:pos x="T0" y="T1"/>
                </a:cxn>
                <a:cxn ang="0">
                  <a:pos x="T2" y="T3"/>
                </a:cxn>
                <a:cxn ang="0">
                  <a:pos x="T4" y="T5"/>
                </a:cxn>
                <a:cxn ang="0">
                  <a:pos x="T6" y="T7"/>
                </a:cxn>
              </a:cxnLst>
              <a:rect l="0" t="0" r="r" b="b"/>
              <a:pathLst>
                <a:path w="206" h="22">
                  <a:moveTo>
                    <a:pt x="0" y="22"/>
                  </a:moveTo>
                  <a:lnTo>
                    <a:pt x="206" y="22"/>
                  </a:lnTo>
                  <a:lnTo>
                    <a:pt x="20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82" name="Rectangle 144"/>
            <p:cNvSpPr>
              <a:spLocks noChangeArrowheads="1"/>
            </p:cNvSpPr>
            <p:nvPr>
              <p:custDataLst>
                <p:tags r:id="rId137"/>
              </p:custDataLst>
            </p:nvPr>
          </p:nvSpPr>
          <p:spPr bwMode="auto">
            <a:xfrm>
              <a:off x="8424909" y="8815962"/>
              <a:ext cx="132097"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83" name="Freeform 145"/>
            <p:cNvSpPr/>
            <p:nvPr>
              <p:custDataLst>
                <p:tags r:id="rId138"/>
              </p:custDataLst>
            </p:nvPr>
          </p:nvSpPr>
          <p:spPr bwMode="auto">
            <a:xfrm>
              <a:off x="8424909" y="8815962"/>
              <a:ext cx="132097" cy="14039"/>
            </a:xfrm>
            <a:custGeom>
              <a:avLst/>
              <a:gdLst>
                <a:gd name="T0" fmla="*/ 0 w 207"/>
                <a:gd name="T1" fmla="*/ 22 h 22"/>
                <a:gd name="T2" fmla="*/ 207 w 207"/>
                <a:gd name="T3" fmla="*/ 22 h 22"/>
                <a:gd name="T4" fmla="*/ 207 w 207"/>
                <a:gd name="T5" fmla="*/ 0 h 22"/>
                <a:gd name="T6" fmla="*/ 0 w 207"/>
                <a:gd name="T7" fmla="*/ 0 h 22"/>
              </a:gdLst>
              <a:ahLst/>
              <a:cxnLst>
                <a:cxn ang="0">
                  <a:pos x="T0" y="T1"/>
                </a:cxn>
                <a:cxn ang="0">
                  <a:pos x="T2" y="T3"/>
                </a:cxn>
                <a:cxn ang="0">
                  <a:pos x="T4" y="T5"/>
                </a:cxn>
                <a:cxn ang="0">
                  <a:pos x="T6" y="T7"/>
                </a:cxn>
              </a:cxnLst>
              <a:rect l="0" t="0" r="r" b="b"/>
              <a:pathLst>
                <a:path w="207" h="22">
                  <a:moveTo>
                    <a:pt x="0" y="22"/>
                  </a:moveTo>
                  <a:lnTo>
                    <a:pt x="207" y="22"/>
                  </a:lnTo>
                  <a:lnTo>
                    <a:pt x="207"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84" name="Rectangle 146"/>
            <p:cNvSpPr>
              <a:spLocks noChangeArrowheads="1"/>
            </p:cNvSpPr>
            <p:nvPr>
              <p:custDataLst>
                <p:tags r:id="rId139"/>
              </p:custDataLst>
            </p:nvPr>
          </p:nvSpPr>
          <p:spPr bwMode="auto">
            <a:xfrm>
              <a:off x="8500210" y="8625155"/>
              <a:ext cx="26164"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85" name="Freeform 147"/>
            <p:cNvSpPr/>
            <p:nvPr>
              <p:custDataLst>
                <p:tags r:id="rId140"/>
              </p:custDataLst>
            </p:nvPr>
          </p:nvSpPr>
          <p:spPr bwMode="auto">
            <a:xfrm>
              <a:off x="8500210" y="8625155"/>
              <a:ext cx="26164" cy="14039"/>
            </a:xfrm>
            <a:custGeom>
              <a:avLst/>
              <a:gdLst>
                <a:gd name="T0" fmla="*/ 0 w 41"/>
                <a:gd name="T1" fmla="*/ 22 h 22"/>
                <a:gd name="T2" fmla="*/ 41 w 41"/>
                <a:gd name="T3" fmla="*/ 22 h 22"/>
                <a:gd name="T4" fmla="*/ 41 w 41"/>
                <a:gd name="T5" fmla="*/ 0 h 22"/>
                <a:gd name="T6" fmla="*/ 0 w 41"/>
                <a:gd name="T7" fmla="*/ 0 h 22"/>
              </a:gdLst>
              <a:ahLst/>
              <a:cxnLst>
                <a:cxn ang="0">
                  <a:pos x="T0" y="T1"/>
                </a:cxn>
                <a:cxn ang="0">
                  <a:pos x="T2" y="T3"/>
                </a:cxn>
                <a:cxn ang="0">
                  <a:pos x="T4" y="T5"/>
                </a:cxn>
                <a:cxn ang="0">
                  <a:pos x="T6" y="T7"/>
                </a:cxn>
              </a:cxnLst>
              <a:rect l="0" t="0" r="r" b="b"/>
              <a:pathLst>
                <a:path w="41" h="22">
                  <a:moveTo>
                    <a:pt x="0" y="22"/>
                  </a:moveTo>
                  <a:lnTo>
                    <a:pt x="41" y="22"/>
                  </a:lnTo>
                  <a:lnTo>
                    <a:pt x="41"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86" name="Freeform 148"/>
            <p:cNvSpPr/>
            <p:nvPr>
              <p:custDataLst>
                <p:tags r:id="rId141"/>
              </p:custDataLst>
            </p:nvPr>
          </p:nvSpPr>
          <p:spPr bwMode="auto">
            <a:xfrm>
              <a:off x="8589551" y="8830001"/>
              <a:ext cx="16592" cy="14039"/>
            </a:xfrm>
            <a:custGeom>
              <a:avLst/>
              <a:gdLst>
                <a:gd name="T0" fmla="*/ 5 w 7"/>
                <a:gd name="T1" fmla="*/ 6 h 6"/>
                <a:gd name="T2" fmla="*/ 7 w 7"/>
                <a:gd name="T3" fmla="*/ 2 h 6"/>
                <a:gd name="T4" fmla="*/ 1 w 7"/>
                <a:gd name="T5" fmla="*/ 0 h 6"/>
                <a:gd name="T6" fmla="*/ 0 w 7"/>
                <a:gd name="T7" fmla="*/ 3 h 6"/>
                <a:gd name="T8" fmla="*/ 5 w 7"/>
                <a:gd name="T9" fmla="*/ 6 h 6"/>
              </a:gdLst>
              <a:ahLst/>
              <a:cxnLst>
                <a:cxn ang="0">
                  <a:pos x="T0" y="T1"/>
                </a:cxn>
                <a:cxn ang="0">
                  <a:pos x="T2" y="T3"/>
                </a:cxn>
                <a:cxn ang="0">
                  <a:pos x="T4" y="T5"/>
                </a:cxn>
                <a:cxn ang="0">
                  <a:pos x="T6" y="T7"/>
                </a:cxn>
                <a:cxn ang="0">
                  <a:pos x="T8" y="T9"/>
                </a:cxn>
              </a:cxnLst>
              <a:rect l="0" t="0" r="r" b="b"/>
              <a:pathLst>
                <a:path w="7" h="6">
                  <a:moveTo>
                    <a:pt x="5" y="6"/>
                  </a:moveTo>
                  <a:cubicBezTo>
                    <a:pt x="6" y="5"/>
                    <a:pt x="6" y="3"/>
                    <a:pt x="7" y="2"/>
                  </a:cubicBezTo>
                  <a:cubicBezTo>
                    <a:pt x="1" y="0"/>
                    <a:pt x="1" y="0"/>
                    <a:pt x="1" y="0"/>
                  </a:cubicBezTo>
                  <a:cubicBezTo>
                    <a:pt x="1" y="1"/>
                    <a:pt x="0" y="2"/>
                    <a:pt x="0" y="3"/>
                  </a:cubicBezTo>
                  <a:cubicBezTo>
                    <a:pt x="5" y="6"/>
                    <a:pt x="5" y="6"/>
                    <a:pt x="5"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87" name="Freeform 149"/>
            <p:cNvSpPr/>
            <p:nvPr>
              <p:custDataLst>
                <p:tags r:id="rId142"/>
              </p:custDataLst>
            </p:nvPr>
          </p:nvSpPr>
          <p:spPr bwMode="auto">
            <a:xfrm>
              <a:off x="8368114" y="8587505"/>
              <a:ext cx="247601" cy="322903"/>
            </a:xfrm>
            <a:custGeom>
              <a:avLst/>
              <a:gdLst>
                <a:gd name="T0" fmla="*/ 104 w 105"/>
                <a:gd name="T1" fmla="*/ 97 h 137"/>
                <a:gd name="T2" fmla="*/ 105 w 105"/>
                <a:gd name="T3" fmla="*/ 84 h 137"/>
                <a:gd name="T4" fmla="*/ 68 w 105"/>
                <a:gd name="T5" fmla="*/ 34 h 137"/>
                <a:gd name="T6" fmla="*/ 67 w 105"/>
                <a:gd name="T7" fmla="*/ 37 h 137"/>
                <a:gd name="T8" fmla="*/ 70 w 105"/>
                <a:gd name="T9" fmla="*/ 37 h 137"/>
                <a:gd name="T10" fmla="*/ 70 w 105"/>
                <a:gd name="T11" fmla="*/ 21 h 137"/>
                <a:gd name="T12" fmla="*/ 73 w 105"/>
                <a:gd name="T13" fmla="*/ 21 h 137"/>
                <a:gd name="T14" fmla="*/ 79 w 105"/>
                <a:gd name="T15" fmla="*/ 15 h 137"/>
                <a:gd name="T16" fmla="*/ 79 w 105"/>
                <a:gd name="T17" fmla="*/ 7 h 137"/>
                <a:gd name="T18" fmla="*/ 73 w 105"/>
                <a:gd name="T19" fmla="*/ 0 h 137"/>
                <a:gd name="T20" fmla="*/ 33 w 105"/>
                <a:gd name="T21" fmla="*/ 0 h 137"/>
                <a:gd name="T22" fmla="*/ 26 w 105"/>
                <a:gd name="T23" fmla="*/ 7 h 137"/>
                <a:gd name="T24" fmla="*/ 26 w 105"/>
                <a:gd name="T25" fmla="*/ 15 h 137"/>
                <a:gd name="T26" fmla="*/ 33 w 105"/>
                <a:gd name="T27" fmla="*/ 21 h 137"/>
                <a:gd name="T28" fmla="*/ 35 w 105"/>
                <a:gd name="T29" fmla="*/ 21 h 137"/>
                <a:gd name="T30" fmla="*/ 35 w 105"/>
                <a:gd name="T31" fmla="*/ 37 h 137"/>
                <a:gd name="T32" fmla="*/ 38 w 105"/>
                <a:gd name="T33" fmla="*/ 37 h 137"/>
                <a:gd name="T34" fmla="*/ 37 w 105"/>
                <a:gd name="T35" fmla="*/ 34 h 137"/>
                <a:gd name="T36" fmla="*/ 0 w 105"/>
                <a:gd name="T37" fmla="*/ 84 h 137"/>
                <a:gd name="T38" fmla="*/ 0 w 105"/>
                <a:gd name="T39" fmla="*/ 91 h 137"/>
                <a:gd name="T40" fmla="*/ 47 w 105"/>
                <a:gd name="T41" fmla="*/ 136 h 137"/>
                <a:gd name="T42" fmla="*/ 53 w 105"/>
                <a:gd name="T43" fmla="*/ 137 h 137"/>
                <a:gd name="T44" fmla="*/ 95 w 105"/>
                <a:gd name="T45" fmla="*/ 116 h 137"/>
                <a:gd name="T46" fmla="*/ 90 w 105"/>
                <a:gd name="T47" fmla="*/ 112 h 137"/>
                <a:gd name="T48" fmla="*/ 53 w 105"/>
                <a:gd name="T49" fmla="*/ 131 h 137"/>
                <a:gd name="T50" fmla="*/ 47 w 105"/>
                <a:gd name="T51" fmla="*/ 130 h 137"/>
                <a:gd name="T52" fmla="*/ 6 w 105"/>
                <a:gd name="T53" fmla="*/ 90 h 137"/>
                <a:gd name="T54" fmla="*/ 6 w 105"/>
                <a:gd name="T55" fmla="*/ 84 h 137"/>
                <a:gd name="T56" fmla="*/ 39 w 105"/>
                <a:gd name="T57" fmla="*/ 39 h 137"/>
                <a:gd name="T58" fmla="*/ 41 w 105"/>
                <a:gd name="T59" fmla="*/ 39 h 137"/>
                <a:gd name="T60" fmla="*/ 41 w 105"/>
                <a:gd name="T61" fmla="*/ 15 h 137"/>
                <a:gd name="T62" fmla="*/ 33 w 105"/>
                <a:gd name="T63" fmla="*/ 15 h 137"/>
                <a:gd name="T64" fmla="*/ 32 w 105"/>
                <a:gd name="T65" fmla="*/ 15 h 137"/>
                <a:gd name="T66" fmla="*/ 32 w 105"/>
                <a:gd name="T67" fmla="*/ 7 h 137"/>
                <a:gd name="T68" fmla="*/ 33 w 105"/>
                <a:gd name="T69" fmla="*/ 6 h 137"/>
                <a:gd name="T70" fmla="*/ 73 w 105"/>
                <a:gd name="T71" fmla="*/ 6 h 137"/>
                <a:gd name="T72" fmla="*/ 73 w 105"/>
                <a:gd name="T73" fmla="*/ 7 h 137"/>
                <a:gd name="T74" fmla="*/ 73 w 105"/>
                <a:gd name="T75" fmla="*/ 15 h 137"/>
                <a:gd name="T76" fmla="*/ 73 w 105"/>
                <a:gd name="T77" fmla="*/ 15 h 137"/>
                <a:gd name="T78" fmla="*/ 64 w 105"/>
                <a:gd name="T79" fmla="*/ 15 h 137"/>
                <a:gd name="T80" fmla="*/ 64 w 105"/>
                <a:gd name="T81" fmla="*/ 39 h 137"/>
                <a:gd name="T82" fmla="*/ 66 w 105"/>
                <a:gd name="T83" fmla="*/ 39 h 137"/>
                <a:gd name="T84" fmla="*/ 99 w 105"/>
                <a:gd name="T85" fmla="*/ 84 h 137"/>
                <a:gd name="T86" fmla="*/ 98 w 105"/>
                <a:gd name="T87" fmla="*/ 95 h 137"/>
                <a:gd name="T88" fmla="*/ 104 w 105"/>
                <a:gd name="T89" fmla="*/ 9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5" h="137">
                  <a:moveTo>
                    <a:pt x="104" y="97"/>
                  </a:moveTo>
                  <a:cubicBezTo>
                    <a:pt x="105" y="93"/>
                    <a:pt x="105" y="88"/>
                    <a:pt x="105" y="84"/>
                  </a:cubicBezTo>
                  <a:cubicBezTo>
                    <a:pt x="105" y="60"/>
                    <a:pt x="90" y="40"/>
                    <a:pt x="68" y="34"/>
                  </a:cubicBezTo>
                  <a:cubicBezTo>
                    <a:pt x="67" y="37"/>
                    <a:pt x="67" y="37"/>
                    <a:pt x="67" y="37"/>
                  </a:cubicBezTo>
                  <a:cubicBezTo>
                    <a:pt x="70" y="37"/>
                    <a:pt x="70" y="37"/>
                    <a:pt x="70" y="37"/>
                  </a:cubicBezTo>
                  <a:cubicBezTo>
                    <a:pt x="70" y="21"/>
                    <a:pt x="70" y="21"/>
                    <a:pt x="70" y="21"/>
                  </a:cubicBezTo>
                  <a:cubicBezTo>
                    <a:pt x="73" y="21"/>
                    <a:pt x="73" y="21"/>
                    <a:pt x="73" y="21"/>
                  </a:cubicBezTo>
                  <a:cubicBezTo>
                    <a:pt x="76" y="21"/>
                    <a:pt x="79" y="18"/>
                    <a:pt x="79" y="15"/>
                  </a:cubicBezTo>
                  <a:cubicBezTo>
                    <a:pt x="79" y="7"/>
                    <a:pt x="79" y="7"/>
                    <a:pt x="79" y="7"/>
                  </a:cubicBezTo>
                  <a:cubicBezTo>
                    <a:pt x="79" y="3"/>
                    <a:pt x="76" y="0"/>
                    <a:pt x="73" y="0"/>
                  </a:cubicBezTo>
                  <a:cubicBezTo>
                    <a:pt x="33" y="0"/>
                    <a:pt x="33" y="0"/>
                    <a:pt x="33" y="0"/>
                  </a:cubicBezTo>
                  <a:cubicBezTo>
                    <a:pt x="29" y="0"/>
                    <a:pt x="26" y="3"/>
                    <a:pt x="26" y="7"/>
                  </a:cubicBezTo>
                  <a:cubicBezTo>
                    <a:pt x="26" y="15"/>
                    <a:pt x="26" y="15"/>
                    <a:pt x="26" y="15"/>
                  </a:cubicBezTo>
                  <a:cubicBezTo>
                    <a:pt x="26" y="18"/>
                    <a:pt x="29" y="21"/>
                    <a:pt x="33" y="21"/>
                  </a:cubicBezTo>
                  <a:cubicBezTo>
                    <a:pt x="35" y="21"/>
                    <a:pt x="35" y="21"/>
                    <a:pt x="35" y="21"/>
                  </a:cubicBezTo>
                  <a:cubicBezTo>
                    <a:pt x="35" y="37"/>
                    <a:pt x="35" y="37"/>
                    <a:pt x="35" y="37"/>
                  </a:cubicBezTo>
                  <a:cubicBezTo>
                    <a:pt x="38" y="37"/>
                    <a:pt x="38" y="37"/>
                    <a:pt x="38" y="37"/>
                  </a:cubicBezTo>
                  <a:cubicBezTo>
                    <a:pt x="37" y="34"/>
                    <a:pt x="37" y="34"/>
                    <a:pt x="37" y="34"/>
                  </a:cubicBezTo>
                  <a:cubicBezTo>
                    <a:pt x="16" y="40"/>
                    <a:pt x="0" y="60"/>
                    <a:pt x="0" y="84"/>
                  </a:cubicBezTo>
                  <a:cubicBezTo>
                    <a:pt x="0" y="86"/>
                    <a:pt x="0" y="88"/>
                    <a:pt x="0" y="91"/>
                  </a:cubicBezTo>
                  <a:cubicBezTo>
                    <a:pt x="3" y="115"/>
                    <a:pt x="23" y="134"/>
                    <a:pt x="47" y="136"/>
                  </a:cubicBezTo>
                  <a:cubicBezTo>
                    <a:pt x="49" y="137"/>
                    <a:pt x="51" y="137"/>
                    <a:pt x="53" y="137"/>
                  </a:cubicBezTo>
                  <a:cubicBezTo>
                    <a:pt x="70" y="137"/>
                    <a:pt x="85" y="128"/>
                    <a:pt x="95" y="116"/>
                  </a:cubicBezTo>
                  <a:cubicBezTo>
                    <a:pt x="90" y="112"/>
                    <a:pt x="90" y="112"/>
                    <a:pt x="90" y="112"/>
                  </a:cubicBezTo>
                  <a:cubicBezTo>
                    <a:pt x="82" y="123"/>
                    <a:pt x="68" y="131"/>
                    <a:pt x="53" y="131"/>
                  </a:cubicBezTo>
                  <a:cubicBezTo>
                    <a:pt x="51" y="131"/>
                    <a:pt x="49" y="131"/>
                    <a:pt x="47" y="130"/>
                  </a:cubicBezTo>
                  <a:cubicBezTo>
                    <a:pt x="26" y="128"/>
                    <a:pt x="9" y="111"/>
                    <a:pt x="6" y="90"/>
                  </a:cubicBezTo>
                  <a:cubicBezTo>
                    <a:pt x="6" y="88"/>
                    <a:pt x="6" y="86"/>
                    <a:pt x="6" y="84"/>
                  </a:cubicBezTo>
                  <a:cubicBezTo>
                    <a:pt x="6" y="63"/>
                    <a:pt x="20" y="45"/>
                    <a:pt x="39" y="39"/>
                  </a:cubicBezTo>
                  <a:cubicBezTo>
                    <a:pt x="41" y="39"/>
                    <a:pt x="41" y="39"/>
                    <a:pt x="41" y="39"/>
                  </a:cubicBezTo>
                  <a:cubicBezTo>
                    <a:pt x="41" y="15"/>
                    <a:pt x="41" y="15"/>
                    <a:pt x="41" y="15"/>
                  </a:cubicBezTo>
                  <a:cubicBezTo>
                    <a:pt x="33" y="15"/>
                    <a:pt x="33" y="15"/>
                    <a:pt x="33" y="15"/>
                  </a:cubicBezTo>
                  <a:cubicBezTo>
                    <a:pt x="32" y="15"/>
                    <a:pt x="32" y="15"/>
                    <a:pt x="32" y="15"/>
                  </a:cubicBezTo>
                  <a:cubicBezTo>
                    <a:pt x="32" y="7"/>
                    <a:pt x="32" y="7"/>
                    <a:pt x="32" y="7"/>
                  </a:cubicBezTo>
                  <a:cubicBezTo>
                    <a:pt x="33" y="6"/>
                    <a:pt x="33" y="6"/>
                    <a:pt x="33" y="6"/>
                  </a:cubicBezTo>
                  <a:cubicBezTo>
                    <a:pt x="73" y="6"/>
                    <a:pt x="73" y="6"/>
                    <a:pt x="73" y="6"/>
                  </a:cubicBezTo>
                  <a:cubicBezTo>
                    <a:pt x="73" y="7"/>
                    <a:pt x="73" y="7"/>
                    <a:pt x="73" y="7"/>
                  </a:cubicBezTo>
                  <a:cubicBezTo>
                    <a:pt x="73" y="15"/>
                    <a:pt x="73" y="15"/>
                    <a:pt x="73" y="15"/>
                  </a:cubicBezTo>
                  <a:cubicBezTo>
                    <a:pt x="73" y="15"/>
                    <a:pt x="73" y="15"/>
                    <a:pt x="73" y="15"/>
                  </a:cubicBezTo>
                  <a:cubicBezTo>
                    <a:pt x="64" y="15"/>
                    <a:pt x="64" y="15"/>
                    <a:pt x="64" y="15"/>
                  </a:cubicBezTo>
                  <a:cubicBezTo>
                    <a:pt x="64" y="39"/>
                    <a:pt x="64" y="39"/>
                    <a:pt x="64" y="39"/>
                  </a:cubicBezTo>
                  <a:cubicBezTo>
                    <a:pt x="66" y="39"/>
                    <a:pt x="66" y="39"/>
                    <a:pt x="66" y="39"/>
                  </a:cubicBezTo>
                  <a:cubicBezTo>
                    <a:pt x="86" y="45"/>
                    <a:pt x="99" y="63"/>
                    <a:pt x="99" y="84"/>
                  </a:cubicBezTo>
                  <a:cubicBezTo>
                    <a:pt x="99" y="88"/>
                    <a:pt x="99" y="92"/>
                    <a:pt x="98" y="95"/>
                  </a:cubicBezTo>
                  <a:cubicBezTo>
                    <a:pt x="104" y="97"/>
                    <a:pt x="104" y="97"/>
                    <a:pt x="104" y="97"/>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88" name="Freeform 150"/>
            <p:cNvSpPr/>
            <p:nvPr>
              <p:custDataLst>
                <p:tags r:id="rId143"/>
              </p:custDataLst>
            </p:nvPr>
          </p:nvSpPr>
          <p:spPr bwMode="auto">
            <a:xfrm>
              <a:off x="8422356" y="8459875"/>
              <a:ext cx="181872" cy="120610"/>
            </a:xfrm>
            <a:custGeom>
              <a:avLst/>
              <a:gdLst>
                <a:gd name="T0" fmla="*/ 33 w 77"/>
                <a:gd name="T1" fmla="*/ 51 h 51"/>
                <a:gd name="T2" fmla="*/ 33 w 77"/>
                <a:gd name="T3" fmla="*/ 48 h 51"/>
                <a:gd name="T4" fmla="*/ 15 w 77"/>
                <a:gd name="T5" fmla="*/ 30 h 51"/>
                <a:gd name="T6" fmla="*/ 10 w 77"/>
                <a:gd name="T7" fmla="*/ 30 h 51"/>
                <a:gd name="T8" fmla="*/ 6 w 77"/>
                <a:gd name="T9" fmla="*/ 26 h 51"/>
                <a:gd name="T10" fmla="*/ 10 w 77"/>
                <a:gd name="T11" fmla="*/ 22 h 51"/>
                <a:gd name="T12" fmla="*/ 67 w 77"/>
                <a:gd name="T13" fmla="*/ 22 h 51"/>
                <a:gd name="T14" fmla="*/ 77 w 77"/>
                <a:gd name="T15" fmla="*/ 12 h 51"/>
                <a:gd name="T16" fmla="*/ 77 w 77"/>
                <a:gd name="T17" fmla="*/ 11 h 51"/>
                <a:gd name="T18" fmla="*/ 67 w 77"/>
                <a:gd name="T19" fmla="*/ 0 h 51"/>
                <a:gd name="T20" fmla="*/ 33 w 77"/>
                <a:gd name="T21" fmla="*/ 0 h 51"/>
                <a:gd name="T22" fmla="*/ 33 w 77"/>
                <a:gd name="T23" fmla="*/ 6 h 51"/>
                <a:gd name="T24" fmla="*/ 67 w 77"/>
                <a:gd name="T25" fmla="*/ 6 h 51"/>
                <a:gd name="T26" fmla="*/ 71 w 77"/>
                <a:gd name="T27" fmla="*/ 11 h 51"/>
                <a:gd name="T28" fmla="*/ 71 w 77"/>
                <a:gd name="T29" fmla="*/ 12 h 51"/>
                <a:gd name="T30" fmla="*/ 67 w 77"/>
                <a:gd name="T31" fmla="*/ 16 h 51"/>
                <a:gd name="T32" fmla="*/ 10 w 77"/>
                <a:gd name="T33" fmla="*/ 16 h 51"/>
                <a:gd name="T34" fmla="*/ 0 w 77"/>
                <a:gd name="T35" fmla="*/ 26 h 51"/>
                <a:gd name="T36" fmla="*/ 10 w 77"/>
                <a:gd name="T37" fmla="*/ 36 h 51"/>
                <a:gd name="T38" fmla="*/ 15 w 77"/>
                <a:gd name="T39" fmla="*/ 36 h 51"/>
                <a:gd name="T40" fmla="*/ 27 w 77"/>
                <a:gd name="T41" fmla="*/ 48 h 51"/>
                <a:gd name="T42" fmla="*/ 27 w 77"/>
                <a:gd name="T43" fmla="*/ 51 h 51"/>
                <a:gd name="T44" fmla="*/ 33 w 77"/>
                <a:gd name="T4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7" h="51">
                  <a:moveTo>
                    <a:pt x="33" y="51"/>
                  </a:moveTo>
                  <a:cubicBezTo>
                    <a:pt x="33" y="48"/>
                    <a:pt x="33" y="48"/>
                    <a:pt x="33" y="48"/>
                  </a:cubicBezTo>
                  <a:cubicBezTo>
                    <a:pt x="33" y="38"/>
                    <a:pt x="25" y="30"/>
                    <a:pt x="15" y="30"/>
                  </a:cubicBezTo>
                  <a:cubicBezTo>
                    <a:pt x="10" y="30"/>
                    <a:pt x="10" y="30"/>
                    <a:pt x="10" y="30"/>
                  </a:cubicBezTo>
                  <a:cubicBezTo>
                    <a:pt x="8" y="30"/>
                    <a:pt x="6" y="29"/>
                    <a:pt x="6" y="26"/>
                  </a:cubicBezTo>
                  <a:cubicBezTo>
                    <a:pt x="6" y="24"/>
                    <a:pt x="8" y="22"/>
                    <a:pt x="10" y="22"/>
                  </a:cubicBezTo>
                  <a:cubicBezTo>
                    <a:pt x="67" y="22"/>
                    <a:pt x="67" y="22"/>
                    <a:pt x="67" y="22"/>
                  </a:cubicBezTo>
                  <a:cubicBezTo>
                    <a:pt x="72" y="22"/>
                    <a:pt x="77" y="18"/>
                    <a:pt x="77" y="12"/>
                  </a:cubicBezTo>
                  <a:cubicBezTo>
                    <a:pt x="77" y="11"/>
                    <a:pt x="77" y="11"/>
                    <a:pt x="77" y="11"/>
                  </a:cubicBezTo>
                  <a:cubicBezTo>
                    <a:pt x="77" y="5"/>
                    <a:pt x="72" y="0"/>
                    <a:pt x="67" y="0"/>
                  </a:cubicBezTo>
                  <a:cubicBezTo>
                    <a:pt x="33" y="0"/>
                    <a:pt x="33" y="0"/>
                    <a:pt x="33" y="0"/>
                  </a:cubicBezTo>
                  <a:cubicBezTo>
                    <a:pt x="33" y="6"/>
                    <a:pt x="33" y="6"/>
                    <a:pt x="33" y="6"/>
                  </a:cubicBezTo>
                  <a:cubicBezTo>
                    <a:pt x="67" y="6"/>
                    <a:pt x="67" y="6"/>
                    <a:pt x="67" y="6"/>
                  </a:cubicBezTo>
                  <a:cubicBezTo>
                    <a:pt x="69" y="6"/>
                    <a:pt x="71" y="8"/>
                    <a:pt x="71" y="11"/>
                  </a:cubicBezTo>
                  <a:cubicBezTo>
                    <a:pt x="71" y="12"/>
                    <a:pt x="71" y="12"/>
                    <a:pt x="71" y="12"/>
                  </a:cubicBezTo>
                  <a:cubicBezTo>
                    <a:pt x="71" y="14"/>
                    <a:pt x="69" y="16"/>
                    <a:pt x="67" y="16"/>
                  </a:cubicBezTo>
                  <a:cubicBezTo>
                    <a:pt x="10" y="16"/>
                    <a:pt x="10" y="16"/>
                    <a:pt x="10" y="16"/>
                  </a:cubicBezTo>
                  <a:cubicBezTo>
                    <a:pt x="5" y="16"/>
                    <a:pt x="0" y="21"/>
                    <a:pt x="0" y="26"/>
                  </a:cubicBezTo>
                  <a:cubicBezTo>
                    <a:pt x="0" y="32"/>
                    <a:pt x="5" y="36"/>
                    <a:pt x="10" y="36"/>
                  </a:cubicBezTo>
                  <a:cubicBezTo>
                    <a:pt x="15" y="36"/>
                    <a:pt x="15" y="36"/>
                    <a:pt x="15" y="36"/>
                  </a:cubicBezTo>
                  <a:cubicBezTo>
                    <a:pt x="22" y="37"/>
                    <a:pt x="27" y="42"/>
                    <a:pt x="27" y="48"/>
                  </a:cubicBezTo>
                  <a:cubicBezTo>
                    <a:pt x="27" y="51"/>
                    <a:pt x="27" y="51"/>
                    <a:pt x="27" y="51"/>
                  </a:cubicBezTo>
                  <a:cubicBezTo>
                    <a:pt x="33" y="51"/>
                    <a:pt x="33" y="51"/>
                    <a:pt x="33" y="51"/>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89" name="Rectangle 151"/>
            <p:cNvSpPr>
              <a:spLocks noChangeArrowheads="1"/>
            </p:cNvSpPr>
            <p:nvPr>
              <p:custDataLst>
                <p:tags r:id="rId144"/>
              </p:custDataLst>
            </p:nvPr>
          </p:nvSpPr>
          <p:spPr bwMode="auto">
            <a:xfrm>
              <a:off x="8309404" y="8459875"/>
              <a:ext cx="179320"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90" name="Freeform 152"/>
            <p:cNvSpPr/>
            <p:nvPr>
              <p:custDataLst>
                <p:tags r:id="rId145"/>
              </p:custDataLst>
            </p:nvPr>
          </p:nvSpPr>
          <p:spPr bwMode="auto">
            <a:xfrm>
              <a:off x="8309404" y="8459875"/>
              <a:ext cx="179320" cy="14039"/>
            </a:xfrm>
            <a:custGeom>
              <a:avLst/>
              <a:gdLst>
                <a:gd name="T0" fmla="*/ 0 w 281"/>
                <a:gd name="T1" fmla="*/ 22 h 22"/>
                <a:gd name="T2" fmla="*/ 281 w 281"/>
                <a:gd name="T3" fmla="*/ 22 h 22"/>
                <a:gd name="T4" fmla="*/ 281 w 281"/>
                <a:gd name="T5" fmla="*/ 0 h 22"/>
                <a:gd name="T6" fmla="*/ 0 w 281"/>
                <a:gd name="T7" fmla="*/ 0 h 22"/>
              </a:gdLst>
              <a:ahLst/>
              <a:cxnLst>
                <a:cxn ang="0">
                  <a:pos x="T0" y="T1"/>
                </a:cxn>
                <a:cxn ang="0">
                  <a:pos x="T2" y="T3"/>
                </a:cxn>
                <a:cxn ang="0">
                  <a:pos x="T4" y="T5"/>
                </a:cxn>
                <a:cxn ang="0">
                  <a:pos x="T6" y="T7"/>
                </a:cxn>
              </a:cxnLst>
              <a:rect l="0" t="0" r="r" b="b"/>
              <a:pathLst>
                <a:path w="281" h="22">
                  <a:moveTo>
                    <a:pt x="0" y="22"/>
                  </a:moveTo>
                  <a:lnTo>
                    <a:pt x="281" y="22"/>
                  </a:lnTo>
                  <a:lnTo>
                    <a:pt x="281"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91" name="Rectangle 153"/>
            <p:cNvSpPr>
              <a:spLocks noChangeArrowheads="1"/>
            </p:cNvSpPr>
            <p:nvPr>
              <p:custDataLst>
                <p:tags r:id="rId146"/>
              </p:custDataLst>
            </p:nvPr>
          </p:nvSpPr>
          <p:spPr bwMode="auto">
            <a:xfrm>
              <a:off x="8448520" y="8436264"/>
              <a:ext cx="89341"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92" name="Freeform 154"/>
            <p:cNvSpPr/>
            <p:nvPr>
              <p:custDataLst>
                <p:tags r:id="rId147"/>
              </p:custDataLst>
            </p:nvPr>
          </p:nvSpPr>
          <p:spPr bwMode="auto">
            <a:xfrm>
              <a:off x="8448520" y="8436264"/>
              <a:ext cx="89341" cy="14039"/>
            </a:xfrm>
            <a:custGeom>
              <a:avLst/>
              <a:gdLst>
                <a:gd name="T0" fmla="*/ 0 w 140"/>
                <a:gd name="T1" fmla="*/ 22 h 22"/>
                <a:gd name="T2" fmla="*/ 140 w 140"/>
                <a:gd name="T3" fmla="*/ 22 h 22"/>
                <a:gd name="T4" fmla="*/ 140 w 140"/>
                <a:gd name="T5" fmla="*/ 0 h 22"/>
                <a:gd name="T6" fmla="*/ 0 w 140"/>
                <a:gd name="T7" fmla="*/ 0 h 22"/>
              </a:gdLst>
              <a:ahLst/>
              <a:cxnLst>
                <a:cxn ang="0">
                  <a:pos x="T0" y="T1"/>
                </a:cxn>
                <a:cxn ang="0">
                  <a:pos x="T2" y="T3"/>
                </a:cxn>
                <a:cxn ang="0">
                  <a:pos x="T4" y="T5"/>
                </a:cxn>
                <a:cxn ang="0">
                  <a:pos x="T6" y="T7"/>
                </a:cxn>
              </a:cxnLst>
              <a:rect l="0" t="0" r="r" b="b"/>
              <a:pathLst>
                <a:path w="140" h="22">
                  <a:moveTo>
                    <a:pt x="0" y="22"/>
                  </a:moveTo>
                  <a:lnTo>
                    <a:pt x="140" y="22"/>
                  </a:lnTo>
                  <a:lnTo>
                    <a:pt x="140"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93" name="Freeform 155"/>
            <p:cNvSpPr/>
            <p:nvPr>
              <p:custDataLst>
                <p:tags r:id="rId148"/>
              </p:custDataLst>
            </p:nvPr>
          </p:nvSpPr>
          <p:spPr bwMode="auto">
            <a:xfrm>
              <a:off x="8870336" y="8018915"/>
              <a:ext cx="304396" cy="219523"/>
            </a:xfrm>
            <a:custGeom>
              <a:avLst/>
              <a:gdLst>
                <a:gd name="T0" fmla="*/ 121 w 129"/>
                <a:gd name="T1" fmla="*/ 93 h 93"/>
                <a:gd name="T2" fmla="*/ 8 w 129"/>
                <a:gd name="T3" fmla="*/ 93 h 93"/>
                <a:gd name="T4" fmla="*/ 0 w 129"/>
                <a:gd name="T5" fmla="*/ 85 h 93"/>
                <a:gd name="T6" fmla="*/ 0 w 129"/>
                <a:gd name="T7" fmla="*/ 8 h 93"/>
                <a:gd name="T8" fmla="*/ 8 w 129"/>
                <a:gd name="T9" fmla="*/ 0 h 93"/>
                <a:gd name="T10" fmla="*/ 121 w 129"/>
                <a:gd name="T11" fmla="*/ 0 h 93"/>
                <a:gd name="T12" fmla="*/ 129 w 129"/>
                <a:gd name="T13" fmla="*/ 8 h 93"/>
                <a:gd name="T14" fmla="*/ 129 w 129"/>
                <a:gd name="T15" fmla="*/ 85 h 93"/>
                <a:gd name="T16" fmla="*/ 121 w 129"/>
                <a:gd name="T17"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9" h="93">
                  <a:moveTo>
                    <a:pt x="121" y="93"/>
                  </a:moveTo>
                  <a:cubicBezTo>
                    <a:pt x="8" y="93"/>
                    <a:pt x="8" y="93"/>
                    <a:pt x="8" y="93"/>
                  </a:cubicBezTo>
                  <a:cubicBezTo>
                    <a:pt x="4" y="93"/>
                    <a:pt x="0" y="90"/>
                    <a:pt x="0" y="85"/>
                  </a:cubicBezTo>
                  <a:cubicBezTo>
                    <a:pt x="0" y="8"/>
                    <a:pt x="0" y="8"/>
                    <a:pt x="0" y="8"/>
                  </a:cubicBezTo>
                  <a:cubicBezTo>
                    <a:pt x="0" y="3"/>
                    <a:pt x="4" y="0"/>
                    <a:pt x="8" y="0"/>
                  </a:cubicBezTo>
                  <a:cubicBezTo>
                    <a:pt x="121" y="0"/>
                    <a:pt x="121" y="0"/>
                    <a:pt x="121" y="0"/>
                  </a:cubicBezTo>
                  <a:cubicBezTo>
                    <a:pt x="126" y="0"/>
                    <a:pt x="129" y="3"/>
                    <a:pt x="129" y="8"/>
                  </a:cubicBezTo>
                  <a:cubicBezTo>
                    <a:pt x="129" y="85"/>
                    <a:pt x="129" y="85"/>
                    <a:pt x="129" y="85"/>
                  </a:cubicBezTo>
                  <a:cubicBezTo>
                    <a:pt x="129" y="90"/>
                    <a:pt x="126" y="93"/>
                    <a:pt x="121" y="9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94" name="Freeform 156"/>
            <p:cNvSpPr/>
            <p:nvPr>
              <p:custDataLst>
                <p:tags r:id="rId149"/>
              </p:custDataLst>
            </p:nvPr>
          </p:nvSpPr>
          <p:spPr bwMode="auto">
            <a:xfrm>
              <a:off x="8870336" y="8018915"/>
              <a:ext cx="304396" cy="47223"/>
            </a:xfrm>
            <a:custGeom>
              <a:avLst/>
              <a:gdLst>
                <a:gd name="T0" fmla="*/ 0 w 129"/>
                <a:gd name="T1" fmla="*/ 20 h 20"/>
                <a:gd name="T2" fmla="*/ 0 w 129"/>
                <a:gd name="T3" fmla="*/ 6 h 20"/>
                <a:gd name="T4" fmla="*/ 6 w 129"/>
                <a:gd name="T5" fmla="*/ 0 h 20"/>
                <a:gd name="T6" fmla="*/ 123 w 129"/>
                <a:gd name="T7" fmla="*/ 0 h 20"/>
                <a:gd name="T8" fmla="*/ 129 w 129"/>
                <a:gd name="T9" fmla="*/ 6 h 20"/>
                <a:gd name="T10" fmla="*/ 129 w 129"/>
                <a:gd name="T11" fmla="*/ 20 h 20"/>
                <a:gd name="T12" fmla="*/ 0 w 129"/>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29" h="20">
                  <a:moveTo>
                    <a:pt x="0" y="20"/>
                  </a:moveTo>
                  <a:cubicBezTo>
                    <a:pt x="0" y="6"/>
                    <a:pt x="0" y="6"/>
                    <a:pt x="0" y="6"/>
                  </a:cubicBezTo>
                  <a:cubicBezTo>
                    <a:pt x="0" y="2"/>
                    <a:pt x="3" y="0"/>
                    <a:pt x="6" y="0"/>
                  </a:cubicBezTo>
                  <a:cubicBezTo>
                    <a:pt x="123" y="0"/>
                    <a:pt x="123" y="0"/>
                    <a:pt x="123" y="0"/>
                  </a:cubicBezTo>
                  <a:cubicBezTo>
                    <a:pt x="126" y="0"/>
                    <a:pt x="129" y="2"/>
                    <a:pt x="129" y="6"/>
                  </a:cubicBezTo>
                  <a:cubicBezTo>
                    <a:pt x="129" y="20"/>
                    <a:pt x="129" y="20"/>
                    <a:pt x="129" y="20"/>
                  </a:cubicBezTo>
                  <a:lnTo>
                    <a:pt x="0" y="20"/>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95" name="Freeform 157"/>
            <p:cNvSpPr/>
            <p:nvPr>
              <p:custDataLst>
                <p:tags r:id="rId150"/>
              </p:custDataLst>
            </p:nvPr>
          </p:nvSpPr>
          <p:spPr bwMode="auto">
            <a:xfrm>
              <a:off x="8863316" y="8011896"/>
              <a:ext cx="183786" cy="68282"/>
            </a:xfrm>
            <a:custGeom>
              <a:avLst/>
              <a:gdLst>
                <a:gd name="T0" fmla="*/ 6 w 78"/>
                <a:gd name="T1" fmla="*/ 29 h 29"/>
                <a:gd name="T2" fmla="*/ 6 w 78"/>
                <a:gd name="T3" fmla="*/ 9 h 29"/>
                <a:gd name="T4" fmla="*/ 9 w 78"/>
                <a:gd name="T5" fmla="*/ 6 h 29"/>
                <a:gd name="T6" fmla="*/ 23 w 78"/>
                <a:gd name="T7" fmla="*/ 6 h 29"/>
                <a:gd name="T8" fmla="*/ 78 w 78"/>
                <a:gd name="T9" fmla="*/ 6 h 29"/>
                <a:gd name="T10" fmla="*/ 78 w 78"/>
                <a:gd name="T11" fmla="*/ 0 h 29"/>
                <a:gd name="T12" fmla="*/ 23 w 78"/>
                <a:gd name="T13" fmla="*/ 0 h 29"/>
                <a:gd name="T14" fmla="*/ 9 w 78"/>
                <a:gd name="T15" fmla="*/ 0 h 29"/>
                <a:gd name="T16" fmla="*/ 0 w 78"/>
                <a:gd name="T17" fmla="*/ 9 h 29"/>
                <a:gd name="T18" fmla="*/ 0 w 78"/>
                <a:gd name="T19" fmla="*/ 29 h 29"/>
                <a:gd name="T20" fmla="*/ 6 w 78"/>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8" h="29">
                  <a:moveTo>
                    <a:pt x="6" y="29"/>
                  </a:moveTo>
                  <a:cubicBezTo>
                    <a:pt x="6" y="9"/>
                    <a:pt x="6" y="9"/>
                    <a:pt x="6" y="9"/>
                  </a:cubicBezTo>
                  <a:cubicBezTo>
                    <a:pt x="6" y="7"/>
                    <a:pt x="7" y="6"/>
                    <a:pt x="9" y="6"/>
                  </a:cubicBezTo>
                  <a:cubicBezTo>
                    <a:pt x="23" y="6"/>
                    <a:pt x="23" y="6"/>
                    <a:pt x="23" y="6"/>
                  </a:cubicBezTo>
                  <a:cubicBezTo>
                    <a:pt x="78" y="6"/>
                    <a:pt x="78" y="6"/>
                    <a:pt x="78" y="6"/>
                  </a:cubicBezTo>
                  <a:cubicBezTo>
                    <a:pt x="78" y="0"/>
                    <a:pt x="78" y="0"/>
                    <a:pt x="78" y="0"/>
                  </a:cubicBezTo>
                  <a:cubicBezTo>
                    <a:pt x="23" y="0"/>
                    <a:pt x="23" y="0"/>
                    <a:pt x="23" y="0"/>
                  </a:cubicBezTo>
                  <a:cubicBezTo>
                    <a:pt x="9" y="0"/>
                    <a:pt x="9" y="0"/>
                    <a:pt x="9" y="0"/>
                  </a:cubicBezTo>
                  <a:cubicBezTo>
                    <a:pt x="4" y="0"/>
                    <a:pt x="0" y="4"/>
                    <a:pt x="0" y="9"/>
                  </a:cubicBezTo>
                  <a:cubicBezTo>
                    <a:pt x="0" y="29"/>
                    <a:pt x="0" y="29"/>
                    <a:pt x="0" y="29"/>
                  </a:cubicBezTo>
                  <a:cubicBezTo>
                    <a:pt x="6" y="29"/>
                    <a:pt x="6" y="29"/>
                    <a:pt x="6" y="29"/>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96" name="Freeform 158"/>
            <p:cNvSpPr/>
            <p:nvPr>
              <p:custDataLst>
                <p:tags r:id="rId151"/>
              </p:custDataLst>
            </p:nvPr>
          </p:nvSpPr>
          <p:spPr bwMode="auto">
            <a:xfrm>
              <a:off x="8863316" y="8011896"/>
              <a:ext cx="318436" cy="233562"/>
            </a:xfrm>
            <a:custGeom>
              <a:avLst/>
              <a:gdLst>
                <a:gd name="T0" fmla="*/ 104 w 135"/>
                <a:gd name="T1" fmla="*/ 6 h 99"/>
                <a:gd name="T2" fmla="*/ 126 w 135"/>
                <a:gd name="T3" fmla="*/ 6 h 99"/>
                <a:gd name="T4" fmla="*/ 129 w 135"/>
                <a:gd name="T5" fmla="*/ 9 h 99"/>
                <a:gd name="T6" fmla="*/ 129 w 135"/>
                <a:gd name="T7" fmla="*/ 90 h 99"/>
                <a:gd name="T8" fmla="*/ 126 w 135"/>
                <a:gd name="T9" fmla="*/ 93 h 99"/>
                <a:gd name="T10" fmla="*/ 9 w 135"/>
                <a:gd name="T11" fmla="*/ 93 h 99"/>
                <a:gd name="T12" fmla="*/ 6 w 135"/>
                <a:gd name="T13" fmla="*/ 90 h 99"/>
                <a:gd name="T14" fmla="*/ 6 w 135"/>
                <a:gd name="T15" fmla="*/ 79 h 99"/>
                <a:gd name="T16" fmla="*/ 0 w 135"/>
                <a:gd name="T17" fmla="*/ 79 h 99"/>
                <a:gd name="T18" fmla="*/ 0 w 135"/>
                <a:gd name="T19" fmla="*/ 90 h 99"/>
                <a:gd name="T20" fmla="*/ 9 w 135"/>
                <a:gd name="T21" fmla="*/ 99 h 99"/>
                <a:gd name="T22" fmla="*/ 126 w 135"/>
                <a:gd name="T23" fmla="*/ 99 h 99"/>
                <a:gd name="T24" fmla="*/ 135 w 135"/>
                <a:gd name="T25" fmla="*/ 90 h 99"/>
                <a:gd name="T26" fmla="*/ 135 w 135"/>
                <a:gd name="T27" fmla="*/ 9 h 99"/>
                <a:gd name="T28" fmla="*/ 126 w 135"/>
                <a:gd name="T29" fmla="*/ 0 h 99"/>
                <a:gd name="T30" fmla="*/ 104 w 135"/>
                <a:gd name="T31" fmla="*/ 0 h 99"/>
                <a:gd name="T32" fmla="*/ 104 w 135"/>
                <a:gd name="T33" fmla="*/ 6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5" h="99">
                  <a:moveTo>
                    <a:pt x="104" y="6"/>
                  </a:moveTo>
                  <a:cubicBezTo>
                    <a:pt x="126" y="6"/>
                    <a:pt x="126" y="6"/>
                    <a:pt x="126" y="6"/>
                  </a:cubicBezTo>
                  <a:cubicBezTo>
                    <a:pt x="128" y="6"/>
                    <a:pt x="129" y="7"/>
                    <a:pt x="129" y="9"/>
                  </a:cubicBezTo>
                  <a:cubicBezTo>
                    <a:pt x="129" y="90"/>
                    <a:pt x="129" y="90"/>
                    <a:pt x="129" y="90"/>
                  </a:cubicBezTo>
                  <a:cubicBezTo>
                    <a:pt x="129" y="92"/>
                    <a:pt x="128" y="93"/>
                    <a:pt x="126" y="93"/>
                  </a:cubicBezTo>
                  <a:cubicBezTo>
                    <a:pt x="9" y="93"/>
                    <a:pt x="9" y="93"/>
                    <a:pt x="9" y="93"/>
                  </a:cubicBezTo>
                  <a:cubicBezTo>
                    <a:pt x="7" y="93"/>
                    <a:pt x="6" y="92"/>
                    <a:pt x="6" y="90"/>
                  </a:cubicBezTo>
                  <a:cubicBezTo>
                    <a:pt x="6" y="79"/>
                    <a:pt x="6" y="79"/>
                    <a:pt x="6" y="79"/>
                  </a:cubicBezTo>
                  <a:cubicBezTo>
                    <a:pt x="0" y="79"/>
                    <a:pt x="0" y="79"/>
                    <a:pt x="0" y="79"/>
                  </a:cubicBezTo>
                  <a:cubicBezTo>
                    <a:pt x="0" y="90"/>
                    <a:pt x="0" y="90"/>
                    <a:pt x="0" y="90"/>
                  </a:cubicBezTo>
                  <a:cubicBezTo>
                    <a:pt x="0" y="95"/>
                    <a:pt x="4" y="99"/>
                    <a:pt x="9" y="99"/>
                  </a:cubicBezTo>
                  <a:cubicBezTo>
                    <a:pt x="126" y="99"/>
                    <a:pt x="126" y="99"/>
                    <a:pt x="126" y="99"/>
                  </a:cubicBezTo>
                  <a:cubicBezTo>
                    <a:pt x="131" y="99"/>
                    <a:pt x="135" y="95"/>
                    <a:pt x="135" y="90"/>
                  </a:cubicBezTo>
                  <a:cubicBezTo>
                    <a:pt x="135" y="9"/>
                    <a:pt x="135" y="9"/>
                    <a:pt x="135" y="9"/>
                  </a:cubicBezTo>
                  <a:cubicBezTo>
                    <a:pt x="135" y="4"/>
                    <a:pt x="131" y="0"/>
                    <a:pt x="126" y="0"/>
                  </a:cubicBezTo>
                  <a:cubicBezTo>
                    <a:pt x="104" y="0"/>
                    <a:pt x="104" y="0"/>
                    <a:pt x="104" y="0"/>
                  </a:cubicBezTo>
                  <a:cubicBezTo>
                    <a:pt x="104" y="6"/>
                    <a:pt x="104" y="6"/>
                    <a:pt x="104"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97" name="Rectangle 159"/>
            <p:cNvSpPr>
              <a:spLocks noChangeArrowheads="1"/>
            </p:cNvSpPr>
            <p:nvPr>
              <p:custDataLst>
                <p:tags r:id="rId152"/>
              </p:custDataLst>
            </p:nvPr>
          </p:nvSpPr>
          <p:spPr bwMode="auto">
            <a:xfrm>
              <a:off x="9070714" y="8011896"/>
              <a:ext cx="28717"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198" name="Freeform 160"/>
            <p:cNvSpPr/>
            <p:nvPr>
              <p:custDataLst>
                <p:tags r:id="rId153"/>
              </p:custDataLst>
            </p:nvPr>
          </p:nvSpPr>
          <p:spPr bwMode="auto">
            <a:xfrm>
              <a:off x="9070714" y="8011896"/>
              <a:ext cx="28717" cy="14039"/>
            </a:xfrm>
            <a:custGeom>
              <a:avLst/>
              <a:gdLst>
                <a:gd name="T0" fmla="*/ 0 w 45"/>
                <a:gd name="T1" fmla="*/ 22 h 22"/>
                <a:gd name="T2" fmla="*/ 45 w 45"/>
                <a:gd name="T3" fmla="*/ 22 h 22"/>
                <a:gd name="T4" fmla="*/ 45 w 45"/>
                <a:gd name="T5" fmla="*/ 0 h 22"/>
                <a:gd name="T6" fmla="*/ 0 w 45"/>
                <a:gd name="T7" fmla="*/ 0 h 22"/>
              </a:gdLst>
              <a:ahLst/>
              <a:cxnLst>
                <a:cxn ang="0">
                  <a:pos x="T0" y="T1"/>
                </a:cxn>
                <a:cxn ang="0">
                  <a:pos x="T2" y="T3"/>
                </a:cxn>
                <a:cxn ang="0">
                  <a:pos x="T4" y="T5"/>
                </a:cxn>
                <a:cxn ang="0">
                  <a:pos x="T6" y="T7"/>
                </a:cxn>
              </a:cxnLst>
              <a:rect l="0" t="0" r="r" b="b"/>
              <a:pathLst>
                <a:path w="45" h="22">
                  <a:moveTo>
                    <a:pt x="0" y="22"/>
                  </a:moveTo>
                  <a:lnTo>
                    <a:pt x="45" y="22"/>
                  </a:lnTo>
                  <a:lnTo>
                    <a:pt x="45"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199" name="Rectangle 161"/>
            <p:cNvSpPr>
              <a:spLocks noChangeArrowheads="1"/>
            </p:cNvSpPr>
            <p:nvPr>
              <p:custDataLst>
                <p:tags r:id="rId154"/>
              </p:custDataLst>
            </p:nvPr>
          </p:nvSpPr>
          <p:spPr bwMode="auto">
            <a:xfrm>
              <a:off x="8870336" y="8059119"/>
              <a:ext cx="304396"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00" name="Freeform 162"/>
            <p:cNvSpPr/>
            <p:nvPr>
              <p:custDataLst>
                <p:tags r:id="rId155"/>
              </p:custDataLst>
            </p:nvPr>
          </p:nvSpPr>
          <p:spPr bwMode="auto">
            <a:xfrm>
              <a:off x="8870336" y="8059119"/>
              <a:ext cx="304396" cy="14039"/>
            </a:xfrm>
            <a:custGeom>
              <a:avLst/>
              <a:gdLst>
                <a:gd name="T0" fmla="*/ 0 w 477"/>
                <a:gd name="T1" fmla="*/ 22 h 22"/>
                <a:gd name="T2" fmla="*/ 477 w 477"/>
                <a:gd name="T3" fmla="*/ 22 h 22"/>
                <a:gd name="T4" fmla="*/ 477 w 477"/>
                <a:gd name="T5" fmla="*/ 0 h 22"/>
                <a:gd name="T6" fmla="*/ 0 w 477"/>
                <a:gd name="T7" fmla="*/ 0 h 22"/>
              </a:gdLst>
              <a:ahLst/>
              <a:cxnLst>
                <a:cxn ang="0">
                  <a:pos x="T0" y="T1"/>
                </a:cxn>
                <a:cxn ang="0">
                  <a:pos x="T2" y="T3"/>
                </a:cxn>
                <a:cxn ang="0">
                  <a:pos x="T4" y="T5"/>
                </a:cxn>
                <a:cxn ang="0">
                  <a:pos x="T6" y="T7"/>
                </a:cxn>
              </a:cxnLst>
              <a:rect l="0" t="0" r="r" b="b"/>
              <a:pathLst>
                <a:path w="477" h="22">
                  <a:moveTo>
                    <a:pt x="0" y="22"/>
                  </a:moveTo>
                  <a:lnTo>
                    <a:pt x="477" y="22"/>
                  </a:lnTo>
                  <a:lnTo>
                    <a:pt x="477"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01" name="Rectangle 163"/>
            <p:cNvSpPr>
              <a:spLocks noChangeArrowheads="1"/>
            </p:cNvSpPr>
            <p:nvPr>
              <p:custDataLst>
                <p:tags r:id="rId156"/>
              </p:custDataLst>
            </p:nvPr>
          </p:nvSpPr>
          <p:spPr bwMode="auto">
            <a:xfrm>
              <a:off x="8906072" y="8037422"/>
              <a:ext cx="11487" cy="14678"/>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02" name="Freeform 164"/>
            <p:cNvSpPr/>
            <p:nvPr>
              <p:custDataLst>
                <p:tags r:id="rId157"/>
              </p:custDataLst>
            </p:nvPr>
          </p:nvSpPr>
          <p:spPr bwMode="auto">
            <a:xfrm>
              <a:off x="8906072" y="8037422"/>
              <a:ext cx="11487" cy="14678"/>
            </a:xfrm>
            <a:custGeom>
              <a:avLst/>
              <a:gdLst>
                <a:gd name="T0" fmla="*/ 0 w 18"/>
                <a:gd name="T1" fmla="*/ 23 h 23"/>
                <a:gd name="T2" fmla="*/ 18 w 18"/>
                <a:gd name="T3" fmla="*/ 23 h 23"/>
                <a:gd name="T4" fmla="*/ 18 w 18"/>
                <a:gd name="T5" fmla="*/ 0 h 23"/>
                <a:gd name="T6" fmla="*/ 0 w 18"/>
                <a:gd name="T7" fmla="*/ 0 h 23"/>
              </a:gdLst>
              <a:ahLst/>
              <a:cxnLst>
                <a:cxn ang="0">
                  <a:pos x="T0" y="T1"/>
                </a:cxn>
                <a:cxn ang="0">
                  <a:pos x="T2" y="T3"/>
                </a:cxn>
                <a:cxn ang="0">
                  <a:pos x="T4" y="T5"/>
                </a:cxn>
                <a:cxn ang="0">
                  <a:pos x="T6" y="T7"/>
                </a:cxn>
              </a:cxnLst>
              <a:rect l="0" t="0" r="r" b="b"/>
              <a:pathLst>
                <a:path w="18" h="23">
                  <a:moveTo>
                    <a:pt x="0" y="23"/>
                  </a:moveTo>
                  <a:lnTo>
                    <a:pt x="18" y="23"/>
                  </a:lnTo>
                  <a:lnTo>
                    <a:pt x="1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03" name="Rectangle 165"/>
            <p:cNvSpPr>
              <a:spLocks noChangeArrowheads="1"/>
            </p:cNvSpPr>
            <p:nvPr>
              <p:custDataLst>
                <p:tags r:id="rId158"/>
              </p:custDataLst>
            </p:nvPr>
          </p:nvSpPr>
          <p:spPr bwMode="auto">
            <a:xfrm>
              <a:off x="8934151" y="8037422"/>
              <a:ext cx="11487" cy="14678"/>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04" name="Freeform 166"/>
            <p:cNvSpPr/>
            <p:nvPr>
              <p:custDataLst>
                <p:tags r:id="rId159"/>
              </p:custDataLst>
            </p:nvPr>
          </p:nvSpPr>
          <p:spPr bwMode="auto">
            <a:xfrm>
              <a:off x="8934151" y="8037422"/>
              <a:ext cx="11487" cy="14678"/>
            </a:xfrm>
            <a:custGeom>
              <a:avLst/>
              <a:gdLst>
                <a:gd name="T0" fmla="*/ 0 w 18"/>
                <a:gd name="T1" fmla="*/ 23 h 23"/>
                <a:gd name="T2" fmla="*/ 18 w 18"/>
                <a:gd name="T3" fmla="*/ 23 h 23"/>
                <a:gd name="T4" fmla="*/ 18 w 18"/>
                <a:gd name="T5" fmla="*/ 0 h 23"/>
                <a:gd name="T6" fmla="*/ 0 w 18"/>
                <a:gd name="T7" fmla="*/ 0 h 23"/>
              </a:gdLst>
              <a:ahLst/>
              <a:cxnLst>
                <a:cxn ang="0">
                  <a:pos x="T0" y="T1"/>
                </a:cxn>
                <a:cxn ang="0">
                  <a:pos x="T2" y="T3"/>
                </a:cxn>
                <a:cxn ang="0">
                  <a:pos x="T4" y="T5"/>
                </a:cxn>
                <a:cxn ang="0">
                  <a:pos x="T6" y="T7"/>
                </a:cxn>
              </a:cxnLst>
              <a:rect l="0" t="0" r="r" b="b"/>
              <a:pathLst>
                <a:path w="18" h="23">
                  <a:moveTo>
                    <a:pt x="0" y="23"/>
                  </a:moveTo>
                  <a:lnTo>
                    <a:pt x="18" y="23"/>
                  </a:lnTo>
                  <a:lnTo>
                    <a:pt x="1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05" name="Rectangle 167"/>
            <p:cNvSpPr>
              <a:spLocks noChangeArrowheads="1"/>
            </p:cNvSpPr>
            <p:nvPr>
              <p:custDataLst>
                <p:tags r:id="rId160"/>
              </p:custDataLst>
            </p:nvPr>
          </p:nvSpPr>
          <p:spPr bwMode="auto">
            <a:xfrm>
              <a:off x="8962229" y="8037422"/>
              <a:ext cx="12125" cy="14678"/>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06" name="Freeform 168"/>
            <p:cNvSpPr/>
            <p:nvPr>
              <p:custDataLst>
                <p:tags r:id="rId161"/>
              </p:custDataLst>
            </p:nvPr>
          </p:nvSpPr>
          <p:spPr bwMode="auto">
            <a:xfrm>
              <a:off x="8962229" y="8037422"/>
              <a:ext cx="12125" cy="14678"/>
            </a:xfrm>
            <a:custGeom>
              <a:avLst/>
              <a:gdLst>
                <a:gd name="T0" fmla="*/ 0 w 19"/>
                <a:gd name="T1" fmla="*/ 23 h 23"/>
                <a:gd name="T2" fmla="*/ 19 w 19"/>
                <a:gd name="T3" fmla="*/ 23 h 23"/>
                <a:gd name="T4" fmla="*/ 19 w 19"/>
                <a:gd name="T5" fmla="*/ 0 h 23"/>
                <a:gd name="T6" fmla="*/ 0 w 19"/>
                <a:gd name="T7" fmla="*/ 0 h 23"/>
              </a:gdLst>
              <a:ahLst/>
              <a:cxnLst>
                <a:cxn ang="0">
                  <a:pos x="T0" y="T1"/>
                </a:cxn>
                <a:cxn ang="0">
                  <a:pos x="T2" y="T3"/>
                </a:cxn>
                <a:cxn ang="0">
                  <a:pos x="T4" y="T5"/>
                </a:cxn>
                <a:cxn ang="0">
                  <a:pos x="T6" y="T7"/>
                </a:cxn>
              </a:cxnLst>
              <a:rect l="0" t="0" r="r" b="b"/>
              <a:pathLst>
                <a:path w="19" h="23">
                  <a:moveTo>
                    <a:pt x="0" y="23"/>
                  </a:moveTo>
                  <a:lnTo>
                    <a:pt x="19" y="23"/>
                  </a:lnTo>
                  <a:lnTo>
                    <a:pt x="19"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07" name="Freeform 169"/>
            <p:cNvSpPr/>
            <p:nvPr>
              <p:custDataLst>
                <p:tags r:id="rId162"/>
              </p:custDataLst>
            </p:nvPr>
          </p:nvSpPr>
          <p:spPr bwMode="auto">
            <a:xfrm>
              <a:off x="8851829" y="8094217"/>
              <a:ext cx="39565" cy="94446"/>
            </a:xfrm>
            <a:custGeom>
              <a:avLst/>
              <a:gdLst>
                <a:gd name="T0" fmla="*/ 9 w 17"/>
                <a:gd name="T1" fmla="*/ 40 h 40"/>
                <a:gd name="T2" fmla="*/ 9 w 17"/>
                <a:gd name="T3" fmla="*/ 40 h 40"/>
                <a:gd name="T4" fmla="*/ 0 w 17"/>
                <a:gd name="T5" fmla="*/ 31 h 40"/>
                <a:gd name="T6" fmla="*/ 0 w 17"/>
                <a:gd name="T7" fmla="*/ 8 h 40"/>
                <a:gd name="T8" fmla="*/ 9 w 17"/>
                <a:gd name="T9" fmla="*/ 0 h 40"/>
                <a:gd name="T10" fmla="*/ 17 w 17"/>
                <a:gd name="T11" fmla="*/ 8 h 40"/>
                <a:gd name="T12" fmla="*/ 17 w 17"/>
                <a:gd name="T13" fmla="*/ 31 h 40"/>
                <a:gd name="T14" fmla="*/ 9 w 17"/>
                <a:gd name="T15" fmla="*/ 4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40">
                  <a:moveTo>
                    <a:pt x="9" y="40"/>
                  </a:moveTo>
                  <a:cubicBezTo>
                    <a:pt x="9" y="40"/>
                    <a:pt x="9" y="40"/>
                    <a:pt x="9" y="40"/>
                  </a:cubicBezTo>
                  <a:cubicBezTo>
                    <a:pt x="4" y="40"/>
                    <a:pt x="0" y="36"/>
                    <a:pt x="0" y="31"/>
                  </a:cubicBezTo>
                  <a:cubicBezTo>
                    <a:pt x="0" y="8"/>
                    <a:pt x="0" y="8"/>
                    <a:pt x="0" y="8"/>
                  </a:cubicBezTo>
                  <a:cubicBezTo>
                    <a:pt x="0" y="4"/>
                    <a:pt x="4" y="0"/>
                    <a:pt x="9" y="0"/>
                  </a:cubicBezTo>
                  <a:cubicBezTo>
                    <a:pt x="13" y="0"/>
                    <a:pt x="17" y="4"/>
                    <a:pt x="17" y="8"/>
                  </a:cubicBezTo>
                  <a:cubicBezTo>
                    <a:pt x="17" y="31"/>
                    <a:pt x="17" y="31"/>
                    <a:pt x="17" y="31"/>
                  </a:cubicBezTo>
                  <a:cubicBezTo>
                    <a:pt x="17" y="36"/>
                    <a:pt x="13" y="40"/>
                    <a:pt x="9" y="40"/>
                  </a:cubicBez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08" name="Freeform 170"/>
            <p:cNvSpPr/>
            <p:nvPr>
              <p:custDataLst>
                <p:tags r:id="rId163"/>
              </p:custDataLst>
            </p:nvPr>
          </p:nvSpPr>
          <p:spPr bwMode="auto">
            <a:xfrm>
              <a:off x="8844810" y="8087197"/>
              <a:ext cx="53604" cy="108485"/>
            </a:xfrm>
            <a:custGeom>
              <a:avLst/>
              <a:gdLst>
                <a:gd name="T0" fmla="*/ 12 w 23"/>
                <a:gd name="T1" fmla="*/ 43 h 46"/>
                <a:gd name="T2" fmla="*/ 12 w 23"/>
                <a:gd name="T3" fmla="*/ 40 h 46"/>
                <a:gd name="T4" fmla="*/ 8 w 23"/>
                <a:gd name="T5" fmla="*/ 38 h 46"/>
                <a:gd name="T6" fmla="*/ 6 w 23"/>
                <a:gd name="T7" fmla="*/ 34 h 46"/>
                <a:gd name="T8" fmla="*/ 6 w 23"/>
                <a:gd name="T9" fmla="*/ 11 h 46"/>
                <a:gd name="T10" fmla="*/ 8 w 23"/>
                <a:gd name="T11" fmla="*/ 7 h 46"/>
                <a:gd name="T12" fmla="*/ 12 w 23"/>
                <a:gd name="T13" fmla="*/ 6 h 46"/>
                <a:gd name="T14" fmla="*/ 16 w 23"/>
                <a:gd name="T15" fmla="*/ 7 h 46"/>
                <a:gd name="T16" fmla="*/ 17 w 23"/>
                <a:gd name="T17" fmla="*/ 11 h 46"/>
                <a:gd name="T18" fmla="*/ 17 w 23"/>
                <a:gd name="T19" fmla="*/ 34 h 46"/>
                <a:gd name="T20" fmla="*/ 16 w 23"/>
                <a:gd name="T21" fmla="*/ 38 h 46"/>
                <a:gd name="T22" fmla="*/ 12 w 23"/>
                <a:gd name="T23" fmla="*/ 40 h 46"/>
                <a:gd name="T24" fmla="*/ 12 w 23"/>
                <a:gd name="T25" fmla="*/ 43 h 46"/>
                <a:gd name="T26" fmla="*/ 12 w 23"/>
                <a:gd name="T27" fmla="*/ 46 h 46"/>
                <a:gd name="T28" fmla="*/ 23 w 23"/>
                <a:gd name="T29" fmla="*/ 34 h 46"/>
                <a:gd name="T30" fmla="*/ 23 w 23"/>
                <a:gd name="T31" fmla="*/ 11 h 46"/>
                <a:gd name="T32" fmla="*/ 12 w 23"/>
                <a:gd name="T33" fmla="*/ 0 h 46"/>
                <a:gd name="T34" fmla="*/ 0 w 23"/>
                <a:gd name="T35" fmla="*/ 11 h 46"/>
                <a:gd name="T36" fmla="*/ 0 w 23"/>
                <a:gd name="T37" fmla="*/ 34 h 46"/>
                <a:gd name="T38" fmla="*/ 12 w 23"/>
                <a:gd name="T39" fmla="*/ 46 h 46"/>
                <a:gd name="T40" fmla="*/ 12 w 23"/>
                <a:gd name="T41" fmla="*/ 4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 h="46">
                  <a:moveTo>
                    <a:pt x="12" y="43"/>
                  </a:moveTo>
                  <a:cubicBezTo>
                    <a:pt x="12" y="40"/>
                    <a:pt x="12" y="40"/>
                    <a:pt x="12" y="40"/>
                  </a:cubicBezTo>
                  <a:cubicBezTo>
                    <a:pt x="10" y="40"/>
                    <a:pt x="9" y="39"/>
                    <a:pt x="8" y="38"/>
                  </a:cubicBezTo>
                  <a:cubicBezTo>
                    <a:pt x="7" y="37"/>
                    <a:pt x="6" y="35"/>
                    <a:pt x="6" y="34"/>
                  </a:cubicBezTo>
                  <a:cubicBezTo>
                    <a:pt x="6" y="11"/>
                    <a:pt x="6" y="11"/>
                    <a:pt x="6" y="11"/>
                  </a:cubicBezTo>
                  <a:cubicBezTo>
                    <a:pt x="6" y="10"/>
                    <a:pt x="7" y="8"/>
                    <a:pt x="8" y="7"/>
                  </a:cubicBezTo>
                  <a:cubicBezTo>
                    <a:pt x="9" y="6"/>
                    <a:pt x="10" y="6"/>
                    <a:pt x="12" y="6"/>
                  </a:cubicBezTo>
                  <a:cubicBezTo>
                    <a:pt x="13" y="6"/>
                    <a:pt x="15" y="6"/>
                    <a:pt x="16" y="7"/>
                  </a:cubicBezTo>
                  <a:cubicBezTo>
                    <a:pt x="17" y="8"/>
                    <a:pt x="17" y="10"/>
                    <a:pt x="17" y="11"/>
                  </a:cubicBezTo>
                  <a:cubicBezTo>
                    <a:pt x="17" y="34"/>
                    <a:pt x="17" y="34"/>
                    <a:pt x="17" y="34"/>
                  </a:cubicBezTo>
                  <a:cubicBezTo>
                    <a:pt x="17" y="35"/>
                    <a:pt x="17" y="37"/>
                    <a:pt x="16" y="38"/>
                  </a:cubicBezTo>
                  <a:cubicBezTo>
                    <a:pt x="15" y="39"/>
                    <a:pt x="13" y="40"/>
                    <a:pt x="12" y="40"/>
                  </a:cubicBezTo>
                  <a:cubicBezTo>
                    <a:pt x="12" y="43"/>
                    <a:pt x="12" y="43"/>
                    <a:pt x="12" y="43"/>
                  </a:cubicBezTo>
                  <a:cubicBezTo>
                    <a:pt x="12" y="46"/>
                    <a:pt x="12" y="46"/>
                    <a:pt x="12" y="46"/>
                  </a:cubicBezTo>
                  <a:cubicBezTo>
                    <a:pt x="18" y="46"/>
                    <a:pt x="23" y="40"/>
                    <a:pt x="23" y="34"/>
                  </a:cubicBezTo>
                  <a:cubicBezTo>
                    <a:pt x="23" y="11"/>
                    <a:pt x="23" y="11"/>
                    <a:pt x="23" y="11"/>
                  </a:cubicBezTo>
                  <a:cubicBezTo>
                    <a:pt x="23" y="5"/>
                    <a:pt x="18" y="0"/>
                    <a:pt x="12" y="0"/>
                  </a:cubicBezTo>
                  <a:cubicBezTo>
                    <a:pt x="5" y="0"/>
                    <a:pt x="0" y="5"/>
                    <a:pt x="0" y="11"/>
                  </a:cubicBezTo>
                  <a:cubicBezTo>
                    <a:pt x="0" y="34"/>
                    <a:pt x="0" y="34"/>
                    <a:pt x="0" y="34"/>
                  </a:cubicBezTo>
                  <a:cubicBezTo>
                    <a:pt x="0" y="40"/>
                    <a:pt x="5" y="46"/>
                    <a:pt x="12" y="46"/>
                  </a:cubicBezTo>
                  <a:lnTo>
                    <a:pt x="12" y="43"/>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09" name="Freeform 171"/>
            <p:cNvSpPr/>
            <p:nvPr>
              <p:custDataLst>
                <p:tags r:id="rId164"/>
              </p:custDataLst>
            </p:nvPr>
          </p:nvSpPr>
          <p:spPr bwMode="auto">
            <a:xfrm>
              <a:off x="8809074" y="8117828"/>
              <a:ext cx="47223" cy="47223"/>
            </a:xfrm>
            <a:custGeom>
              <a:avLst/>
              <a:gdLst>
                <a:gd name="T0" fmla="*/ 10 w 20"/>
                <a:gd name="T1" fmla="*/ 17 h 20"/>
                <a:gd name="T2" fmla="*/ 10 w 20"/>
                <a:gd name="T3" fmla="*/ 14 h 20"/>
                <a:gd name="T4" fmla="*/ 7 w 20"/>
                <a:gd name="T5" fmla="*/ 12 h 20"/>
                <a:gd name="T6" fmla="*/ 6 w 20"/>
                <a:gd name="T7" fmla="*/ 10 h 20"/>
                <a:gd name="T8" fmla="*/ 7 w 20"/>
                <a:gd name="T9" fmla="*/ 7 h 20"/>
                <a:gd name="T10" fmla="*/ 10 w 20"/>
                <a:gd name="T11" fmla="*/ 6 h 20"/>
                <a:gd name="T12" fmla="*/ 13 w 20"/>
                <a:gd name="T13" fmla="*/ 7 h 20"/>
                <a:gd name="T14" fmla="*/ 14 w 20"/>
                <a:gd name="T15" fmla="*/ 10 h 20"/>
                <a:gd name="T16" fmla="*/ 13 w 20"/>
                <a:gd name="T17" fmla="*/ 12 h 20"/>
                <a:gd name="T18" fmla="*/ 10 w 20"/>
                <a:gd name="T19" fmla="*/ 14 h 20"/>
                <a:gd name="T20" fmla="*/ 10 w 20"/>
                <a:gd name="T21" fmla="*/ 17 h 20"/>
                <a:gd name="T22" fmla="*/ 10 w 20"/>
                <a:gd name="T23" fmla="*/ 20 h 20"/>
                <a:gd name="T24" fmla="*/ 20 w 20"/>
                <a:gd name="T25" fmla="*/ 10 h 20"/>
                <a:gd name="T26" fmla="*/ 10 w 20"/>
                <a:gd name="T27" fmla="*/ 0 h 20"/>
                <a:gd name="T28" fmla="*/ 0 w 20"/>
                <a:gd name="T29" fmla="*/ 10 h 20"/>
                <a:gd name="T30" fmla="*/ 10 w 20"/>
                <a:gd name="T31" fmla="*/ 20 h 20"/>
                <a:gd name="T32" fmla="*/ 10 w 20"/>
                <a:gd name="T33" fmla="*/ 1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0">
                  <a:moveTo>
                    <a:pt x="10" y="17"/>
                  </a:moveTo>
                  <a:cubicBezTo>
                    <a:pt x="10" y="14"/>
                    <a:pt x="10" y="14"/>
                    <a:pt x="10" y="14"/>
                  </a:cubicBezTo>
                  <a:cubicBezTo>
                    <a:pt x="9" y="14"/>
                    <a:pt x="8" y="13"/>
                    <a:pt x="7" y="12"/>
                  </a:cubicBezTo>
                  <a:cubicBezTo>
                    <a:pt x="7" y="12"/>
                    <a:pt x="6" y="11"/>
                    <a:pt x="6" y="10"/>
                  </a:cubicBezTo>
                  <a:cubicBezTo>
                    <a:pt x="6" y="9"/>
                    <a:pt x="7" y="8"/>
                    <a:pt x="7" y="7"/>
                  </a:cubicBezTo>
                  <a:cubicBezTo>
                    <a:pt x="8" y="6"/>
                    <a:pt x="9" y="6"/>
                    <a:pt x="10" y="6"/>
                  </a:cubicBezTo>
                  <a:cubicBezTo>
                    <a:pt x="11" y="6"/>
                    <a:pt x="12" y="6"/>
                    <a:pt x="13" y="7"/>
                  </a:cubicBezTo>
                  <a:cubicBezTo>
                    <a:pt x="14" y="8"/>
                    <a:pt x="14" y="9"/>
                    <a:pt x="14" y="10"/>
                  </a:cubicBezTo>
                  <a:cubicBezTo>
                    <a:pt x="14" y="11"/>
                    <a:pt x="14" y="12"/>
                    <a:pt x="13" y="12"/>
                  </a:cubicBezTo>
                  <a:cubicBezTo>
                    <a:pt x="12" y="13"/>
                    <a:pt x="11" y="14"/>
                    <a:pt x="10" y="14"/>
                  </a:cubicBezTo>
                  <a:cubicBezTo>
                    <a:pt x="10" y="17"/>
                    <a:pt x="10" y="17"/>
                    <a:pt x="10" y="17"/>
                  </a:cubicBezTo>
                  <a:cubicBezTo>
                    <a:pt x="10" y="20"/>
                    <a:pt x="10" y="20"/>
                    <a:pt x="10" y="20"/>
                  </a:cubicBezTo>
                  <a:cubicBezTo>
                    <a:pt x="16" y="20"/>
                    <a:pt x="20" y="15"/>
                    <a:pt x="20" y="10"/>
                  </a:cubicBezTo>
                  <a:cubicBezTo>
                    <a:pt x="20" y="4"/>
                    <a:pt x="16" y="0"/>
                    <a:pt x="10" y="0"/>
                  </a:cubicBezTo>
                  <a:cubicBezTo>
                    <a:pt x="5" y="0"/>
                    <a:pt x="0" y="4"/>
                    <a:pt x="0" y="10"/>
                  </a:cubicBezTo>
                  <a:cubicBezTo>
                    <a:pt x="0" y="15"/>
                    <a:pt x="5" y="20"/>
                    <a:pt x="10" y="20"/>
                  </a:cubicBezTo>
                  <a:lnTo>
                    <a:pt x="10" y="17"/>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10" name="Rectangle 172"/>
            <p:cNvSpPr>
              <a:spLocks noChangeArrowheads="1"/>
            </p:cNvSpPr>
            <p:nvPr>
              <p:custDataLst>
                <p:tags r:id="rId165"/>
              </p:custDataLst>
            </p:nvPr>
          </p:nvSpPr>
          <p:spPr bwMode="auto">
            <a:xfrm>
              <a:off x="8891394" y="8134420"/>
              <a:ext cx="158261"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11" name="Freeform 173"/>
            <p:cNvSpPr/>
            <p:nvPr>
              <p:custDataLst>
                <p:tags r:id="rId166"/>
              </p:custDataLst>
            </p:nvPr>
          </p:nvSpPr>
          <p:spPr bwMode="auto">
            <a:xfrm>
              <a:off x="8891394" y="8134420"/>
              <a:ext cx="158261" cy="14039"/>
            </a:xfrm>
            <a:custGeom>
              <a:avLst/>
              <a:gdLst>
                <a:gd name="T0" fmla="*/ 0 w 248"/>
                <a:gd name="T1" fmla="*/ 22 h 22"/>
                <a:gd name="T2" fmla="*/ 248 w 248"/>
                <a:gd name="T3" fmla="*/ 22 h 22"/>
                <a:gd name="T4" fmla="*/ 248 w 248"/>
                <a:gd name="T5" fmla="*/ 0 h 22"/>
                <a:gd name="T6" fmla="*/ 0 w 248"/>
                <a:gd name="T7" fmla="*/ 0 h 22"/>
              </a:gdLst>
              <a:ahLst/>
              <a:cxnLst>
                <a:cxn ang="0">
                  <a:pos x="T0" y="T1"/>
                </a:cxn>
                <a:cxn ang="0">
                  <a:pos x="T2" y="T3"/>
                </a:cxn>
                <a:cxn ang="0">
                  <a:pos x="T4" y="T5"/>
                </a:cxn>
                <a:cxn ang="0">
                  <a:pos x="T6" y="T7"/>
                </a:cxn>
              </a:cxnLst>
              <a:rect l="0" t="0" r="r" b="b"/>
              <a:pathLst>
                <a:path w="248" h="22">
                  <a:moveTo>
                    <a:pt x="0" y="22"/>
                  </a:moveTo>
                  <a:lnTo>
                    <a:pt x="248" y="22"/>
                  </a:lnTo>
                  <a:lnTo>
                    <a:pt x="24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12" name="Rectangle 174"/>
            <p:cNvSpPr>
              <a:spLocks noChangeArrowheads="1"/>
            </p:cNvSpPr>
            <p:nvPr>
              <p:custDataLst>
                <p:tags r:id="rId167"/>
              </p:custDataLst>
            </p:nvPr>
          </p:nvSpPr>
          <p:spPr bwMode="auto">
            <a:xfrm>
              <a:off x="9023491" y="8138887"/>
              <a:ext cx="14039" cy="35736"/>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13" name="Freeform 175"/>
            <p:cNvSpPr/>
            <p:nvPr>
              <p:custDataLst>
                <p:tags r:id="rId168"/>
              </p:custDataLst>
            </p:nvPr>
          </p:nvSpPr>
          <p:spPr bwMode="auto">
            <a:xfrm>
              <a:off x="9023491" y="8138887"/>
              <a:ext cx="14039" cy="35736"/>
            </a:xfrm>
            <a:custGeom>
              <a:avLst/>
              <a:gdLst>
                <a:gd name="T0" fmla="*/ 0 w 22"/>
                <a:gd name="T1" fmla="*/ 0 h 56"/>
                <a:gd name="T2" fmla="*/ 0 w 22"/>
                <a:gd name="T3" fmla="*/ 56 h 56"/>
                <a:gd name="T4" fmla="*/ 22 w 22"/>
                <a:gd name="T5" fmla="*/ 56 h 56"/>
                <a:gd name="T6" fmla="*/ 22 w 22"/>
                <a:gd name="T7" fmla="*/ 0 h 56"/>
              </a:gdLst>
              <a:ahLst/>
              <a:cxnLst>
                <a:cxn ang="0">
                  <a:pos x="T0" y="T1"/>
                </a:cxn>
                <a:cxn ang="0">
                  <a:pos x="T2" y="T3"/>
                </a:cxn>
                <a:cxn ang="0">
                  <a:pos x="T4" y="T5"/>
                </a:cxn>
                <a:cxn ang="0">
                  <a:pos x="T6" y="T7"/>
                </a:cxn>
              </a:cxnLst>
              <a:rect l="0" t="0" r="r" b="b"/>
              <a:pathLst>
                <a:path w="22" h="56">
                  <a:moveTo>
                    <a:pt x="0" y="0"/>
                  </a:moveTo>
                  <a:lnTo>
                    <a:pt x="0" y="56"/>
                  </a:lnTo>
                  <a:lnTo>
                    <a:pt x="22" y="56"/>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14" name="Rectangle 176"/>
            <p:cNvSpPr>
              <a:spLocks noChangeArrowheads="1"/>
            </p:cNvSpPr>
            <p:nvPr>
              <p:custDataLst>
                <p:tags r:id="rId169"/>
              </p:custDataLst>
            </p:nvPr>
          </p:nvSpPr>
          <p:spPr bwMode="auto">
            <a:xfrm>
              <a:off x="8995413" y="8138887"/>
              <a:ext cx="14039" cy="23612"/>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15" name="Freeform 177"/>
            <p:cNvSpPr/>
            <p:nvPr>
              <p:custDataLst>
                <p:tags r:id="rId170"/>
              </p:custDataLst>
            </p:nvPr>
          </p:nvSpPr>
          <p:spPr bwMode="auto">
            <a:xfrm>
              <a:off x="8995413" y="8138887"/>
              <a:ext cx="14039" cy="23612"/>
            </a:xfrm>
            <a:custGeom>
              <a:avLst/>
              <a:gdLst>
                <a:gd name="T0" fmla="*/ 0 w 22"/>
                <a:gd name="T1" fmla="*/ 0 h 37"/>
                <a:gd name="T2" fmla="*/ 0 w 22"/>
                <a:gd name="T3" fmla="*/ 37 h 37"/>
                <a:gd name="T4" fmla="*/ 22 w 22"/>
                <a:gd name="T5" fmla="*/ 37 h 37"/>
                <a:gd name="T6" fmla="*/ 22 w 22"/>
                <a:gd name="T7" fmla="*/ 0 h 37"/>
              </a:gdLst>
              <a:ahLst/>
              <a:cxnLst>
                <a:cxn ang="0">
                  <a:pos x="T0" y="T1"/>
                </a:cxn>
                <a:cxn ang="0">
                  <a:pos x="T2" y="T3"/>
                </a:cxn>
                <a:cxn ang="0">
                  <a:pos x="T4" y="T5"/>
                </a:cxn>
                <a:cxn ang="0">
                  <a:pos x="T6" y="T7"/>
                </a:cxn>
              </a:cxnLst>
              <a:rect l="0" t="0" r="r" b="b"/>
              <a:pathLst>
                <a:path w="22" h="37">
                  <a:moveTo>
                    <a:pt x="0" y="0"/>
                  </a:moveTo>
                  <a:lnTo>
                    <a:pt x="0" y="37"/>
                  </a:lnTo>
                  <a:lnTo>
                    <a:pt x="22" y="37"/>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16" name="Rectangle 178"/>
            <p:cNvSpPr>
              <a:spLocks noChangeArrowheads="1"/>
            </p:cNvSpPr>
            <p:nvPr>
              <p:custDataLst>
                <p:tags r:id="rId171"/>
              </p:custDataLst>
            </p:nvPr>
          </p:nvSpPr>
          <p:spPr bwMode="auto">
            <a:xfrm>
              <a:off x="8863316" y="8117828"/>
              <a:ext cx="14039" cy="42756"/>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17" name="Freeform 179"/>
            <p:cNvSpPr/>
            <p:nvPr>
              <p:custDataLst>
                <p:tags r:id="rId172"/>
              </p:custDataLst>
            </p:nvPr>
          </p:nvSpPr>
          <p:spPr bwMode="auto">
            <a:xfrm>
              <a:off x="8863316" y="8117828"/>
              <a:ext cx="14039" cy="42756"/>
            </a:xfrm>
            <a:custGeom>
              <a:avLst/>
              <a:gdLst>
                <a:gd name="T0" fmla="*/ 0 w 22"/>
                <a:gd name="T1" fmla="*/ 0 h 67"/>
                <a:gd name="T2" fmla="*/ 0 w 22"/>
                <a:gd name="T3" fmla="*/ 67 h 67"/>
                <a:gd name="T4" fmla="*/ 22 w 22"/>
                <a:gd name="T5" fmla="*/ 67 h 67"/>
                <a:gd name="T6" fmla="*/ 22 w 22"/>
                <a:gd name="T7" fmla="*/ 0 h 67"/>
              </a:gdLst>
              <a:ahLst/>
              <a:cxnLst>
                <a:cxn ang="0">
                  <a:pos x="T0" y="T1"/>
                </a:cxn>
                <a:cxn ang="0">
                  <a:pos x="T2" y="T3"/>
                </a:cxn>
                <a:cxn ang="0">
                  <a:pos x="T4" y="T5"/>
                </a:cxn>
                <a:cxn ang="0">
                  <a:pos x="T6" y="T7"/>
                </a:cxn>
              </a:cxnLst>
              <a:rect l="0" t="0" r="r" b="b"/>
              <a:pathLst>
                <a:path w="22" h="67">
                  <a:moveTo>
                    <a:pt x="0" y="0"/>
                  </a:moveTo>
                  <a:lnTo>
                    <a:pt x="0" y="67"/>
                  </a:lnTo>
                  <a:lnTo>
                    <a:pt x="22" y="67"/>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18" name="Freeform 180"/>
            <p:cNvSpPr/>
            <p:nvPr>
              <p:custDataLst>
                <p:tags r:id="rId173"/>
              </p:custDataLst>
            </p:nvPr>
          </p:nvSpPr>
          <p:spPr bwMode="auto">
            <a:xfrm>
              <a:off x="8835237" y="8544749"/>
              <a:ext cx="119972" cy="358639"/>
            </a:xfrm>
            <a:custGeom>
              <a:avLst/>
              <a:gdLst>
                <a:gd name="T0" fmla="*/ 29 w 51"/>
                <a:gd name="T1" fmla="*/ 152 h 152"/>
                <a:gd name="T2" fmla="*/ 31 w 51"/>
                <a:gd name="T3" fmla="*/ 152 h 152"/>
                <a:gd name="T4" fmla="*/ 36 w 51"/>
                <a:gd name="T5" fmla="*/ 152 h 152"/>
                <a:gd name="T6" fmla="*/ 39 w 51"/>
                <a:gd name="T7" fmla="*/ 152 h 152"/>
                <a:gd name="T8" fmla="*/ 41 w 51"/>
                <a:gd name="T9" fmla="*/ 152 h 152"/>
                <a:gd name="T10" fmla="*/ 30 w 51"/>
                <a:gd name="T11" fmla="*/ 113 h 152"/>
                <a:gd name="T12" fmla="*/ 37 w 51"/>
                <a:gd name="T13" fmla="*/ 113 h 152"/>
                <a:gd name="T14" fmla="*/ 37 w 51"/>
                <a:gd name="T15" fmla="*/ 116 h 152"/>
                <a:gd name="T16" fmla="*/ 40 w 51"/>
                <a:gd name="T17" fmla="*/ 116 h 152"/>
                <a:gd name="T18" fmla="*/ 51 w 51"/>
                <a:gd name="T19" fmla="*/ 105 h 152"/>
                <a:gd name="T20" fmla="*/ 51 w 51"/>
                <a:gd name="T21" fmla="*/ 11 h 152"/>
                <a:gd name="T22" fmla="*/ 40 w 51"/>
                <a:gd name="T23" fmla="*/ 0 h 152"/>
                <a:gd name="T24" fmla="*/ 16 w 51"/>
                <a:gd name="T25" fmla="*/ 0 h 152"/>
                <a:gd name="T26" fmla="*/ 16 w 51"/>
                <a:gd name="T27" fmla="*/ 3 h 152"/>
                <a:gd name="T28" fmla="*/ 13 w 51"/>
                <a:gd name="T29" fmla="*/ 3 h 152"/>
                <a:gd name="T30" fmla="*/ 13 w 51"/>
                <a:gd name="T31" fmla="*/ 127 h 152"/>
                <a:gd name="T32" fmla="*/ 0 w 51"/>
                <a:gd name="T33" fmla="*/ 127 h 152"/>
                <a:gd name="T34" fmla="*/ 2 w 51"/>
                <a:gd name="T35" fmla="*/ 141 h 152"/>
                <a:gd name="T36" fmla="*/ 9 w 51"/>
                <a:gd name="T37" fmla="*/ 152 h 152"/>
                <a:gd name="T38" fmla="*/ 26 w 51"/>
                <a:gd name="T39" fmla="*/ 152 h 152"/>
                <a:gd name="T40" fmla="*/ 29 w 51"/>
                <a:gd name="T41"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 h="152">
                  <a:moveTo>
                    <a:pt x="29" y="152"/>
                  </a:moveTo>
                  <a:cubicBezTo>
                    <a:pt x="31" y="152"/>
                    <a:pt x="31" y="152"/>
                    <a:pt x="31" y="152"/>
                  </a:cubicBezTo>
                  <a:cubicBezTo>
                    <a:pt x="36" y="152"/>
                    <a:pt x="36" y="152"/>
                    <a:pt x="36" y="152"/>
                  </a:cubicBezTo>
                  <a:cubicBezTo>
                    <a:pt x="39" y="152"/>
                    <a:pt x="39" y="152"/>
                    <a:pt x="39" y="152"/>
                  </a:cubicBezTo>
                  <a:cubicBezTo>
                    <a:pt x="41" y="152"/>
                    <a:pt x="41" y="152"/>
                    <a:pt x="41" y="152"/>
                  </a:cubicBezTo>
                  <a:cubicBezTo>
                    <a:pt x="41" y="138"/>
                    <a:pt x="37" y="124"/>
                    <a:pt x="30" y="113"/>
                  </a:cubicBezTo>
                  <a:cubicBezTo>
                    <a:pt x="37" y="113"/>
                    <a:pt x="37" y="113"/>
                    <a:pt x="37" y="113"/>
                  </a:cubicBezTo>
                  <a:cubicBezTo>
                    <a:pt x="37" y="116"/>
                    <a:pt x="37" y="116"/>
                    <a:pt x="37" y="116"/>
                  </a:cubicBezTo>
                  <a:cubicBezTo>
                    <a:pt x="40" y="116"/>
                    <a:pt x="40" y="116"/>
                    <a:pt x="40" y="116"/>
                  </a:cubicBezTo>
                  <a:cubicBezTo>
                    <a:pt x="46" y="116"/>
                    <a:pt x="51" y="111"/>
                    <a:pt x="51" y="105"/>
                  </a:cubicBezTo>
                  <a:cubicBezTo>
                    <a:pt x="51" y="11"/>
                    <a:pt x="51" y="11"/>
                    <a:pt x="51" y="11"/>
                  </a:cubicBezTo>
                  <a:cubicBezTo>
                    <a:pt x="51" y="5"/>
                    <a:pt x="46" y="0"/>
                    <a:pt x="40" y="0"/>
                  </a:cubicBezTo>
                  <a:cubicBezTo>
                    <a:pt x="16" y="0"/>
                    <a:pt x="16" y="0"/>
                    <a:pt x="16" y="0"/>
                  </a:cubicBezTo>
                  <a:cubicBezTo>
                    <a:pt x="16" y="3"/>
                    <a:pt x="16" y="3"/>
                    <a:pt x="16" y="3"/>
                  </a:cubicBezTo>
                  <a:cubicBezTo>
                    <a:pt x="13" y="3"/>
                    <a:pt x="13" y="3"/>
                    <a:pt x="13" y="3"/>
                  </a:cubicBezTo>
                  <a:cubicBezTo>
                    <a:pt x="13" y="127"/>
                    <a:pt x="13" y="127"/>
                    <a:pt x="13" y="127"/>
                  </a:cubicBezTo>
                  <a:cubicBezTo>
                    <a:pt x="0" y="127"/>
                    <a:pt x="0" y="127"/>
                    <a:pt x="0" y="127"/>
                  </a:cubicBezTo>
                  <a:cubicBezTo>
                    <a:pt x="2" y="141"/>
                    <a:pt x="2" y="141"/>
                    <a:pt x="2" y="141"/>
                  </a:cubicBezTo>
                  <a:cubicBezTo>
                    <a:pt x="3" y="146"/>
                    <a:pt x="6" y="149"/>
                    <a:pt x="9" y="152"/>
                  </a:cubicBezTo>
                  <a:cubicBezTo>
                    <a:pt x="26" y="152"/>
                    <a:pt x="26" y="152"/>
                    <a:pt x="26" y="152"/>
                  </a:cubicBezTo>
                  <a:lnTo>
                    <a:pt x="29" y="152"/>
                  </a:lnTo>
                  <a:close/>
                </a:path>
              </a:pathLst>
            </a:custGeom>
            <a:solidFill>
              <a:srgbClr val="0565A2">
                <a:alpha val="30000"/>
              </a:srgbClr>
            </a:solidFill>
            <a:ln>
              <a:noFill/>
            </a:ln>
          </p:spPr>
          <p:txBody>
            <a:bodyPr vert="horz" wrap="square" lIns="68580" tIns="34290" rIns="68580" bIns="34290" numCol="1" anchor="t" anchorCtr="0" compatLnSpc="1"/>
            <a:lstStyle/>
            <a:p>
              <a:endParaRPr lang="zh-CN" altLang="en-US" sz="1350"/>
            </a:p>
          </p:txBody>
        </p:sp>
        <p:sp>
          <p:nvSpPr>
            <p:cNvPr id="219" name="Freeform 181"/>
            <p:cNvSpPr/>
            <p:nvPr>
              <p:custDataLst>
                <p:tags r:id="rId174"/>
              </p:custDataLst>
            </p:nvPr>
          </p:nvSpPr>
          <p:spPr bwMode="auto">
            <a:xfrm>
              <a:off x="8573597" y="8551769"/>
              <a:ext cx="360553" cy="259726"/>
            </a:xfrm>
            <a:custGeom>
              <a:avLst/>
              <a:gdLst>
                <a:gd name="T0" fmla="*/ 145 w 153"/>
                <a:gd name="T1" fmla="*/ 110 h 110"/>
                <a:gd name="T2" fmla="*/ 8 w 153"/>
                <a:gd name="T3" fmla="*/ 110 h 110"/>
                <a:gd name="T4" fmla="*/ 0 w 153"/>
                <a:gd name="T5" fmla="*/ 102 h 110"/>
                <a:gd name="T6" fmla="*/ 0 w 153"/>
                <a:gd name="T7" fmla="*/ 8 h 110"/>
                <a:gd name="T8" fmla="*/ 8 w 153"/>
                <a:gd name="T9" fmla="*/ 0 h 110"/>
                <a:gd name="T10" fmla="*/ 145 w 153"/>
                <a:gd name="T11" fmla="*/ 0 h 110"/>
                <a:gd name="T12" fmla="*/ 153 w 153"/>
                <a:gd name="T13" fmla="*/ 8 h 110"/>
                <a:gd name="T14" fmla="*/ 153 w 153"/>
                <a:gd name="T15" fmla="*/ 102 h 110"/>
                <a:gd name="T16" fmla="*/ 145 w 153"/>
                <a:gd name="T17"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3" h="110">
                  <a:moveTo>
                    <a:pt x="145" y="110"/>
                  </a:moveTo>
                  <a:cubicBezTo>
                    <a:pt x="8" y="110"/>
                    <a:pt x="8" y="110"/>
                    <a:pt x="8" y="110"/>
                  </a:cubicBezTo>
                  <a:cubicBezTo>
                    <a:pt x="4" y="110"/>
                    <a:pt x="0" y="107"/>
                    <a:pt x="0" y="102"/>
                  </a:cubicBezTo>
                  <a:cubicBezTo>
                    <a:pt x="0" y="8"/>
                    <a:pt x="0" y="8"/>
                    <a:pt x="0" y="8"/>
                  </a:cubicBezTo>
                  <a:cubicBezTo>
                    <a:pt x="0" y="3"/>
                    <a:pt x="4" y="0"/>
                    <a:pt x="8" y="0"/>
                  </a:cubicBezTo>
                  <a:cubicBezTo>
                    <a:pt x="145" y="0"/>
                    <a:pt x="145" y="0"/>
                    <a:pt x="145" y="0"/>
                  </a:cubicBezTo>
                  <a:cubicBezTo>
                    <a:pt x="149" y="0"/>
                    <a:pt x="153" y="3"/>
                    <a:pt x="153" y="8"/>
                  </a:cubicBezTo>
                  <a:cubicBezTo>
                    <a:pt x="153" y="102"/>
                    <a:pt x="153" y="102"/>
                    <a:pt x="153" y="102"/>
                  </a:cubicBezTo>
                  <a:cubicBezTo>
                    <a:pt x="153" y="107"/>
                    <a:pt x="149" y="110"/>
                    <a:pt x="145" y="11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20" name="Freeform 182"/>
            <p:cNvSpPr/>
            <p:nvPr>
              <p:custDataLst>
                <p:tags r:id="rId175"/>
              </p:custDataLst>
            </p:nvPr>
          </p:nvSpPr>
          <p:spPr bwMode="auto">
            <a:xfrm>
              <a:off x="8573597" y="8551769"/>
              <a:ext cx="360553" cy="54243"/>
            </a:xfrm>
            <a:custGeom>
              <a:avLst/>
              <a:gdLst>
                <a:gd name="T0" fmla="*/ 0 w 153"/>
                <a:gd name="T1" fmla="*/ 23 h 23"/>
                <a:gd name="T2" fmla="*/ 0 w 153"/>
                <a:gd name="T3" fmla="*/ 7 h 23"/>
                <a:gd name="T4" fmla="*/ 8 w 153"/>
                <a:gd name="T5" fmla="*/ 0 h 23"/>
                <a:gd name="T6" fmla="*/ 145 w 153"/>
                <a:gd name="T7" fmla="*/ 0 h 23"/>
                <a:gd name="T8" fmla="*/ 153 w 153"/>
                <a:gd name="T9" fmla="*/ 7 h 23"/>
                <a:gd name="T10" fmla="*/ 153 w 153"/>
                <a:gd name="T11" fmla="*/ 23 h 23"/>
                <a:gd name="T12" fmla="*/ 0 w 153"/>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153" h="23">
                  <a:moveTo>
                    <a:pt x="0" y="23"/>
                  </a:moveTo>
                  <a:cubicBezTo>
                    <a:pt x="0" y="7"/>
                    <a:pt x="0" y="7"/>
                    <a:pt x="0" y="7"/>
                  </a:cubicBezTo>
                  <a:cubicBezTo>
                    <a:pt x="0" y="3"/>
                    <a:pt x="4" y="0"/>
                    <a:pt x="8" y="0"/>
                  </a:cubicBezTo>
                  <a:cubicBezTo>
                    <a:pt x="145" y="0"/>
                    <a:pt x="145" y="0"/>
                    <a:pt x="145" y="0"/>
                  </a:cubicBezTo>
                  <a:cubicBezTo>
                    <a:pt x="149" y="0"/>
                    <a:pt x="153" y="3"/>
                    <a:pt x="153" y="7"/>
                  </a:cubicBezTo>
                  <a:cubicBezTo>
                    <a:pt x="153" y="23"/>
                    <a:pt x="153" y="23"/>
                    <a:pt x="153" y="23"/>
                  </a:cubicBezTo>
                  <a:lnTo>
                    <a:pt x="0" y="23"/>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21" name="Rectangle 183"/>
            <p:cNvSpPr>
              <a:spLocks noChangeArrowheads="1"/>
            </p:cNvSpPr>
            <p:nvPr>
              <p:custDataLst>
                <p:tags r:id="rId176"/>
              </p:custDataLst>
            </p:nvPr>
          </p:nvSpPr>
          <p:spPr bwMode="auto">
            <a:xfrm>
              <a:off x="8573597" y="8601544"/>
              <a:ext cx="360553"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22" name="Freeform 184"/>
            <p:cNvSpPr/>
            <p:nvPr>
              <p:custDataLst>
                <p:tags r:id="rId177"/>
              </p:custDataLst>
            </p:nvPr>
          </p:nvSpPr>
          <p:spPr bwMode="auto">
            <a:xfrm>
              <a:off x="8573597" y="8601544"/>
              <a:ext cx="360553" cy="14039"/>
            </a:xfrm>
            <a:custGeom>
              <a:avLst/>
              <a:gdLst>
                <a:gd name="T0" fmla="*/ 0 w 565"/>
                <a:gd name="T1" fmla="*/ 22 h 22"/>
                <a:gd name="T2" fmla="*/ 565 w 565"/>
                <a:gd name="T3" fmla="*/ 22 h 22"/>
                <a:gd name="T4" fmla="*/ 565 w 565"/>
                <a:gd name="T5" fmla="*/ 0 h 22"/>
                <a:gd name="T6" fmla="*/ 0 w 565"/>
                <a:gd name="T7" fmla="*/ 0 h 22"/>
              </a:gdLst>
              <a:ahLst/>
              <a:cxnLst>
                <a:cxn ang="0">
                  <a:pos x="T0" y="T1"/>
                </a:cxn>
                <a:cxn ang="0">
                  <a:pos x="T2" y="T3"/>
                </a:cxn>
                <a:cxn ang="0">
                  <a:pos x="T4" y="T5"/>
                </a:cxn>
                <a:cxn ang="0">
                  <a:pos x="T6" y="T7"/>
                </a:cxn>
              </a:cxnLst>
              <a:rect l="0" t="0" r="r" b="b"/>
              <a:pathLst>
                <a:path w="565" h="22">
                  <a:moveTo>
                    <a:pt x="0" y="22"/>
                  </a:moveTo>
                  <a:lnTo>
                    <a:pt x="565" y="22"/>
                  </a:lnTo>
                  <a:lnTo>
                    <a:pt x="565"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23" name="Rectangle 185"/>
            <p:cNvSpPr>
              <a:spLocks noChangeArrowheads="1"/>
            </p:cNvSpPr>
            <p:nvPr>
              <p:custDataLst>
                <p:tags r:id="rId178"/>
              </p:custDataLst>
            </p:nvPr>
          </p:nvSpPr>
          <p:spPr bwMode="auto">
            <a:xfrm>
              <a:off x="8615715" y="8575380"/>
              <a:ext cx="14039"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24" name="Freeform 186"/>
            <p:cNvSpPr/>
            <p:nvPr>
              <p:custDataLst>
                <p:tags r:id="rId179"/>
              </p:custDataLst>
            </p:nvPr>
          </p:nvSpPr>
          <p:spPr bwMode="auto">
            <a:xfrm>
              <a:off x="8615715" y="8575380"/>
              <a:ext cx="14039" cy="14039"/>
            </a:xfrm>
            <a:custGeom>
              <a:avLst/>
              <a:gdLst>
                <a:gd name="T0" fmla="*/ 0 w 22"/>
                <a:gd name="T1" fmla="*/ 22 h 22"/>
                <a:gd name="T2" fmla="*/ 22 w 22"/>
                <a:gd name="T3" fmla="*/ 22 h 22"/>
                <a:gd name="T4" fmla="*/ 22 w 22"/>
                <a:gd name="T5" fmla="*/ 0 h 22"/>
                <a:gd name="T6" fmla="*/ 0 w 22"/>
                <a:gd name="T7" fmla="*/ 0 h 22"/>
              </a:gdLst>
              <a:ahLst/>
              <a:cxnLst>
                <a:cxn ang="0">
                  <a:pos x="T0" y="T1"/>
                </a:cxn>
                <a:cxn ang="0">
                  <a:pos x="T2" y="T3"/>
                </a:cxn>
                <a:cxn ang="0">
                  <a:pos x="T4" y="T5"/>
                </a:cxn>
                <a:cxn ang="0">
                  <a:pos x="T6" y="T7"/>
                </a:cxn>
              </a:cxnLst>
              <a:rect l="0" t="0" r="r" b="b"/>
              <a:pathLst>
                <a:path w="22" h="22">
                  <a:moveTo>
                    <a:pt x="0" y="22"/>
                  </a:moveTo>
                  <a:lnTo>
                    <a:pt x="22" y="22"/>
                  </a:lnTo>
                  <a:lnTo>
                    <a:pt x="22"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25" name="Rectangle 187"/>
            <p:cNvSpPr>
              <a:spLocks noChangeArrowheads="1"/>
            </p:cNvSpPr>
            <p:nvPr>
              <p:custDataLst>
                <p:tags r:id="rId180"/>
              </p:custDataLst>
            </p:nvPr>
          </p:nvSpPr>
          <p:spPr bwMode="auto">
            <a:xfrm>
              <a:off x="8648898" y="8575380"/>
              <a:ext cx="14039"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26" name="Freeform 188"/>
            <p:cNvSpPr/>
            <p:nvPr>
              <p:custDataLst>
                <p:tags r:id="rId181"/>
              </p:custDataLst>
            </p:nvPr>
          </p:nvSpPr>
          <p:spPr bwMode="auto">
            <a:xfrm>
              <a:off x="8648898" y="8575380"/>
              <a:ext cx="14039" cy="14039"/>
            </a:xfrm>
            <a:custGeom>
              <a:avLst/>
              <a:gdLst>
                <a:gd name="T0" fmla="*/ 0 w 22"/>
                <a:gd name="T1" fmla="*/ 22 h 22"/>
                <a:gd name="T2" fmla="*/ 22 w 22"/>
                <a:gd name="T3" fmla="*/ 22 h 22"/>
                <a:gd name="T4" fmla="*/ 22 w 22"/>
                <a:gd name="T5" fmla="*/ 0 h 22"/>
                <a:gd name="T6" fmla="*/ 0 w 22"/>
                <a:gd name="T7" fmla="*/ 0 h 22"/>
              </a:gdLst>
              <a:ahLst/>
              <a:cxnLst>
                <a:cxn ang="0">
                  <a:pos x="T0" y="T1"/>
                </a:cxn>
                <a:cxn ang="0">
                  <a:pos x="T2" y="T3"/>
                </a:cxn>
                <a:cxn ang="0">
                  <a:pos x="T4" y="T5"/>
                </a:cxn>
                <a:cxn ang="0">
                  <a:pos x="T6" y="T7"/>
                </a:cxn>
              </a:cxnLst>
              <a:rect l="0" t="0" r="r" b="b"/>
              <a:pathLst>
                <a:path w="22" h="22">
                  <a:moveTo>
                    <a:pt x="0" y="22"/>
                  </a:moveTo>
                  <a:lnTo>
                    <a:pt x="22" y="22"/>
                  </a:lnTo>
                  <a:lnTo>
                    <a:pt x="22"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27" name="Rectangle 189"/>
            <p:cNvSpPr>
              <a:spLocks noChangeArrowheads="1"/>
            </p:cNvSpPr>
            <p:nvPr>
              <p:custDataLst>
                <p:tags r:id="rId182"/>
              </p:custDataLst>
            </p:nvPr>
          </p:nvSpPr>
          <p:spPr bwMode="auto">
            <a:xfrm>
              <a:off x="8682082" y="8575380"/>
              <a:ext cx="14039"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28" name="Freeform 190"/>
            <p:cNvSpPr/>
            <p:nvPr>
              <p:custDataLst>
                <p:tags r:id="rId183"/>
              </p:custDataLst>
            </p:nvPr>
          </p:nvSpPr>
          <p:spPr bwMode="auto">
            <a:xfrm>
              <a:off x="8682082" y="8575380"/>
              <a:ext cx="14039" cy="14039"/>
            </a:xfrm>
            <a:custGeom>
              <a:avLst/>
              <a:gdLst>
                <a:gd name="T0" fmla="*/ 0 w 22"/>
                <a:gd name="T1" fmla="*/ 22 h 22"/>
                <a:gd name="T2" fmla="*/ 22 w 22"/>
                <a:gd name="T3" fmla="*/ 22 h 22"/>
                <a:gd name="T4" fmla="*/ 22 w 22"/>
                <a:gd name="T5" fmla="*/ 0 h 22"/>
                <a:gd name="T6" fmla="*/ 0 w 22"/>
                <a:gd name="T7" fmla="*/ 0 h 22"/>
              </a:gdLst>
              <a:ahLst/>
              <a:cxnLst>
                <a:cxn ang="0">
                  <a:pos x="T0" y="T1"/>
                </a:cxn>
                <a:cxn ang="0">
                  <a:pos x="T2" y="T3"/>
                </a:cxn>
                <a:cxn ang="0">
                  <a:pos x="T4" y="T5"/>
                </a:cxn>
                <a:cxn ang="0">
                  <a:pos x="T6" y="T7"/>
                </a:cxn>
              </a:cxnLst>
              <a:rect l="0" t="0" r="r" b="b"/>
              <a:pathLst>
                <a:path w="22" h="22">
                  <a:moveTo>
                    <a:pt x="0" y="22"/>
                  </a:moveTo>
                  <a:lnTo>
                    <a:pt x="22" y="22"/>
                  </a:lnTo>
                  <a:lnTo>
                    <a:pt x="22"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29" name="Freeform 191"/>
            <p:cNvSpPr/>
            <p:nvPr>
              <p:custDataLst>
                <p:tags r:id="rId184"/>
              </p:custDataLst>
            </p:nvPr>
          </p:nvSpPr>
          <p:spPr bwMode="auto">
            <a:xfrm>
              <a:off x="8856297" y="8544749"/>
              <a:ext cx="84874" cy="273765"/>
            </a:xfrm>
            <a:custGeom>
              <a:avLst/>
              <a:gdLst>
                <a:gd name="T0" fmla="*/ 0 w 36"/>
                <a:gd name="T1" fmla="*/ 6 h 116"/>
                <a:gd name="T2" fmla="*/ 25 w 36"/>
                <a:gd name="T3" fmla="*/ 6 h 116"/>
                <a:gd name="T4" fmla="*/ 30 w 36"/>
                <a:gd name="T5" fmla="*/ 11 h 116"/>
                <a:gd name="T6" fmla="*/ 30 w 36"/>
                <a:gd name="T7" fmla="*/ 105 h 116"/>
                <a:gd name="T8" fmla="*/ 25 w 36"/>
                <a:gd name="T9" fmla="*/ 110 h 116"/>
                <a:gd name="T10" fmla="*/ 21 w 36"/>
                <a:gd name="T11" fmla="*/ 110 h 116"/>
                <a:gd name="T12" fmla="*/ 21 w 36"/>
                <a:gd name="T13" fmla="*/ 116 h 116"/>
                <a:gd name="T14" fmla="*/ 25 w 36"/>
                <a:gd name="T15" fmla="*/ 116 h 116"/>
                <a:gd name="T16" fmla="*/ 36 w 36"/>
                <a:gd name="T17" fmla="*/ 105 h 116"/>
                <a:gd name="T18" fmla="*/ 36 w 36"/>
                <a:gd name="T19" fmla="*/ 11 h 116"/>
                <a:gd name="T20" fmla="*/ 25 w 36"/>
                <a:gd name="T21" fmla="*/ 0 h 116"/>
                <a:gd name="T22" fmla="*/ 0 w 36"/>
                <a:gd name="T23" fmla="*/ 0 h 116"/>
                <a:gd name="T24" fmla="*/ 0 w 36"/>
                <a:gd name="T25" fmla="*/ 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116">
                  <a:moveTo>
                    <a:pt x="0" y="6"/>
                  </a:moveTo>
                  <a:cubicBezTo>
                    <a:pt x="25" y="6"/>
                    <a:pt x="25" y="6"/>
                    <a:pt x="25" y="6"/>
                  </a:cubicBezTo>
                  <a:cubicBezTo>
                    <a:pt x="27" y="6"/>
                    <a:pt x="30" y="8"/>
                    <a:pt x="30" y="11"/>
                  </a:cubicBezTo>
                  <a:cubicBezTo>
                    <a:pt x="30" y="105"/>
                    <a:pt x="30" y="105"/>
                    <a:pt x="30" y="105"/>
                  </a:cubicBezTo>
                  <a:cubicBezTo>
                    <a:pt x="30" y="108"/>
                    <a:pt x="27" y="110"/>
                    <a:pt x="25" y="110"/>
                  </a:cubicBezTo>
                  <a:cubicBezTo>
                    <a:pt x="21" y="110"/>
                    <a:pt x="21" y="110"/>
                    <a:pt x="21" y="110"/>
                  </a:cubicBezTo>
                  <a:cubicBezTo>
                    <a:pt x="21" y="116"/>
                    <a:pt x="21" y="116"/>
                    <a:pt x="21" y="116"/>
                  </a:cubicBezTo>
                  <a:cubicBezTo>
                    <a:pt x="25" y="116"/>
                    <a:pt x="25" y="116"/>
                    <a:pt x="25" y="116"/>
                  </a:cubicBezTo>
                  <a:cubicBezTo>
                    <a:pt x="31" y="116"/>
                    <a:pt x="36" y="111"/>
                    <a:pt x="36" y="105"/>
                  </a:cubicBezTo>
                  <a:cubicBezTo>
                    <a:pt x="36" y="11"/>
                    <a:pt x="36" y="11"/>
                    <a:pt x="36" y="11"/>
                  </a:cubicBezTo>
                  <a:cubicBezTo>
                    <a:pt x="36" y="5"/>
                    <a:pt x="31" y="0"/>
                    <a:pt x="25" y="0"/>
                  </a:cubicBezTo>
                  <a:cubicBezTo>
                    <a:pt x="0" y="0"/>
                    <a:pt x="0" y="0"/>
                    <a:pt x="0" y="0"/>
                  </a:cubicBezTo>
                  <a:cubicBezTo>
                    <a:pt x="0" y="6"/>
                    <a:pt x="0" y="6"/>
                    <a:pt x="0"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30" name="Rectangle 192"/>
            <p:cNvSpPr>
              <a:spLocks noChangeArrowheads="1"/>
            </p:cNvSpPr>
            <p:nvPr>
              <p:custDataLst>
                <p:tags r:id="rId185"/>
              </p:custDataLst>
            </p:nvPr>
          </p:nvSpPr>
          <p:spPr bwMode="auto">
            <a:xfrm>
              <a:off x="8790567" y="8544749"/>
              <a:ext cx="44670"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31" name="Freeform 193"/>
            <p:cNvSpPr/>
            <p:nvPr>
              <p:custDataLst>
                <p:tags r:id="rId186"/>
              </p:custDataLst>
            </p:nvPr>
          </p:nvSpPr>
          <p:spPr bwMode="auto">
            <a:xfrm>
              <a:off x="8790567" y="8544749"/>
              <a:ext cx="44670" cy="14039"/>
            </a:xfrm>
            <a:custGeom>
              <a:avLst/>
              <a:gdLst>
                <a:gd name="T0" fmla="*/ 0 w 70"/>
                <a:gd name="T1" fmla="*/ 22 h 22"/>
                <a:gd name="T2" fmla="*/ 70 w 70"/>
                <a:gd name="T3" fmla="*/ 22 h 22"/>
                <a:gd name="T4" fmla="*/ 70 w 70"/>
                <a:gd name="T5" fmla="*/ 0 h 22"/>
                <a:gd name="T6" fmla="*/ 0 w 70"/>
                <a:gd name="T7" fmla="*/ 0 h 22"/>
              </a:gdLst>
              <a:ahLst/>
              <a:cxnLst>
                <a:cxn ang="0">
                  <a:pos x="T0" y="T1"/>
                </a:cxn>
                <a:cxn ang="0">
                  <a:pos x="T2" y="T3"/>
                </a:cxn>
                <a:cxn ang="0">
                  <a:pos x="T4" y="T5"/>
                </a:cxn>
                <a:cxn ang="0">
                  <a:pos x="T6" y="T7"/>
                </a:cxn>
              </a:cxnLst>
              <a:rect l="0" t="0" r="r" b="b"/>
              <a:pathLst>
                <a:path w="70" h="22">
                  <a:moveTo>
                    <a:pt x="0" y="22"/>
                  </a:moveTo>
                  <a:lnTo>
                    <a:pt x="70" y="22"/>
                  </a:lnTo>
                  <a:lnTo>
                    <a:pt x="70"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32" name="Freeform 194"/>
            <p:cNvSpPr/>
            <p:nvPr>
              <p:custDataLst>
                <p:tags r:id="rId187"/>
              </p:custDataLst>
            </p:nvPr>
          </p:nvSpPr>
          <p:spPr bwMode="auto">
            <a:xfrm>
              <a:off x="8566578" y="8544749"/>
              <a:ext cx="214418" cy="273765"/>
            </a:xfrm>
            <a:custGeom>
              <a:avLst/>
              <a:gdLst>
                <a:gd name="T0" fmla="*/ 14 w 91"/>
                <a:gd name="T1" fmla="*/ 110 h 116"/>
                <a:gd name="T2" fmla="*/ 11 w 91"/>
                <a:gd name="T3" fmla="*/ 110 h 116"/>
                <a:gd name="T4" fmla="*/ 6 w 91"/>
                <a:gd name="T5" fmla="*/ 105 h 116"/>
                <a:gd name="T6" fmla="*/ 6 w 91"/>
                <a:gd name="T7" fmla="*/ 11 h 116"/>
                <a:gd name="T8" fmla="*/ 11 w 91"/>
                <a:gd name="T9" fmla="*/ 6 h 116"/>
                <a:gd name="T10" fmla="*/ 91 w 91"/>
                <a:gd name="T11" fmla="*/ 6 h 116"/>
                <a:gd name="T12" fmla="*/ 91 w 91"/>
                <a:gd name="T13" fmla="*/ 0 h 116"/>
                <a:gd name="T14" fmla="*/ 11 w 91"/>
                <a:gd name="T15" fmla="*/ 0 h 116"/>
                <a:gd name="T16" fmla="*/ 0 w 91"/>
                <a:gd name="T17" fmla="*/ 11 h 116"/>
                <a:gd name="T18" fmla="*/ 0 w 91"/>
                <a:gd name="T19" fmla="*/ 105 h 116"/>
                <a:gd name="T20" fmla="*/ 11 w 91"/>
                <a:gd name="T21" fmla="*/ 116 h 116"/>
                <a:gd name="T22" fmla="*/ 14 w 91"/>
                <a:gd name="T23" fmla="*/ 116 h 116"/>
                <a:gd name="T24" fmla="*/ 14 w 91"/>
                <a:gd name="T25" fmla="*/ 11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116">
                  <a:moveTo>
                    <a:pt x="14" y="110"/>
                  </a:moveTo>
                  <a:cubicBezTo>
                    <a:pt x="11" y="110"/>
                    <a:pt x="11" y="110"/>
                    <a:pt x="11" y="110"/>
                  </a:cubicBezTo>
                  <a:cubicBezTo>
                    <a:pt x="8" y="110"/>
                    <a:pt x="6" y="108"/>
                    <a:pt x="6" y="105"/>
                  </a:cubicBezTo>
                  <a:cubicBezTo>
                    <a:pt x="6" y="11"/>
                    <a:pt x="6" y="11"/>
                    <a:pt x="6" y="11"/>
                  </a:cubicBezTo>
                  <a:cubicBezTo>
                    <a:pt x="6" y="8"/>
                    <a:pt x="8" y="6"/>
                    <a:pt x="11" y="6"/>
                  </a:cubicBezTo>
                  <a:cubicBezTo>
                    <a:pt x="91" y="6"/>
                    <a:pt x="91" y="6"/>
                    <a:pt x="91" y="6"/>
                  </a:cubicBezTo>
                  <a:cubicBezTo>
                    <a:pt x="91" y="0"/>
                    <a:pt x="91" y="0"/>
                    <a:pt x="91" y="0"/>
                  </a:cubicBezTo>
                  <a:cubicBezTo>
                    <a:pt x="11" y="0"/>
                    <a:pt x="11" y="0"/>
                    <a:pt x="11" y="0"/>
                  </a:cubicBezTo>
                  <a:cubicBezTo>
                    <a:pt x="5" y="0"/>
                    <a:pt x="0" y="5"/>
                    <a:pt x="0" y="11"/>
                  </a:cubicBezTo>
                  <a:cubicBezTo>
                    <a:pt x="0" y="105"/>
                    <a:pt x="0" y="105"/>
                    <a:pt x="0" y="105"/>
                  </a:cubicBezTo>
                  <a:cubicBezTo>
                    <a:pt x="0" y="111"/>
                    <a:pt x="5" y="116"/>
                    <a:pt x="11" y="116"/>
                  </a:cubicBezTo>
                  <a:cubicBezTo>
                    <a:pt x="14" y="116"/>
                    <a:pt x="14" y="116"/>
                    <a:pt x="14" y="116"/>
                  </a:cubicBezTo>
                  <a:cubicBezTo>
                    <a:pt x="14" y="110"/>
                    <a:pt x="14" y="110"/>
                    <a:pt x="14" y="11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33" name="Freeform 195"/>
            <p:cNvSpPr/>
            <p:nvPr>
              <p:custDataLst>
                <p:tags r:id="rId188"/>
              </p:custDataLst>
            </p:nvPr>
          </p:nvSpPr>
          <p:spPr bwMode="auto">
            <a:xfrm>
              <a:off x="8597209" y="8745127"/>
              <a:ext cx="313331" cy="158261"/>
            </a:xfrm>
            <a:custGeom>
              <a:avLst/>
              <a:gdLst>
                <a:gd name="T0" fmla="*/ 133 w 133"/>
                <a:gd name="T1" fmla="*/ 67 h 67"/>
                <a:gd name="T2" fmla="*/ 67 w 133"/>
                <a:gd name="T3" fmla="*/ 0 h 67"/>
                <a:gd name="T4" fmla="*/ 0 w 133"/>
                <a:gd name="T5" fmla="*/ 67 h 67"/>
                <a:gd name="T6" fmla="*/ 133 w 133"/>
                <a:gd name="T7" fmla="*/ 67 h 67"/>
              </a:gdLst>
              <a:ahLst/>
              <a:cxnLst>
                <a:cxn ang="0">
                  <a:pos x="T0" y="T1"/>
                </a:cxn>
                <a:cxn ang="0">
                  <a:pos x="T2" y="T3"/>
                </a:cxn>
                <a:cxn ang="0">
                  <a:pos x="T4" y="T5"/>
                </a:cxn>
                <a:cxn ang="0">
                  <a:pos x="T6" y="T7"/>
                </a:cxn>
              </a:cxnLst>
              <a:rect l="0" t="0" r="r" b="b"/>
              <a:pathLst>
                <a:path w="133" h="67">
                  <a:moveTo>
                    <a:pt x="133" y="67"/>
                  </a:moveTo>
                  <a:cubicBezTo>
                    <a:pt x="133" y="30"/>
                    <a:pt x="103" y="0"/>
                    <a:pt x="67" y="0"/>
                  </a:cubicBezTo>
                  <a:cubicBezTo>
                    <a:pt x="30" y="0"/>
                    <a:pt x="0" y="30"/>
                    <a:pt x="0" y="67"/>
                  </a:cubicBezTo>
                  <a:lnTo>
                    <a:pt x="133" y="67"/>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34" name="Freeform 196"/>
            <p:cNvSpPr/>
            <p:nvPr>
              <p:custDataLst>
                <p:tags r:id="rId189"/>
              </p:custDataLst>
            </p:nvPr>
          </p:nvSpPr>
          <p:spPr bwMode="auto">
            <a:xfrm>
              <a:off x="8589551" y="8738108"/>
              <a:ext cx="328008" cy="165280"/>
            </a:xfrm>
            <a:custGeom>
              <a:avLst/>
              <a:gdLst>
                <a:gd name="T0" fmla="*/ 139 w 139"/>
                <a:gd name="T1" fmla="*/ 70 h 70"/>
                <a:gd name="T2" fmla="*/ 70 w 139"/>
                <a:gd name="T3" fmla="*/ 0 h 70"/>
                <a:gd name="T4" fmla="*/ 0 w 139"/>
                <a:gd name="T5" fmla="*/ 70 h 70"/>
                <a:gd name="T6" fmla="*/ 6 w 139"/>
                <a:gd name="T7" fmla="*/ 70 h 70"/>
                <a:gd name="T8" fmla="*/ 25 w 139"/>
                <a:gd name="T9" fmla="*/ 25 h 70"/>
                <a:gd name="T10" fmla="*/ 70 w 139"/>
                <a:gd name="T11" fmla="*/ 6 h 70"/>
                <a:gd name="T12" fmla="*/ 115 w 139"/>
                <a:gd name="T13" fmla="*/ 25 h 70"/>
                <a:gd name="T14" fmla="*/ 133 w 139"/>
                <a:gd name="T15" fmla="*/ 70 h 70"/>
                <a:gd name="T16" fmla="*/ 139 w 139"/>
                <a:gd name="T17"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 h="70">
                  <a:moveTo>
                    <a:pt x="139" y="70"/>
                  </a:moveTo>
                  <a:cubicBezTo>
                    <a:pt x="139" y="31"/>
                    <a:pt x="108" y="0"/>
                    <a:pt x="70" y="0"/>
                  </a:cubicBezTo>
                  <a:cubicBezTo>
                    <a:pt x="31" y="0"/>
                    <a:pt x="0" y="31"/>
                    <a:pt x="0" y="70"/>
                  </a:cubicBezTo>
                  <a:cubicBezTo>
                    <a:pt x="6" y="70"/>
                    <a:pt x="6" y="70"/>
                    <a:pt x="6" y="70"/>
                  </a:cubicBezTo>
                  <a:cubicBezTo>
                    <a:pt x="6" y="52"/>
                    <a:pt x="13" y="36"/>
                    <a:pt x="25" y="25"/>
                  </a:cubicBezTo>
                  <a:cubicBezTo>
                    <a:pt x="36" y="13"/>
                    <a:pt x="52" y="6"/>
                    <a:pt x="70" y="6"/>
                  </a:cubicBezTo>
                  <a:cubicBezTo>
                    <a:pt x="87" y="6"/>
                    <a:pt x="103" y="13"/>
                    <a:pt x="115" y="25"/>
                  </a:cubicBezTo>
                  <a:cubicBezTo>
                    <a:pt x="126" y="36"/>
                    <a:pt x="133" y="52"/>
                    <a:pt x="133" y="70"/>
                  </a:cubicBezTo>
                  <a:cubicBezTo>
                    <a:pt x="139" y="70"/>
                    <a:pt x="139" y="70"/>
                    <a:pt x="139" y="7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35" name="Freeform 197"/>
            <p:cNvSpPr/>
            <p:nvPr>
              <p:custDataLst>
                <p:tags r:id="rId190"/>
              </p:custDataLst>
            </p:nvPr>
          </p:nvSpPr>
          <p:spPr bwMode="auto">
            <a:xfrm>
              <a:off x="8620820" y="8768739"/>
              <a:ext cx="266108" cy="134649"/>
            </a:xfrm>
            <a:custGeom>
              <a:avLst/>
              <a:gdLst>
                <a:gd name="T0" fmla="*/ 113 w 113"/>
                <a:gd name="T1" fmla="*/ 57 h 57"/>
                <a:gd name="T2" fmla="*/ 57 w 113"/>
                <a:gd name="T3" fmla="*/ 0 h 57"/>
                <a:gd name="T4" fmla="*/ 0 w 113"/>
                <a:gd name="T5" fmla="*/ 57 h 57"/>
                <a:gd name="T6" fmla="*/ 113 w 113"/>
                <a:gd name="T7" fmla="*/ 57 h 57"/>
              </a:gdLst>
              <a:ahLst/>
              <a:cxnLst>
                <a:cxn ang="0">
                  <a:pos x="T0" y="T1"/>
                </a:cxn>
                <a:cxn ang="0">
                  <a:pos x="T2" y="T3"/>
                </a:cxn>
                <a:cxn ang="0">
                  <a:pos x="T4" y="T5"/>
                </a:cxn>
                <a:cxn ang="0">
                  <a:pos x="T6" y="T7"/>
                </a:cxn>
              </a:cxnLst>
              <a:rect l="0" t="0" r="r" b="b"/>
              <a:pathLst>
                <a:path w="113" h="57">
                  <a:moveTo>
                    <a:pt x="113" y="57"/>
                  </a:moveTo>
                  <a:cubicBezTo>
                    <a:pt x="113" y="26"/>
                    <a:pt x="88" y="0"/>
                    <a:pt x="57" y="0"/>
                  </a:cubicBezTo>
                  <a:cubicBezTo>
                    <a:pt x="25" y="0"/>
                    <a:pt x="0" y="26"/>
                    <a:pt x="0" y="57"/>
                  </a:cubicBezTo>
                  <a:lnTo>
                    <a:pt x="113" y="57"/>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36" name="Freeform 198"/>
            <p:cNvSpPr/>
            <p:nvPr>
              <p:custDataLst>
                <p:tags r:id="rId191"/>
              </p:custDataLst>
            </p:nvPr>
          </p:nvSpPr>
          <p:spPr bwMode="auto">
            <a:xfrm>
              <a:off x="8682082" y="8830001"/>
              <a:ext cx="143583" cy="73387"/>
            </a:xfrm>
            <a:custGeom>
              <a:avLst/>
              <a:gdLst>
                <a:gd name="T0" fmla="*/ 61 w 61"/>
                <a:gd name="T1" fmla="*/ 31 h 31"/>
                <a:gd name="T2" fmla="*/ 31 w 61"/>
                <a:gd name="T3" fmla="*/ 0 h 31"/>
                <a:gd name="T4" fmla="*/ 0 w 61"/>
                <a:gd name="T5" fmla="*/ 31 h 31"/>
                <a:gd name="T6" fmla="*/ 61 w 61"/>
                <a:gd name="T7" fmla="*/ 31 h 31"/>
              </a:gdLst>
              <a:ahLst/>
              <a:cxnLst>
                <a:cxn ang="0">
                  <a:pos x="T0" y="T1"/>
                </a:cxn>
                <a:cxn ang="0">
                  <a:pos x="T2" y="T3"/>
                </a:cxn>
                <a:cxn ang="0">
                  <a:pos x="T4" y="T5"/>
                </a:cxn>
                <a:cxn ang="0">
                  <a:pos x="T6" y="T7"/>
                </a:cxn>
              </a:cxnLst>
              <a:rect l="0" t="0" r="r" b="b"/>
              <a:pathLst>
                <a:path w="61" h="31">
                  <a:moveTo>
                    <a:pt x="61" y="31"/>
                  </a:moveTo>
                  <a:cubicBezTo>
                    <a:pt x="61" y="14"/>
                    <a:pt x="48" y="0"/>
                    <a:pt x="31" y="0"/>
                  </a:cubicBezTo>
                  <a:cubicBezTo>
                    <a:pt x="14" y="0"/>
                    <a:pt x="0" y="14"/>
                    <a:pt x="0" y="31"/>
                  </a:cubicBezTo>
                  <a:lnTo>
                    <a:pt x="61" y="31"/>
                  </a:ln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37" name="Freeform 199"/>
            <p:cNvSpPr/>
            <p:nvPr>
              <p:custDataLst>
                <p:tags r:id="rId192"/>
              </p:custDataLst>
            </p:nvPr>
          </p:nvSpPr>
          <p:spPr bwMode="auto">
            <a:xfrm>
              <a:off x="8738239" y="8886796"/>
              <a:ext cx="33184" cy="16592"/>
            </a:xfrm>
            <a:custGeom>
              <a:avLst/>
              <a:gdLst>
                <a:gd name="T0" fmla="*/ 14 w 14"/>
                <a:gd name="T1" fmla="*/ 7 h 7"/>
                <a:gd name="T2" fmla="*/ 7 w 14"/>
                <a:gd name="T3" fmla="*/ 0 h 7"/>
                <a:gd name="T4" fmla="*/ 0 w 14"/>
                <a:gd name="T5" fmla="*/ 7 h 7"/>
                <a:gd name="T6" fmla="*/ 14 w 14"/>
                <a:gd name="T7" fmla="*/ 7 h 7"/>
              </a:gdLst>
              <a:ahLst/>
              <a:cxnLst>
                <a:cxn ang="0">
                  <a:pos x="T0" y="T1"/>
                </a:cxn>
                <a:cxn ang="0">
                  <a:pos x="T2" y="T3"/>
                </a:cxn>
                <a:cxn ang="0">
                  <a:pos x="T4" y="T5"/>
                </a:cxn>
                <a:cxn ang="0">
                  <a:pos x="T6" y="T7"/>
                </a:cxn>
              </a:cxnLst>
              <a:rect l="0" t="0" r="r" b="b"/>
              <a:pathLst>
                <a:path w="14" h="7">
                  <a:moveTo>
                    <a:pt x="14" y="7"/>
                  </a:moveTo>
                  <a:cubicBezTo>
                    <a:pt x="14" y="3"/>
                    <a:pt x="10" y="0"/>
                    <a:pt x="7" y="0"/>
                  </a:cubicBezTo>
                  <a:cubicBezTo>
                    <a:pt x="3" y="0"/>
                    <a:pt x="0" y="3"/>
                    <a:pt x="0" y="7"/>
                  </a:cubicBezTo>
                  <a:lnTo>
                    <a:pt x="14" y="7"/>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38" name="Freeform 200"/>
            <p:cNvSpPr/>
            <p:nvPr>
              <p:custDataLst>
                <p:tags r:id="rId193"/>
              </p:custDataLst>
            </p:nvPr>
          </p:nvSpPr>
          <p:spPr bwMode="auto">
            <a:xfrm>
              <a:off x="8613162" y="8761719"/>
              <a:ext cx="280785" cy="141669"/>
            </a:xfrm>
            <a:custGeom>
              <a:avLst/>
              <a:gdLst>
                <a:gd name="T0" fmla="*/ 119 w 119"/>
                <a:gd name="T1" fmla="*/ 60 h 60"/>
                <a:gd name="T2" fmla="*/ 60 w 119"/>
                <a:gd name="T3" fmla="*/ 0 h 60"/>
                <a:gd name="T4" fmla="*/ 0 w 119"/>
                <a:gd name="T5" fmla="*/ 60 h 60"/>
                <a:gd name="T6" fmla="*/ 6 w 119"/>
                <a:gd name="T7" fmla="*/ 60 h 60"/>
                <a:gd name="T8" fmla="*/ 22 w 119"/>
                <a:gd name="T9" fmla="*/ 22 h 60"/>
                <a:gd name="T10" fmla="*/ 60 w 119"/>
                <a:gd name="T11" fmla="*/ 6 h 60"/>
                <a:gd name="T12" fmla="*/ 97 w 119"/>
                <a:gd name="T13" fmla="*/ 22 h 60"/>
                <a:gd name="T14" fmla="*/ 113 w 119"/>
                <a:gd name="T15" fmla="*/ 60 h 60"/>
                <a:gd name="T16" fmla="*/ 119 w 119"/>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60">
                  <a:moveTo>
                    <a:pt x="119" y="60"/>
                  </a:moveTo>
                  <a:cubicBezTo>
                    <a:pt x="119" y="27"/>
                    <a:pt x="92" y="0"/>
                    <a:pt x="60" y="0"/>
                  </a:cubicBezTo>
                  <a:cubicBezTo>
                    <a:pt x="27" y="0"/>
                    <a:pt x="0" y="27"/>
                    <a:pt x="0" y="60"/>
                  </a:cubicBezTo>
                  <a:cubicBezTo>
                    <a:pt x="6" y="60"/>
                    <a:pt x="6" y="60"/>
                    <a:pt x="6" y="60"/>
                  </a:cubicBezTo>
                  <a:cubicBezTo>
                    <a:pt x="6" y="45"/>
                    <a:pt x="12" y="32"/>
                    <a:pt x="22" y="22"/>
                  </a:cubicBezTo>
                  <a:cubicBezTo>
                    <a:pt x="32" y="12"/>
                    <a:pt x="45" y="6"/>
                    <a:pt x="60" y="6"/>
                  </a:cubicBezTo>
                  <a:cubicBezTo>
                    <a:pt x="74" y="6"/>
                    <a:pt x="88" y="12"/>
                    <a:pt x="97" y="22"/>
                  </a:cubicBezTo>
                  <a:cubicBezTo>
                    <a:pt x="107" y="32"/>
                    <a:pt x="113" y="45"/>
                    <a:pt x="113" y="60"/>
                  </a:cubicBezTo>
                  <a:cubicBezTo>
                    <a:pt x="119" y="60"/>
                    <a:pt x="119" y="60"/>
                    <a:pt x="119" y="6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39" name="Freeform 201"/>
            <p:cNvSpPr/>
            <p:nvPr>
              <p:custDataLst>
                <p:tags r:id="rId194"/>
              </p:custDataLst>
            </p:nvPr>
          </p:nvSpPr>
          <p:spPr bwMode="auto">
            <a:xfrm>
              <a:off x="8745259" y="8766824"/>
              <a:ext cx="16592" cy="25526"/>
            </a:xfrm>
            <a:custGeom>
              <a:avLst/>
              <a:gdLst>
                <a:gd name="T0" fmla="*/ 4 w 26"/>
                <a:gd name="T1" fmla="*/ 0 h 40"/>
                <a:gd name="T2" fmla="*/ 0 w 26"/>
                <a:gd name="T3" fmla="*/ 40 h 40"/>
                <a:gd name="T4" fmla="*/ 22 w 26"/>
                <a:gd name="T5" fmla="*/ 40 h 40"/>
                <a:gd name="T6" fmla="*/ 26 w 26"/>
                <a:gd name="T7" fmla="*/ 3 h 40"/>
                <a:gd name="T8" fmla="*/ 4 w 26"/>
                <a:gd name="T9" fmla="*/ 0 h 40"/>
              </a:gdLst>
              <a:ahLst/>
              <a:cxnLst>
                <a:cxn ang="0">
                  <a:pos x="T0" y="T1"/>
                </a:cxn>
                <a:cxn ang="0">
                  <a:pos x="T2" y="T3"/>
                </a:cxn>
                <a:cxn ang="0">
                  <a:pos x="T4" y="T5"/>
                </a:cxn>
                <a:cxn ang="0">
                  <a:pos x="T6" y="T7"/>
                </a:cxn>
                <a:cxn ang="0">
                  <a:pos x="T8" y="T9"/>
                </a:cxn>
              </a:cxnLst>
              <a:rect l="0" t="0" r="r" b="b"/>
              <a:pathLst>
                <a:path w="26" h="40">
                  <a:moveTo>
                    <a:pt x="4" y="0"/>
                  </a:moveTo>
                  <a:lnTo>
                    <a:pt x="0" y="40"/>
                  </a:lnTo>
                  <a:lnTo>
                    <a:pt x="22" y="40"/>
                  </a:lnTo>
                  <a:lnTo>
                    <a:pt x="26" y="3"/>
                  </a:lnTo>
                  <a:lnTo>
                    <a:pt x="4"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40" name="Freeform 202"/>
            <p:cNvSpPr/>
            <p:nvPr>
              <p:custDataLst>
                <p:tags r:id="rId195"/>
              </p:custDataLst>
            </p:nvPr>
          </p:nvSpPr>
          <p:spPr bwMode="auto">
            <a:xfrm>
              <a:off x="8745259" y="8766824"/>
              <a:ext cx="16592" cy="25526"/>
            </a:xfrm>
            <a:custGeom>
              <a:avLst/>
              <a:gdLst>
                <a:gd name="T0" fmla="*/ 4 w 26"/>
                <a:gd name="T1" fmla="*/ 0 h 40"/>
                <a:gd name="T2" fmla="*/ 0 w 26"/>
                <a:gd name="T3" fmla="*/ 40 h 40"/>
                <a:gd name="T4" fmla="*/ 22 w 26"/>
                <a:gd name="T5" fmla="*/ 40 h 40"/>
                <a:gd name="T6" fmla="*/ 26 w 26"/>
                <a:gd name="T7" fmla="*/ 3 h 40"/>
              </a:gdLst>
              <a:ahLst/>
              <a:cxnLst>
                <a:cxn ang="0">
                  <a:pos x="T0" y="T1"/>
                </a:cxn>
                <a:cxn ang="0">
                  <a:pos x="T2" y="T3"/>
                </a:cxn>
                <a:cxn ang="0">
                  <a:pos x="T4" y="T5"/>
                </a:cxn>
                <a:cxn ang="0">
                  <a:pos x="T6" y="T7"/>
                </a:cxn>
              </a:cxnLst>
              <a:rect l="0" t="0" r="r" b="b"/>
              <a:pathLst>
                <a:path w="26" h="40">
                  <a:moveTo>
                    <a:pt x="4" y="0"/>
                  </a:moveTo>
                  <a:lnTo>
                    <a:pt x="0" y="40"/>
                  </a:lnTo>
                  <a:lnTo>
                    <a:pt x="22" y="40"/>
                  </a:lnTo>
                  <a:lnTo>
                    <a:pt x="26" y="3"/>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41" name="Freeform 203"/>
            <p:cNvSpPr/>
            <p:nvPr>
              <p:custDataLst>
                <p:tags r:id="rId196"/>
              </p:custDataLst>
            </p:nvPr>
          </p:nvSpPr>
          <p:spPr bwMode="auto">
            <a:xfrm>
              <a:off x="8797587" y="8782778"/>
              <a:ext cx="23612" cy="28717"/>
            </a:xfrm>
            <a:custGeom>
              <a:avLst/>
              <a:gdLst>
                <a:gd name="T0" fmla="*/ 18 w 37"/>
                <a:gd name="T1" fmla="*/ 0 h 45"/>
                <a:gd name="T2" fmla="*/ 0 w 37"/>
                <a:gd name="T3" fmla="*/ 34 h 45"/>
                <a:gd name="T4" fmla="*/ 18 w 37"/>
                <a:gd name="T5" fmla="*/ 45 h 45"/>
                <a:gd name="T6" fmla="*/ 37 w 37"/>
                <a:gd name="T7" fmla="*/ 11 h 45"/>
                <a:gd name="T8" fmla="*/ 18 w 37"/>
                <a:gd name="T9" fmla="*/ 0 h 45"/>
              </a:gdLst>
              <a:ahLst/>
              <a:cxnLst>
                <a:cxn ang="0">
                  <a:pos x="T0" y="T1"/>
                </a:cxn>
                <a:cxn ang="0">
                  <a:pos x="T2" y="T3"/>
                </a:cxn>
                <a:cxn ang="0">
                  <a:pos x="T4" y="T5"/>
                </a:cxn>
                <a:cxn ang="0">
                  <a:pos x="T6" y="T7"/>
                </a:cxn>
                <a:cxn ang="0">
                  <a:pos x="T8" y="T9"/>
                </a:cxn>
              </a:cxnLst>
              <a:rect l="0" t="0" r="r" b="b"/>
              <a:pathLst>
                <a:path w="37" h="45">
                  <a:moveTo>
                    <a:pt x="18" y="0"/>
                  </a:moveTo>
                  <a:lnTo>
                    <a:pt x="0" y="34"/>
                  </a:lnTo>
                  <a:lnTo>
                    <a:pt x="18" y="45"/>
                  </a:lnTo>
                  <a:lnTo>
                    <a:pt x="37" y="11"/>
                  </a:lnTo>
                  <a:lnTo>
                    <a:pt x="18"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42" name="Freeform 204"/>
            <p:cNvSpPr/>
            <p:nvPr>
              <p:custDataLst>
                <p:tags r:id="rId197"/>
              </p:custDataLst>
            </p:nvPr>
          </p:nvSpPr>
          <p:spPr bwMode="auto">
            <a:xfrm>
              <a:off x="8797587" y="8782778"/>
              <a:ext cx="23612" cy="28717"/>
            </a:xfrm>
            <a:custGeom>
              <a:avLst/>
              <a:gdLst>
                <a:gd name="T0" fmla="*/ 18 w 37"/>
                <a:gd name="T1" fmla="*/ 0 h 45"/>
                <a:gd name="T2" fmla="*/ 0 w 37"/>
                <a:gd name="T3" fmla="*/ 34 h 45"/>
                <a:gd name="T4" fmla="*/ 18 w 37"/>
                <a:gd name="T5" fmla="*/ 45 h 45"/>
                <a:gd name="T6" fmla="*/ 37 w 37"/>
                <a:gd name="T7" fmla="*/ 11 h 45"/>
              </a:gdLst>
              <a:ahLst/>
              <a:cxnLst>
                <a:cxn ang="0">
                  <a:pos x="T0" y="T1"/>
                </a:cxn>
                <a:cxn ang="0">
                  <a:pos x="T2" y="T3"/>
                </a:cxn>
                <a:cxn ang="0">
                  <a:pos x="T4" y="T5"/>
                </a:cxn>
                <a:cxn ang="0">
                  <a:pos x="T6" y="T7"/>
                </a:cxn>
              </a:cxnLst>
              <a:rect l="0" t="0" r="r" b="b"/>
              <a:pathLst>
                <a:path w="37" h="45">
                  <a:moveTo>
                    <a:pt x="18" y="0"/>
                  </a:moveTo>
                  <a:lnTo>
                    <a:pt x="0" y="34"/>
                  </a:lnTo>
                  <a:lnTo>
                    <a:pt x="18" y="45"/>
                  </a:lnTo>
                  <a:lnTo>
                    <a:pt x="37" y="1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43" name="Freeform 206"/>
            <p:cNvSpPr/>
            <p:nvPr>
              <p:custDataLst>
                <p:tags r:id="rId198"/>
              </p:custDataLst>
            </p:nvPr>
          </p:nvSpPr>
          <p:spPr bwMode="auto">
            <a:xfrm>
              <a:off x="8842257" y="8830001"/>
              <a:ext cx="30631" cy="26164"/>
            </a:xfrm>
            <a:custGeom>
              <a:avLst/>
              <a:gdLst>
                <a:gd name="T0" fmla="*/ 37 w 48"/>
                <a:gd name="T1" fmla="*/ 0 h 41"/>
                <a:gd name="T2" fmla="*/ 0 w 48"/>
                <a:gd name="T3" fmla="*/ 19 h 41"/>
                <a:gd name="T4" fmla="*/ 11 w 48"/>
                <a:gd name="T5" fmla="*/ 41 h 41"/>
                <a:gd name="T6" fmla="*/ 48 w 48"/>
                <a:gd name="T7" fmla="*/ 19 h 41"/>
                <a:gd name="T8" fmla="*/ 37 w 48"/>
                <a:gd name="T9" fmla="*/ 0 h 41"/>
              </a:gdLst>
              <a:ahLst/>
              <a:cxnLst>
                <a:cxn ang="0">
                  <a:pos x="T0" y="T1"/>
                </a:cxn>
                <a:cxn ang="0">
                  <a:pos x="T2" y="T3"/>
                </a:cxn>
                <a:cxn ang="0">
                  <a:pos x="T4" y="T5"/>
                </a:cxn>
                <a:cxn ang="0">
                  <a:pos x="T6" y="T7"/>
                </a:cxn>
                <a:cxn ang="0">
                  <a:pos x="T8" y="T9"/>
                </a:cxn>
              </a:cxnLst>
              <a:rect l="0" t="0" r="r" b="b"/>
              <a:pathLst>
                <a:path w="48" h="41">
                  <a:moveTo>
                    <a:pt x="37" y="0"/>
                  </a:moveTo>
                  <a:lnTo>
                    <a:pt x="0" y="19"/>
                  </a:lnTo>
                  <a:lnTo>
                    <a:pt x="11" y="41"/>
                  </a:lnTo>
                  <a:lnTo>
                    <a:pt x="48" y="19"/>
                  </a:lnTo>
                  <a:lnTo>
                    <a:pt x="37"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44" name="Freeform 207"/>
            <p:cNvSpPr/>
            <p:nvPr>
              <p:custDataLst>
                <p:tags r:id="rId199"/>
              </p:custDataLst>
            </p:nvPr>
          </p:nvSpPr>
          <p:spPr bwMode="auto">
            <a:xfrm>
              <a:off x="8842257" y="8830001"/>
              <a:ext cx="30631" cy="26164"/>
            </a:xfrm>
            <a:custGeom>
              <a:avLst/>
              <a:gdLst>
                <a:gd name="T0" fmla="*/ 37 w 48"/>
                <a:gd name="T1" fmla="*/ 0 h 41"/>
                <a:gd name="T2" fmla="*/ 0 w 48"/>
                <a:gd name="T3" fmla="*/ 19 h 41"/>
                <a:gd name="T4" fmla="*/ 11 w 48"/>
                <a:gd name="T5" fmla="*/ 41 h 41"/>
                <a:gd name="T6" fmla="*/ 48 w 48"/>
                <a:gd name="T7" fmla="*/ 19 h 41"/>
              </a:gdLst>
              <a:ahLst/>
              <a:cxnLst>
                <a:cxn ang="0">
                  <a:pos x="T0" y="T1"/>
                </a:cxn>
                <a:cxn ang="0">
                  <a:pos x="T2" y="T3"/>
                </a:cxn>
                <a:cxn ang="0">
                  <a:pos x="T4" y="T5"/>
                </a:cxn>
                <a:cxn ang="0">
                  <a:pos x="T6" y="T7"/>
                </a:cxn>
              </a:cxnLst>
              <a:rect l="0" t="0" r="r" b="b"/>
              <a:pathLst>
                <a:path w="48" h="41">
                  <a:moveTo>
                    <a:pt x="37" y="0"/>
                  </a:moveTo>
                  <a:lnTo>
                    <a:pt x="0" y="19"/>
                  </a:lnTo>
                  <a:lnTo>
                    <a:pt x="11" y="41"/>
                  </a:lnTo>
                  <a:lnTo>
                    <a:pt x="48" y="19"/>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45" name="Freeform 208"/>
            <p:cNvSpPr/>
            <p:nvPr>
              <p:custDataLst>
                <p:tags r:id="rId200"/>
              </p:custDataLst>
            </p:nvPr>
          </p:nvSpPr>
          <p:spPr bwMode="auto">
            <a:xfrm>
              <a:off x="8634859" y="8830001"/>
              <a:ext cx="30631" cy="26164"/>
            </a:xfrm>
            <a:custGeom>
              <a:avLst/>
              <a:gdLst>
                <a:gd name="T0" fmla="*/ 0 w 48"/>
                <a:gd name="T1" fmla="*/ 19 h 41"/>
                <a:gd name="T2" fmla="*/ 37 w 48"/>
                <a:gd name="T3" fmla="*/ 41 h 41"/>
                <a:gd name="T4" fmla="*/ 48 w 48"/>
                <a:gd name="T5" fmla="*/ 22 h 41"/>
                <a:gd name="T6" fmla="*/ 11 w 48"/>
                <a:gd name="T7" fmla="*/ 0 h 41"/>
                <a:gd name="T8" fmla="*/ 0 w 48"/>
                <a:gd name="T9" fmla="*/ 19 h 41"/>
              </a:gdLst>
              <a:ahLst/>
              <a:cxnLst>
                <a:cxn ang="0">
                  <a:pos x="T0" y="T1"/>
                </a:cxn>
                <a:cxn ang="0">
                  <a:pos x="T2" y="T3"/>
                </a:cxn>
                <a:cxn ang="0">
                  <a:pos x="T4" y="T5"/>
                </a:cxn>
                <a:cxn ang="0">
                  <a:pos x="T6" y="T7"/>
                </a:cxn>
                <a:cxn ang="0">
                  <a:pos x="T8" y="T9"/>
                </a:cxn>
              </a:cxnLst>
              <a:rect l="0" t="0" r="r" b="b"/>
              <a:pathLst>
                <a:path w="48" h="41">
                  <a:moveTo>
                    <a:pt x="0" y="19"/>
                  </a:moveTo>
                  <a:lnTo>
                    <a:pt x="37" y="41"/>
                  </a:lnTo>
                  <a:lnTo>
                    <a:pt x="48" y="22"/>
                  </a:lnTo>
                  <a:lnTo>
                    <a:pt x="11" y="0"/>
                  </a:lnTo>
                  <a:lnTo>
                    <a:pt x="0" y="19"/>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46" name="Freeform 209"/>
            <p:cNvSpPr/>
            <p:nvPr>
              <p:custDataLst>
                <p:tags r:id="rId201"/>
              </p:custDataLst>
            </p:nvPr>
          </p:nvSpPr>
          <p:spPr bwMode="auto">
            <a:xfrm>
              <a:off x="8634859" y="8830001"/>
              <a:ext cx="30631" cy="26164"/>
            </a:xfrm>
            <a:custGeom>
              <a:avLst/>
              <a:gdLst>
                <a:gd name="T0" fmla="*/ 0 w 48"/>
                <a:gd name="T1" fmla="*/ 19 h 41"/>
                <a:gd name="T2" fmla="*/ 37 w 48"/>
                <a:gd name="T3" fmla="*/ 41 h 41"/>
                <a:gd name="T4" fmla="*/ 48 w 48"/>
                <a:gd name="T5" fmla="*/ 22 h 41"/>
                <a:gd name="T6" fmla="*/ 11 w 48"/>
                <a:gd name="T7" fmla="*/ 0 h 41"/>
              </a:gdLst>
              <a:ahLst/>
              <a:cxnLst>
                <a:cxn ang="0">
                  <a:pos x="T0" y="T1"/>
                </a:cxn>
                <a:cxn ang="0">
                  <a:pos x="T2" y="T3"/>
                </a:cxn>
                <a:cxn ang="0">
                  <a:pos x="T4" y="T5"/>
                </a:cxn>
                <a:cxn ang="0">
                  <a:pos x="T6" y="T7"/>
                </a:cxn>
              </a:cxnLst>
              <a:rect l="0" t="0" r="r" b="b"/>
              <a:pathLst>
                <a:path w="48" h="41">
                  <a:moveTo>
                    <a:pt x="0" y="19"/>
                  </a:moveTo>
                  <a:lnTo>
                    <a:pt x="37" y="41"/>
                  </a:lnTo>
                  <a:lnTo>
                    <a:pt x="48" y="22"/>
                  </a:lnTo>
                  <a:lnTo>
                    <a:pt x="11"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47" name="Freeform 210"/>
            <p:cNvSpPr/>
            <p:nvPr>
              <p:custDataLst>
                <p:tags r:id="rId202"/>
              </p:custDataLst>
            </p:nvPr>
          </p:nvSpPr>
          <p:spPr bwMode="auto">
            <a:xfrm>
              <a:off x="8686549" y="8782778"/>
              <a:ext cx="23612" cy="28717"/>
            </a:xfrm>
            <a:custGeom>
              <a:avLst/>
              <a:gdLst>
                <a:gd name="T0" fmla="*/ 0 w 37"/>
                <a:gd name="T1" fmla="*/ 11 h 45"/>
                <a:gd name="T2" fmla="*/ 18 w 37"/>
                <a:gd name="T3" fmla="*/ 45 h 45"/>
                <a:gd name="T4" fmla="*/ 37 w 37"/>
                <a:gd name="T5" fmla="*/ 34 h 45"/>
                <a:gd name="T6" fmla="*/ 18 w 37"/>
                <a:gd name="T7" fmla="*/ 0 h 45"/>
                <a:gd name="T8" fmla="*/ 0 w 37"/>
                <a:gd name="T9" fmla="*/ 11 h 45"/>
              </a:gdLst>
              <a:ahLst/>
              <a:cxnLst>
                <a:cxn ang="0">
                  <a:pos x="T0" y="T1"/>
                </a:cxn>
                <a:cxn ang="0">
                  <a:pos x="T2" y="T3"/>
                </a:cxn>
                <a:cxn ang="0">
                  <a:pos x="T4" y="T5"/>
                </a:cxn>
                <a:cxn ang="0">
                  <a:pos x="T6" y="T7"/>
                </a:cxn>
                <a:cxn ang="0">
                  <a:pos x="T8" y="T9"/>
                </a:cxn>
              </a:cxnLst>
              <a:rect l="0" t="0" r="r" b="b"/>
              <a:pathLst>
                <a:path w="37" h="45">
                  <a:moveTo>
                    <a:pt x="0" y="11"/>
                  </a:moveTo>
                  <a:lnTo>
                    <a:pt x="18" y="45"/>
                  </a:lnTo>
                  <a:lnTo>
                    <a:pt x="37" y="34"/>
                  </a:lnTo>
                  <a:lnTo>
                    <a:pt x="18" y="0"/>
                  </a:lnTo>
                  <a:lnTo>
                    <a:pt x="0" y="11"/>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48" name="Freeform 211"/>
            <p:cNvSpPr/>
            <p:nvPr>
              <p:custDataLst>
                <p:tags r:id="rId203"/>
              </p:custDataLst>
            </p:nvPr>
          </p:nvSpPr>
          <p:spPr bwMode="auto">
            <a:xfrm>
              <a:off x="8686549" y="8782778"/>
              <a:ext cx="23612" cy="28717"/>
            </a:xfrm>
            <a:custGeom>
              <a:avLst/>
              <a:gdLst>
                <a:gd name="T0" fmla="*/ 0 w 37"/>
                <a:gd name="T1" fmla="*/ 11 h 45"/>
                <a:gd name="T2" fmla="*/ 18 w 37"/>
                <a:gd name="T3" fmla="*/ 45 h 45"/>
                <a:gd name="T4" fmla="*/ 37 w 37"/>
                <a:gd name="T5" fmla="*/ 34 h 45"/>
                <a:gd name="T6" fmla="*/ 18 w 37"/>
                <a:gd name="T7" fmla="*/ 0 h 45"/>
              </a:gdLst>
              <a:ahLst/>
              <a:cxnLst>
                <a:cxn ang="0">
                  <a:pos x="T0" y="T1"/>
                </a:cxn>
                <a:cxn ang="0">
                  <a:pos x="T2" y="T3"/>
                </a:cxn>
                <a:cxn ang="0">
                  <a:pos x="T4" y="T5"/>
                </a:cxn>
                <a:cxn ang="0">
                  <a:pos x="T6" y="T7"/>
                </a:cxn>
              </a:cxnLst>
              <a:rect l="0" t="0" r="r" b="b"/>
              <a:pathLst>
                <a:path w="37" h="45">
                  <a:moveTo>
                    <a:pt x="0" y="11"/>
                  </a:moveTo>
                  <a:lnTo>
                    <a:pt x="18" y="45"/>
                  </a:lnTo>
                  <a:lnTo>
                    <a:pt x="37" y="34"/>
                  </a:lnTo>
                  <a:lnTo>
                    <a:pt x="18"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49" name="Freeform 212"/>
            <p:cNvSpPr/>
            <p:nvPr>
              <p:custDataLst>
                <p:tags r:id="rId204"/>
              </p:custDataLst>
            </p:nvPr>
          </p:nvSpPr>
          <p:spPr bwMode="auto">
            <a:xfrm>
              <a:off x="8754831" y="8835106"/>
              <a:ext cx="63815" cy="63815"/>
            </a:xfrm>
            <a:custGeom>
              <a:avLst/>
              <a:gdLst>
                <a:gd name="T0" fmla="*/ 0 w 100"/>
                <a:gd name="T1" fmla="*/ 85 h 100"/>
                <a:gd name="T2" fmla="*/ 92 w 100"/>
                <a:gd name="T3" fmla="*/ 0 h 100"/>
                <a:gd name="T4" fmla="*/ 100 w 100"/>
                <a:gd name="T5" fmla="*/ 3 h 100"/>
                <a:gd name="T6" fmla="*/ 11 w 100"/>
                <a:gd name="T7" fmla="*/ 100 h 100"/>
                <a:gd name="T8" fmla="*/ 0 w 100"/>
                <a:gd name="T9" fmla="*/ 85 h 100"/>
              </a:gdLst>
              <a:ahLst/>
              <a:cxnLst>
                <a:cxn ang="0">
                  <a:pos x="T0" y="T1"/>
                </a:cxn>
                <a:cxn ang="0">
                  <a:pos x="T2" y="T3"/>
                </a:cxn>
                <a:cxn ang="0">
                  <a:pos x="T4" y="T5"/>
                </a:cxn>
                <a:cxn ang="0">
                  <a:pos x="T6" y="T7"/>
                </a:cxn>
                <a:cxn ang="0">
                  <a:pos x="T8" y="T9"/>
                </a:cxn>
              </a:cxnLst>
              <a:rect l="0" t="0" r="r" b="b"/>
              <a:pathLst>
                <a:path w="100" h="100">
                  <a:moveTo>
                    <a:pt x="0" y="85"/>
                  </a:moveTo>
                  <a:lnTo>
                    <a:pt x="92" y="0"/>
                  </a:lnTo>
                  <a:lnTo>
                    <a:pt x="100" y="3"/>
                  </a:lnTo>
                  <a:lnTo>
                    <a:pt x="11" y="100"/>
                  </a:lnTo>
                  <a:lnTo>
                    <a:pt x="0" y="85"/>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50" name="Rectangle 213"/>
            <p:cNvSpPr>
              <a:spLocks noChangeArrowheads="1"/>
            </p:cNvSpPr>
            <p:nvPr>
              <p:custDataLst>
                <p:tags r:id="rId205"/>
              </p:custDataLst>
            </p:nvPr>
          </p:nvSpPr>
          <p:spPr bwMode="auto">
            <a:xfrm>
              <a:off x="8747812" y="8717048"/>
              <a:ext cx="14039" cy="28078"/>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51" name="Freeform 214"/>
            <p:cNvSpPr/>
            <p:nvPr>
              <p:custDataLst>
                <p:tags r:id="rId206"/>
              </p:custDataLst>
            </p:nvPr>
          </p:nvSpPr>
          <p:spPr bwMode="auto">
            <a:xfrm>
              <a:off x="8747812" y="8717048"/>
              <a:ext cx="14039" cy="28078"/>
            </a:xfrm>
            <a:custGeom>
              <a:avLst/>
              <a:gdLst>
                <a:gd name="T0" fmla="*/ 0 w 22"/>
                <a:gd name="T1" fmla="*/ 0 h 44"/>
                <a:gd name="T2" fmla="*/ 0 w 22"/>
                <a:gd name="T3" fmla="*/ 44 h 44"/>
                <a:gd name="T4" fmla="*/ 22 w 22"/>
                <a:gd name="T5" fmla="*/ 44 h 44"/>
                <a:gd name="T6" fmla="*/ 22 w 22"/>
                <a:gd name="T7" fmla="*/ 0 h 44"/>
              </a:gdLst>
              <a:ahLst/>
              <a:cxnLst>
                <a:cxn ang="0">
                  <a:pos x="T0" y="T1"/>
                </a:cxn>
                <a:cxn ang="0">
                  <a:pos x="T2" y="T3"/>
                </a:cxn>
                <a:cxn ang="0">
                  <a:pos x="T4" y="T5"/>
                </a:cxn>
                <a:cxn ang="0">
                  <a:pos x="T6" y="T7"/>
                </a:cxn>
              </a:cxnLst>
              <a:rect l="0" t="0" r="r" b="b"/>
              <a:pathLst>
                <a:path w="22" h="44">
                  <a:moveTo>
                    <a:pt x="0" y="0"/>
                  </a:moveTo>
                  <a:lnTo>
                    <a:pt x="0" y="44"/>
                  </a:lnTo>
                  <a:lnTo>
                    <a:pt x="22" y="44"/>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52" name="Freeform 215"/>
            <p:cNvSpPr/>
            <p:nvPr>
              <p:custDataLst>
                <p:tags r:id="rId207"/>
              </p:custDataLst>
            </p:nvPr>
          </p:nvSpPr>
          <p:spPr bwMode="auto">
            <a:xfrm>
              <a:off x="8721647" y="8697904"/>
              <a:ext cx="63815" cy="30631"/>
            </a:xfrm>
            <a:custGeom>
              <a:avLst/>
              <a:gdLst>
                <a:gd name="T0" fmla="*/ 24 w 27"/>
                <a:gd name="T1" fmla="*/ 13 h 13"/>
                <a:gd name="T2" fmla="*/ 3 w 27"/>
                <a:gd name="T3" fmla="*/ 13 h 13"/>
                <a:gd name="T4" fmla="*/ 0 w 27"/>
                <a:gd name="T5" fmla="*/ 10 h 13"/>
                <a:gd name="T6" fmla="*/ 0 w 27"/>
                <a:gd name="T7" fmla="*/ 3 h 13"/>
                <a:gd name="T8" fmla="*/ 3 w 27"/>
                <a:gd name="T9" fmla="*/ 0 h 13"/>
                <a:gd name="T10" fmla="*/ 24 w 27"/>
                <a:gd name="T11" fmla="*/ 0 h 13"/>
                <a:gd name="T12" fmla="*/ 27 w 27"/>
                <a:gd name="T13" fmla="*/ 3 h 13"/>
                <a:gd name="T14" fmla="*/ 27 w 27"/>
                <a:gd name="T15" fmla="*/ 10 h 13"/>
                <a:gd name="T16" fmla="*/ 24 w 27"/>
                <a:gd name="T1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13">
                  <a:moveTo>
                    <a:pt x="24" y="13"/>
                  </a:moveTo>
                  <a:cubicBezTo>
                    <a:pt x="3" y="13"/>
                    <a:pt x="3" y="13"/>
                    <a:pt x="3" y="13"/>
                  </a:cubicBezTo>
                  <a:cubicBezTo>
                    <a:pt x="1" y="13"/>
                    <a:pt x="0" y="12"/>
                    <a:pt x="0" y="10"/>
                  </a:cubicBezTo>
                  <a:cubicBezTo>
                    <a:pt x="0" y="3"/>
                    <a:pt x="0" y="3"/>
                    <a:pt x="0" y="3"/>
                  </a:cubicBezTo>
                  <a:cubicBezTo>
                    <a:pt x="0" y="1"/>
                    <a:pt x="1" y="0"/>
                    <a:pt x="3" y="0"/>
                  </a:cubicBezTo>
                  <a:cubicBezTo>
                    <a:pt x="24" y="0"/>
                    <a:pt x="24" y="0"/>
                    <a:pt x="24" y="0"/>
                  </a:cubicBezTo>
                  <a:cubicBezTo>
                    <a:pt x="25" y="0"/>
                    <a:pt x="27" y="1"/>
                    <a:pt x="27" y="3"/>
                  </a:cubicBezTo>
                  <a:cubicBezTo>
                    <a:pt x="27" y="10"/>
                    <a:pt x="27" y="10"/>
                    <a:pt x="27" y="10"/>
                  </a:cubicBezTo>
                  <a:cubicBezTo>
                    <a:pt x="27" y="12"/>
                    <a:pt x="25" y="13"/>
                    <a:pt x="24" y="13"/>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53" name="Freeform 216"/>
            <p:cNvSpPr/>
            <p:nvPr>
              <p:custDataLst>
                <p:tags r:id="rId208"/>
              </p:custDataLst>
            </p:nvPr>
          </p:nvSpPr>
          <p:spPr bwMode="auto">
            <a:xfrm>
              <a:off x="8714628" y="8690885"/>
              <a:ext cx="77854" cy="44670"/>
            </a:xfrm>
            <a:custGeom>
              <a:avLst/>
              <a:gdLst>
                <a:gd name="T0" fmla="*/ 27 w 33"/>
                <a:gd name="T1" fmla="*/ 16 h 19"/>
                <a:gd name="T2" fmla="*/ 27 w 33"/>
                <a:gd name="T3" fmla="*/ 13 h 19"/>
                <a:gd name="T4" fmla="*/ 6 w 33"/>
                <a:gd name="T5" fmla="*/ 13 h 19"/>
                <a:gd name="T6" fmla="*/ 6 w 33"/>
                <a:gd name="T7" fmla="*/ 13 h 19"/>
                <a:gd name="T8" fmla="*/ 6 w 33"/>
                <a:gd name="T9" fmla="*/ 6 h 19"/>
                <a:gd name="T10" fmla="*/ 6 w 33"/>
                <a:gd name="T11" fmla="*/ 6 h 19"/>
                <a:gd name="T12" fmla="*/ 27 w 33"/>
                <a:gd name="T13" fmla="*/ 6 h 19"/>
                <a:gd name="T14" fmla="*/ 27 w 33"/>
                <a:gd name="T15" fmla="*/ 6 h 19"/>
                <a:gd name="T16" fmla="*/ 27 w 33"/>
                <a:gd name="T17" fmla="*/ 13 h 19"/>
                <a:gd name="T18" fmla="*/ 27 w 33"/>
                <a:gd name="T19" fmla="*/ 13 h 19"/>
                <a:gd name="T20" fmla="*/ 27 w 33"/>
                <a:gd name="T21" fmla="*/ 16 h 19"/>
                <a:gd name="T22" fmla="*/ 27 w 33"/>
                <a:gd name="T23" fmla="*/ 19 h 19"/>
                <a:gd name="T24" fmla="*/ 33 w 33"/>
                <a:gd name="T25" fmla="*/ 13 h 19"/>
                <a:gd name="T26" fmla="*/ 33 w 33"/>
                <a:gd name="T27" fmla="*/ 6 h 19"/>
                <a:gd name="T28" fmla="*/ 27 w 33"/>
                <a:gd name="T29" fmla="*/ 0 h 19"/>
                <a:gd name="T30" fmla="*/ 6 w 33"/>
                <a:gd name="T31" fmla="*/ 0 h 19"/>
                <a:gd name="T32" fmla="*/ 0 w 33"/>
                <a:gd name="T33" fmla="*/ 6 h 19"/>
                <a:gd name="T34" fmla="*/ 0 w 33"/>
                <a:gd name="T35" fmla="*/ 13 h 19"/>
                <a:gd name="T36" fmla="*/ 6 w 33"/>
                <a:gd name="T37" fmla="*/ 19 h 19"/>
                <a:gd name="T38" fmla="*/ 27 w 33"/>
                <a:gd name="T39" fmla="*/ 19 h 19"/>
                <a:gd name="T40" fmla="*/ 27 w 33"/>
                <a:gd name="T41" fmla="*/ 1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19">
                  <a:moveTo>
                    <a:pt x="27" y="16"/>
                  </a:moveTo>
                  <a:cubicBezTo>
                    <a:pt x="27" y="13"/>
                    <a:pt x="27" y="13"/>
                    <a:pt x="27" y="13"/>
                  </a:cubicBezTo>
                  <a:cubicBezTo>
                    <a:pt x="6" y="13"/>
                    <a:pt x="6" y="13"/>
                    <a:pt x="6" y="13"/>
                  </a:cubicBezTo>
                  <a:cubicBezTo>
                    <a:pt x="6" y="13"/>
                    <a:pt x="6" y="13"/>
                    <a:pt x="6" y="13"/>
                  </a:cubicBezTo>
                  <a:cubicBezTo>
                    <a:pt x="6" y="6"/>
                    <a:pt x="6" y="6"/>
                    <a:pt x="6" y="6"/>
                  </a:cubicBezTo>
                  <a:cubicBezTo>
                    <a:pt x="6" y="6"/>
                    <a:pt x="6" y="6"/>
                    <a:pt x="6" y="6"/>
                  </a:cubicBezTo>
                  <a:cubicBezTo>
                    <a:pt x="27" y="6"/>
                    <a:pt x="27" y="6"/>
                    <a:pt x="27" y="6"/>
                  </a:cubicBezTo>
                  <a:cubicBezTo>
                    <a:pt x="27" y="6"/>
                    <a:pt x="27" y="6"/>
                    <a:pt x="27" y="6"/>
                  </a:cubicBezTo>
                  <a:cubicBezTo>
                    <a:pt x="27" y="13"/>
                    <a:pt x="27" y="13"/>
                    <a:pt x="27" y="13"/>
                  </a:cubicBezTo>
                  <a:cubicBezTo>
                    <a:pt x="27" y="13"/>
                    <a:pt x="27" y="13"/>
                    <a:pt x="27" y="13"/>
                  </a:cubicBezTo>
                  <a:cubicBezTo>
                    <a:pt x="27" y="16"/>
                    <a:pt x="27" y="16"/>
                    <a:pt x="27" y="16"/>
                  </a:cubicBezTo>
                  <a:cubicBezTo>
                    <a:pt x="27" y="19"/>
                    <a:pt x="27" y="19"/>
                    <a:pt x="27" y="19"/>
                  </a:cubicBezTo>
                  <a:cubicBezTo>
                    <a:pt x="30" y="19"/>
                    <a:pt x="33" y="16"/>
                    <a:pt x="33" y="13"/>
                  </a:cubicBezTo>
                  <a:cubicBezTo>
                    <a:pt x="33" y="6"/>
                    <a:pt x="33" y="6"/>
                    <a:pt x="33" y="6"/>
                  </a:cubicBezTo>
                  <a:cubicBezTo>
                    <a:pt x="33" y="2"/>
                    <a:pt x="30" y="0"/>
                    <a:pt x="27" y="0"/>
                  </a:cubicBezTo>
                  <a:cubicBezTo>
                    <a:pt x="6" y="0"/>
                    <a:pt x="6" y="0"/>
                    <a:pt x="6" y="0"/>
                  </a:cubicBezTo>
                  <a:cubicBezTo>
                    <a:pt x="3" y="0"/>
                    <a:pt x="0" y="2"/>
                    <a:pt x="0" y="6"/>
                  </a:cubicBezTo>
                  <a:cubicBezTo>
                    <a:pt x="0" y="13"/>
                    <a:pt x="0" y="13"/>
                    <a:pt x="0" y="13"/>
                  </a:cubicBezTo>
                  <a:cubicBezTo>
                    <a:pt x="0" y="16"/>
                    <a:pt x="3" y="19"/>
                    <a:pt x="6" y="19"/>
                  </a:cubicBezTo>
                  <a:cubicBezTo>
                    <a:pt x="27" y="19"/>
                    <a:pt x="27" y="19"/>
                    <a:pt x="27" y="19"/>
                  </a:cubicBezTo>
                  <a:lnTo>
                    <a:pt x="27" y="16"/>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54" name="Freeform 217"/>
            <p:cNvSpPr/>
            <p:nvPr>
              <p:custDataLst>
                <p:tags r:id="rId209"/>
              </p:custDataLst>
            </p:nvPr>
          </p:nvSpPr>
          <p:spPr bwMode="auto">
            <a:xfrm>
              <a:off x="8832685" y="8743213"/>
              <a:ext cx="23612" cy="25526"/>
            </a:xfrm>
            <a:custGeom>
              <a:avLst/>
              <a:gdLst>
                <a:gd name="T0" fmla="*/ 19 w 37"/>
                <a:gd name="T1" fmla="*/ 0 h 40"/>
                <a:gd name="T2" fmla="*/ 0 w 37"/>
                <a:gd name="T3" fmla="*/ 29 h 40"/>
                <a:gd name="T4" fmla="*/ 19 w 37"/>
                <a:gd name="T5" fmla="*/ 40 h 40"/>
                <a:gd name="T6" fmla="*/ 37 w 37"/>
                <a:gd name="T7" fmla="*/ 11 h 40"/>
                <a:gd name="T8" fmla="*/ 19 w 37"/>
                <a:gd name="T9" fmla="*/ 0 h 40"/>
              </a:gdLst>
              <a:ahLst/>
              <a:cxnLst>
                <a:cxn ang="0">
                  <a:pos x="T0" y="T1"/>
                </a:cxn>
                <a:cxn ang="0">
                  <a:pos x="T2" y="T3"/>
                </a:cxn>
                <a:cxn ang="0">
                  <a:pos x="T4" y="T5"/>
                </a:cxn>
                <a:cxn ang="0">
                  <a:pos x="T6" y="T7"/>
                </a:cxn>
                <a:cxn ang="0">
                  <a:pos x="T8" y="T9"/>
                </a:cxn>
              </a:cxnLst>
              <a:rect l="0" t="0" r="r" b="b"/>
              <a:pathLst>
                <a:path w="37" h="40">
                  <a:moveTo>
                    <a:pt x="19" y="0"/>
                  </a:moveTo>
                  <a:lnTo>
                    <a:pt x="0" y="29"/>
                  </a:lnTo>
                  <a:lnTo>
                    <a:pt x="19" y="40"/>
                  </a:lnTo>
                  <a:lnTo>
                    <a:pt x="37" y="11"/>
                  </a:lnTo>
                  <a:lnTo>
                    <a:pt x="19"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55" name="Freeform 218"/>
            <p:cNvSpPr/>
            <p:nvPr>
              <p:custDataLst>
                <p:tags r:id="rId210"/>
              </p:custDataLst>
            </p:nvPr>
          </p:nvSpPr>
          <p:spPr bwMode="auto">
            <a:xfrm>
              <a:off x="8832685" y="8743213"/>
              <a:ext cx="23612" cy="25526"/>
            </a:xfrm>
            <a:custGeom>
              <a:avLst/>
              <a:gdLst>
                <a:gd name="T0" fmla="*/ 19 w 37"/>
                <a:gd name="T1" fmla="*/ 0 h 40"/>
                <a:gd name="T2" fmla="*/ 0 w 37"/>
                <a:gd name="T3" fmla="*/ 29 h 40"/>
                <a:gd name="T4" fmla="*/ 19 w 37"/>
                <a:gd name="T5" fmla="*/ 40 h 40"/>
                <a:gd name="T6" fmla="*/ 37 w 37"/>
                <a:gd name="T7" fmla="*/ 11 h 40"/>
              </a:gdLst>
              <a:ahLst/>
              <a:cxnLst>
                <a:cxn ang="0">
                  <a:pos x="T0" y="T1"/>
                </a:cxn>
                <a:cxn ang="0">
                  <a:pos x="T2" y="T3"/>
                </a:cxn>
                <a:cxn ang="0">
                  <a:pos x="T4" y="T5"/>
                </a:cxn>
                <a:cxn ang="0">
                  <a:pos x="T6" y="T7"/>
                </a:cxn>
              </a:cxnLst>
              <a:rect l="0" t="0" r="r" b="b"/>
              <a:pathLst>
                <a:path w="37" h="40">
                  <a:moveTo>
                    <a:pt x="19" y="0"/>
                  </a:moveTo>
                  <a:lnTo>
                    <a:pt x="0" y="29"/>
                  </a:lnTo>
                  <a:lnTo>
                    <a:pt x="19" y="40"/>
                  </a:lnTo>
                  <a:lnTo>
                    <a:pt x="37" y="1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56" name="Freeform 219"/>
            <p:cNvSpPr/>
            <p:nvPr>
              <p:custDataLst>
                <p:tags r:id="rId211"/>
              </p:custDataLst>
            </p:nvPr>
          </p:nvSpPr>
          <p:spPr bwMode="auto">
            <a:xfrm>
              <a:off x="8825665" y="8724068"/>
              <a:ext cx="49775" cy="42756"/>
            </a:xfrm>
            <a:custGeom>
              <a:avLst/>
              <a:gdLst>
                <a:gd name="T0" fmla="*/ 14 w 21"/>
                <a:gd name="T1" fmla="*/ 17 h 18"/>
                <a:gd name="T2" fmla="*/ 2 w 21"/>
                <a:gd name="T3" fmla="*/ 10 h 18"/>
                <a:gd name="T4" fmla="*/ 1 w 21"/>
                <a:gd name="T5" fmla="*/ 5 h 18"/>
                <a:gd name="T6" fmla="*/ 3 w 21"/>
                <a:gd name="T7" fmla="*/ 2 h 18"/>
                <a:gd name="T8" fmla="*/ 7 w 21"/>
                <a:gd name="T9" fmla="*/ 1 h 18"/>
                <a:gd name="T10" fmla="*/ 19 w 21"/>
                <a:gd name="T11" fmla="*/ 8 h 18"/>
                <a:gd name="T12" fmla="*/ 21 w 21"/>
                <a:gd name="T13" fmla="*/ 12 h 18"/>
                <a:gd name="T14" fmla="*/ 19 w 21"/>
                <a:gd name="T15" fmla="*/ 16 h 18"/>
                <a:gd name="T16" fmla="*/ 14 w 21"/>
                <a:gd name="T17" fmla="*/ 17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8">
                  <a:moveTo>
                    <a:pt x="14" y="17"/>
                  </a:moveTo>
                  <a:cubicBezTo>
                    <a:pt x="2" y="10"/>
                    <a:pt x="2" y="10"/>
                    <a:pt x="2" y="10"/>
                  </a:cubicBezTo>
                  <a:cubicBezTo>
                    <a:pt x="0" y="9"/>
                    <a:pt x="0" y="7"/>
                    <a:pt x="1" y="5"/>
                  </a:cubicBezTo>
                  <a:cubicBezTo>
                    <a:pt x="3" y="2"/>
                    <a:pt x="3" y="2"/>
                    <a:pt x="3" y="2"/>
                  </a:cubicBezTo>
                  <a:cubicBezTo>
                    <a:pt x="3" y="0"/>
                    <a:pt x="5" y="0"/>
                    <a:pt x="7" y="1"/>
                  </a:cubicBezTo>
                  <a:cubicBezTo>
                    <a:pt x="19" y="8"/>
                    <a:pt x="19" y="8"/>
                    <a:pt x="19" y="8"/>
                  </a:cubicBezTo>
                  <a:cubicBezTo>
                    <a:pt x="21" y="9"/>
                    <a:pt x="21" y="11"/>
                    <a:pt x="21" y="12"/>
                  </a:cubicBezTo>
                  <a:cubicBezTo>
                    <a:pt x="19" y="16"/>
                    <a:pt x="19" y="16"/>
                    <a:pt x="19" y="16"/>
                  </a:cubicBezTo>
                  <a:cubicBezTo>
                    <a:pt x="18" y="17"/>
                    <a:pt x="16" y="18"/>
                    <a:pt x="14" y="17"/>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57" name="Freeform 220"/>
            <p:cNvSpPr/>
            <p:nvPr>
              <p:custDataLst>
                <p:tags r:id="rId212"/>
              </p:custDataLst>
            </p:nvPr>
          </p:nvSpPr>
          <p:spPr bwMode="auto">
            <a:xfrm>
              <a:off x="8818646" y="8717048"/>
              <a:ext cx="63815" cy="54243"/>
            </a:xfrm>
            <a:custGeom>
              <a:avLst/>
              <a:gdLst>
                <a:gd name="T0" fmla="*/ 17 w 27"/>
                <a:gd name="T1" fmla="*/ 20 h 23"/>
                <a:gd name="T2" fmla="*/ 19 w 27"/>
                <a:gd name="T3" fmla="*/ 17 h 23"/>
                <a:gd name="T4" fmla="*/ 6 w 27"/>
                <a:gd name="T5" fmla="*/ 10 h 23"/>
                <a:gd name="T6" fmla="*/ 6 w 27"/>
                <a:gd name="T7" fmla="*/ 10 h 23"/>
                <a:gd name="T8" fmla="*/ 6 w 27"/>
                <a:gd name="T9" fmla="*/ 10 h 23"/>
                <a:gd name="T10" fmla="*/ 8 w 27"/>
                <a:gd name="T11" fmla="*/ 6 h 23"/>
                <a:gd name="T12" fmla="*/ 8 w 27"/>
                <a:gd name="T13" fmla="*/ 6 h 23"/>
                <a:gd name="T14" fmla="*/ 8 w 27"/>
                <a:gd name="T15" fmla="*/ 6 h 23"/>
                <a:gd name="T16" fmla="*/ 21 w 27"/>
                <a:gd name="T17" fmla="*/ 13 h 23"/>
                <a:gd name="T18" fmla="*/ 21 w 27"/>
                <a:gd name="T19" fmla="*/ 14 h 23"/>
                <a:gd name="T20" fmla="*/ 21 w 27"/>
                <a:gd name="T21" fmla="*/ 14 h 23"/>
                <a:gd name="T22" fmla="*/ 19 w 27"/>
                <a:gd name="T23" fmla="*/ 17 h 23"/>
                <a:gd name="T24" fmla="*/ 19 w 27"/>
                <a:gd name="T25" fmla="*/ 17 h 23"/>
                <a:gd name="T26" fmla="*/ 19 w 27"/>
                <a:gd name="T27" fmla="*/ 17 h 23"/>
                <a:gd name="T28" fmla="*/ 17 w 27"/>
                <a:gd name="T29" fmla="*/ 20 h 23"/>
                <a:gd name="T30" fmla="*/ 16 w 27"/>
                <a:gd name="T31" fmla="*/ 22 h 23"/>
                <a:gd name="T32" fmla="*/ 19 w 27"/>
                <a:gd name="T33" fmla="*/ 23 h 23"/>
                <a:gd name="T34" fmla="*/ 24 w 27"/>
                <a:gd name="T35" fmla="*/ 20 h 23"/>
                <a:gd name="T36" fmla="*/ 26 w 27"/>
                <a:gd name="T37" fmla="*/ 17 h 23"/>
                <a:gd name="T38" fmla="*/ 27 w 27"/>
                <a:gd name="T39" fmla="*/ 14 h 23"/>
                <a:gd name="T40" fmla="*/ 24 w 27"/>
                <a:gd name="T41" fmla="*/ 8 h 23"/>
                <a:gd name="T42" fmla="*/ 11 w 27"/>
                <a:gd name="T43" fmla="*/ 1 h 23"/>
                <a:gd name="T44" fmla="*/ 8 w 27"/>
                <a:gd name="T45" fmla="*/ 0 h 23"/>
                <a:gd name="T46" fmla="*/ 3 w 27"/>
                <a:gd name="T47" fmla="*/ 3 h 23"/>
                <a:gd name="T48" fmla="*/ 1 w 27"/>
                <a:gd name="T49" fmla="*/ 7 h 23"/>
                <a:gd name="T50" fmla="*/ 0 w 27"/>
                <a:gd name="T51" fmla="*/ 10 h 23"/>
                <a:gd name="T52" fmla="*/ 3 w 27"/>
                <a:gd name="T53" fmla="*/ 15 h 23"/>
                <a:gd name="T54" fmla="*/ 16 w 27"/>
                <a:gd name="T55" fmla="*/ 22 h 23"/>
                <a:gd name="T56" fmla="*/ 17 w 27"/>
                <a:gd name="T57" fmla="*/ 2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 h="23">
                  <a:moveTo>
                    <a:pt x="17" y="20"/>
                  </a:moveTo>
                  <a:cubicBezTo>
                    <a:pt x="19" y="17"/>
                    <a:pt x="19" y="17"/>
                    <a:pt x="19" y="17"/>
                  </a:cubicBezTo>
                  <a:cubicBezTo>
                    <a:pt x="6" y="10"/>
                    <a:pt x="6" y="10"/>
                    <a:pt x="6" y="10"/>
                  </a:cubicBezTo>
                  <a:cubicBezTo>
                    <a:pt x="6" y="10"/>
                    <a:pt x="6" y="10"/>
                    <a:pt x="6" y="10"/>
                  </a:cubicBezTo>
                  <a:cubicBezTo>
                    <a:pt x="6" y="10"/>
                    <a:pt x="6" y="10"/>
                    <a:pt x="6" y="10"/>
                  </a:cubicBezTo>
                  <a:cubicBezTo>
                    <a:pt x="8" y="6"/>
                    <a:pt x="8" y="6"/>
                    <a:pt x="8" y="6"/>
                  </a:cubicBezTo>
                  <a:cubicBezTo>
                    <a:pt x="8" y="6"/>
                    <a:pt x="8" y="6"/>
                    <a:pt x="8" y="6"/>
                  </a:cubicBezTo>
                  <a:cubicBezTo>
                    <a:pt x="8" y="6"/>
                    <a:pt x="8" y="6"/>
                    <a:pt x="8" y="6"/>
                  </a:cubicBezTo>
                  <a:cubicBezTo>
                    <a:pt x="21" y="13"/>
                    <a:pt x="21" y="13"/>
                    <a:pt x="21" y="13"/>
                  </a:cubicBezTo>
                  <a:cubicBezTo>
                    <a:pt x="21" y="14"/>
                    <a:pt x="21" y="14"/>
                    <a:pt x="21" y="14"/>
                  </a:cubicBezTo>
                  <a:cubicBezTo>
                    <a:pt x="21" y="14"/>
                    <a:pt x="21" y="14"/>
                    <a:pt x="21" y="14"/>
                  </a:cubicBezTo>
                  <a:cubicBezTo>
                    <a:pt x="19" y="17"/>
                    <a:pt x="19" y="17"/>
                    <a:pt x="19" y="17"/>
                  </a:cubicBezTo>
                  <a:cubicBezTo>
                    <a:pt x="19" y="17"/>
                    <a:pt x="19" y="17"/>
                    <a:pt x="19" y="17"/>
                  </a:cubicBezTo>
                  <a:cubicBezTo>
                    <a:pt x="19" y="17"/>
                    <a:pt x="19" y="17"/>
                    <a:pt x="19" y="17"/>
                  </a:cubicBezTo>
                  <a:cubicBezTo>
                    <a:pt x="17" y="20"/>
                    <a:pt x="17" y="20"/>
                    <a:pt x="17" y="20"/>
                  </a:cubicBezTo>
                  <a:cubicBezTo>
                    <a:pt x="16" y="22"/>
                    <a:pt x="16" y="22"/>
                    <a:pt x="16" y="22"/>
                  </a:cubicBezTo>
                  <a:cubicBezTo>
                    <a:pt x="17" y="23"/>
                    <a:pt x="18" y="23"/>
                    <a:pt x="19" y="23"/>
                  </a:cubicBezTo>
                  <a:cubicBezTo>
                    <a:pt x="21" y="23"/>
                    <a:pt x="23" y="22"/>
                    <a:pt x="24" y="20"/>
                  </a:cubicBezTo>
                  <a:cubicBezTo>
                    <a:pt x="26" y="17"/>
                    <a:pt x="26" y="17"/>
                    <a:pt x="26" y="17"/>
                  </a:cubicBezTo>
                  <a:cubicBezTo>
                    <a:pt x="27" y="16"/>
                    <a:pt x="27" y="15"/>
                    <a:pt x="27" y="14"/>
                  </a:cubicBezTo>
                  <a:cubicBezTo>
                    <a:pt x="27" y="12"/>
                    <a:pt x="26" y="9"/>
                    <a:pt x="24" y="8"/>
                  </a:cubicBezTo>
                  <a:cubicBezTo>
                    <a:pt x="11" y="1"/>
                    <a:pt x="11" y="1"/>
                    <a:pt x="11" y="1"/>
                  </a:cubicBezTo>
                  <a:cubicBezTo>
                    <a:pt x="11" y="1"/>
                    <a:pt x="9" y="0"/>
                    <a:pt x="8" y="0"/>
                  </a:cubicBezTo>
                  <a:cubicBezTo>
                    <a:pt x="6" y="0"/>
                    <a:pt x="4" y="1"/>
                    <a:pt x="3" y="3"/>
                  </a:cubicBezTo>
                  <a:cubicBezTo>
                    <a:pt x="1" y="7"/>
                    <a:pt x="1" y="7"/>
                    <a:pt x="1" y="7"/>
                  </a:cubicBezTo>
                  <a:cubicBezTo>
                    <a:pt x="1" y="8"/>
                    <a:pt x="0" y="9"/>
                    <a:pt x="0" y="10"/>
                  </a:cubicBezTo>
                  <a:cubicBezTo>
                    <a:pt x="0" y="12"/>
                    <a:pt x="1" y="14"/>
                    <a:pt x="3" y="15"/>
                  </a:cubicBezTo>
                  <a:cubicBezTo>
                    <a:pt x="16" y="22"/>
                    <a:pt x="16" y="22"/>
                    <a:pt x="16" y="22"/>
                  </a:cubicBezTo>
                  <a:lnTo>
                    <a:pt x="17" y="2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58" name="Freeform 221"/>
            <p:cNvSpPr/>
            <p:nvPr>
              <p:custDataLst>
                <p:tags r:id="rId213"/>
              </p:custDataLst>
            </p:nvPr>
          </p:nvSpPr>
          <p:spPr bwMode="auto">
            <a:xfrm>
              <a:off x="8648898" y="8743213"/>
              <a:ext cx="23612" cy="25526"/>
            </a:xfrm>
            <a:custGeom>
              <a:avLst/>
              <a:gdLst>
                <a:gd name="T0" fmla="*/ 0 w 37"/>
                <a:gd name="T1" fmla="*/ 11 h 40"/>
                <a:gd name="T2" fmla="*/ 18 w 37"/>
                <a:gd name="T3" fmla="*/ 40 h 40"/>
                <a:gd name="T4" fmla="*/ 37 w 37"/>
                <a:gd name="T5" fmla="*/ 29 h 40"/>
                <a:gd name="T6" fmla="*/ 22 w 37"/>
                <a:gd name="T7" fmla="*/ 0 h 40"/>
                <a:gd name="T8" fmla="*/ 0 w 37"/>
                <a:gd name="T9" fmla="*/ 11 h 40"/>
              </a:gdLst>
              <a:ahLst/>
              <a:cxnLst>
                <a:cxn ang="0">
                  <a:pos x="T0" y="T1"/>
                </a:cxn>
                <a:cxn ang="0">
                  <a:pos x="T2" y="T3"/>
                </a:cxn>
                <a:cxn ang="0">
                  <a:pos x="T4" y="T5"/>
                </a:cxn>
                <a:cxn ang="0">
                  <a:pos x="T6" y="T7"/>
                </a:cxn>
                <a:cxn ang="0">
                  <a:pos x="T8" y="T9"/>
                </a:cxn>
              </a:cxnLst>
              <a:rect l="0" t="0" r="r" b="b"/>
              <a:pathLst>
                <a:path w="37" h="40">
                  <a:moveTo>
                    <a:pt x="0" y="11"/>
                  </a:moveTo>
                  <a:lnTo>
                    <a:pt x="18" y="40"/>
                  </a:lnTo>
                  <a:lnTo>
                    <a:pt x="37" y="29"/>
                  </a:lnTo>
                  <a:lnTo>
                    <a:pt x="22" y="0"/>
                  </a:lnTo>
                  <a:lnTo>
                    <a:pt x="0" y="11"/>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59" name="Freeform 222"/>
            <p:cNvSpPr/>
            <p:nvPr>
              <p:custDataLst>
                <p:tags r:id="rId214"/>
              </p:custDataLst>
            </p:nvPr>
          </p:nvSpPr>
          <p:spPr bwMode="auto">
            <a:xfrm>
              <a:off x="8648898" y="8743213"/>
              <a:ext cx="23612" cy="25526"/>
            </a:xfrm>
            <a:custGeom>
              <a:avLst/>
              <a:gdLst>
                <a:gd name="T0" fmla="*/ 0 w 37"/>
                <a:gd name="T1" fmla="*/ 11 h 40"/>
                <a:gd name="T2" fmla="*/ 18 w 37"/>
                <a:gd name="T3" fmla="*/ 40 h 40"/>
                <a:gd name="T4" fmla="*/ 37 w 37"/>
                <a:gd name="T5" fmla="*/ 29 h 40"/>
                <a:gd name="T6" fmla="*/ 22 w 37"/>
                <a:gd name="T7" fmla="*/ 0 h 40"/>
              </a:gdLst>
              <a:ahLst/>
              <a:cxnLst>
                <a:cxn ang="0">
                  <a:pos x="T0" y="T1"/>
                </a:cxn>
                <a:cxn ang="0">
                  <a:pos x="T2" y="T3"/>
                </a:cxn>
                <a:cxn ang="0">
                  <a:pos x="T4" y="T5"/>
                </a:cxn>
                <a:cxn ang="0">
                  <a:pos x="T6" y="T7"/>
                </a:cxn>
              </a:cxnLst>
              <a:rect l="0" t="0" r="r" b="b"/>
              <a:pathLst>
                <a:path w="37" h="40">
                  <a:moveTo>
                    <a:pt x="0" y="11"/>
                  </a:moveTo>
                  <a:lnTo>
                    <a:pt x="18" y="40"/>
                  </a:lnTo>
                  <a:lnTo>
                    <a:pt x="37" y="29"/>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60" name="Freeform 223"/>
            <p:cNvSpPr/>
            <p:nvPr>
              <p:custDataLst>
                <p:tags r:id="rId215"/>
              </p:custDataLst>
            </p:nvPr>
          </p:nvSpPr>
          <p:spPr bwMode="auto">
            <a:xfrm>
              <a:off x="8629754" y="8724068"/>
              <a:ext cx="49775" cy="42756"/>
            </a:xfrm>
            <a:custGeom>
              <a:avLst/>
              <a:gdLst>
                <a:gd name="T0" fmla="*/ 7 w 21"/>
                <a:gd name="T1" fmla="*/ 17 h 18"/>
                <a:gd name="T2" fmla="*/ 19 w 21"/>
                <a:gd name="T3" fmla="*/ 10 h 18"/>
                <a:gd name="T4" fmla="*/ 20 w 21"/>
                <a:gd name="T5" fmla="*/ 5 h 18"/>
                <a:gd name="T6" fmla="*/ 19 w 21"/>
                <a:gd name="T7" fmla="*/ 2 h 18"/>
                <a:gd name="T8" fmla="*/ 14 w 21"/>
                <a:gd name="T9" fmla="*/ 1 h 18"/>
                <a:gd name="T10" fmla="*/ 2 w 21"/>
                <a:gd name="T11" fmla="*/ 8 h 18"/>
                <a:gd name="T12" fmla="*/ 1 w 21"/>
                <a:gd name="T13" fmla="*/ 12 h 18"/>
                <a:gd name="T14" fmla="*/ 3 w 21"/>
                <a:gd name="T15" fmla="*/ 16 h 18"/>
                <a:gd name="T16" fmla="*/ 7 w 21"/>
                <a:gd name="T17" fmla="*/ 17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8">
                  <a:moveTo>
                    <a:pt x="7" y="17"/>
                  </a:moveTo>
                  <a:cubicBezTo>
                    <a:pt x="19" y="10"/>
                    <a:pt x="19" y="10"/>
                    <a:pt x="19" y="10"/>
                  </a:cubicBezTo>
                  <a:cubicBezTo>
                    <a:pt x="21" y="9"/>
                    <a:pt x="21" y="7"/>
                    <a:pt x="20" y="5"/>
                  </a:cubicBezTo>
                  <a:cubicBezTo>
                    <a:pt x="19" y="2"/>
                    <a:pt x="19" y="2"/>
                    <a:pt x="19" y="2"/>
                  </a:cubicBezTo>
                  <a:cubicBezTo>
                    <a:pt x="18" y="0"/>
                    <a:pt x="16" y="0"/>
                    <a:pt x="14" y="1"/>
                  </a:cubicBezTo>
                  <a:cubicBezTo>
                    <a:pt x="2" y="8"/>
                    <a:pt x="2" y="8"/>
                    <a:pt x="2" y="8"/>
                  </a:cubicBezTo>
                  <a:cubicBezTo>
                    <a:pt x="0" y="9"/>
                    <a:pt x="0" y="11"/>
                    <a:pt x="1" y="12"/>
                  </a:cubicBezTo>
                  <a:cubicBezTo>
                    <a:pt x="3" y="16"/>
                    <a:pt x="3" y="16"/>
                    <a:pt x="3" y="16"/>
                  </a:cubicBezTo>
                  <a:cubicBezTo>
                    <a:pt x="3" y="17"/>
                    <a:pt x="5" y="18"/>
                    <a:pt x="7" y="17"/>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61" name="Freeform 224"/>
            <p:cNvSpPr/>
            <p:nvPr>
              <p:custDataLst>
                <p:tags r:id="rId216"/>
              </p:custDataLst>
            </p:nvPr>
          </p:nvSpPr>
          <p:spPr bwMode="auto">
            <a:xfrm>
              <a:off x="8622735" y="8717048"/>
              <a:ext cx="63815" cy="54243"/>
            </a:xfrm>
            <a:custGeom>
              <a:avLst/>
              <a:gdLst>
                <a:gd name="T0" fmla="*/ 10 w 27"/>
                <a:gd name="T1" fmla="*/ 20 h 23"/>
                <a:gd name="T2" fmla="*/ 11 w 27"/>
                <a:gd name="T3" fmla="*/ 22 h 23"/>
                <a:gd name="T4" fmla="*/ 24 w 27"/>
                <a:gd name="T5" fmla="*/ 15 h 23"/>
                <a:gd name="T6" fmla="*/ 27 w 27"/>
                <a:gd name="T7" fmla="*/ 10 h 23"/>
                <a:gd name="T8" fmla="*/ 26 w 27"/>
                <a:gd name="T9" fmla="*/ 7 h 23"/>
                <a:gd name="T10" fmla="*/ 24 w 27"/>
                <a:gd name="T11" fmla="*/ 3 h 23"/>
                <a:gd name="T12" fmla="*/ 19 w 27"/>
                <a:gd name="T13" fmla="*/ 0 h 23"/>
                <a:gd name="T14" fmla="*/ 16 w 27"/>
                <a:gd name="T15" fmla="*/ 1 h 23"/>
                <a:gd name="T16" fmla="*/ 3 w 27"/>
                <a:gd name="T17" fmla="*/ 8 h 23"/>
                <a:gd name="T18" fmla="*/ 0 w 27"/>
                <a:gd name="T19" fmla="*/ 14 h 23"/>
                <a:gd name="T20" fmla="*/ 1 w 27"/>
                <a:gd name="T21" fmla="*/ 17 h 23"/>
                <a:gd name="T22" fmla="*/ 3 w 27"/>
                <a:gd name="T23" fmla="*/ 20 h 23"/>
                <a:gd name="T24" fmla="*/ 8 w 27"/>
                <a:gd name="T25" fmla="*/ 23 h 23"/>
                <a:gd name="T26" fmla="*/ 11 w 27"/>
                <a:gd name="T27" fmla="*/ 22 h 23"/>
                <a:gd name="T28" fmla="*/ 10 w 27"/>
                <a:gd name="T29" fmla="*/ 20 h 23"/>
                <a:gd name="T30" fmla="*/ 8 w 27"/>
                <a:gd name="T31" fmla="*/ 17 h 23"/>
                <a:gd name="T32" fmla="*/ 8 w 27"/>
                <a:gd name="T33" fmla="*/ 17 h 23"/>
                <a:gd name="T34" fmla="*/ 8 w 27"/>
                <a:gd name="T35" fmla="*/ 17 h 23"/>
                <a:gd name="T36" fmla="*/ 6 w 27"/>
                <a:gd name="T37" fmla="*/ 14 h 23"/>
                <a:gd name="T38" fmla="*/ 6 w 27"/>
                <a:gd name="T39" fmla="*/ 14 h 23"/>
                <a:gd name="T40" fmla="*/ 6 w 27"/>
                <a:gd name="T41" fmla="*/ 13 h 23"/>
                <a:gd name="T42" fmla="*/ 19 w 27"/>
                <a:gd name="T43" fmla="*/ 6 h 23"/>
                <a:gd name="T44" fmla="*/ 19 w 27"/>
                <a:gd name="T45" fmla="*/ 6 h 23"/>
                <a:gd name="T46" fmla="*/ 19 w 27"/>
                <a:gd name="T47" fmla="*/ 6 h 23"/>
                <a:gd name="T48" fmla="*/ 21 w 27"/>
                <a:gd name="T49" fmla="*/ 10 h 23"/>
                <a:gd name="T50" fmla="*/ 21 w 27"/>
                <a:gd name="T51" fmla="*/ 10 h 23"/>
                <a:gd name="T52" fmla="*/ 21 w 27"/>
                <a:gd name="T53" fmla="*/ 10 h 23"/>
                <a:gd name="T54" fmla="*/ 8 w 27"/>
                <a:gd name="T55" fmla="*/ 17 h 23"/>
                <a:gd name="T56" fmla="*/ 10 w 27"/>
                <a:gd name="T57" fmla="*/ 2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 h="23">
                  <a:moveTo>
                    <a:pt x="10" y="20"/>
                  </a:moveTo>
                  <a:cubicBezTo>
                    <a:pt x="11" y="22"/>
                    <a:pt x="11" y="22"/>
                    <a:pt x="11" y="22"/>
                  </a:cubicBezTo>
                  <a:cubicBezTo>
                    <a:pt x="24" y="15"/>
                    <a:pt x="24" y="15"/>
                    <a:pt x="24" y="15"/>
                  </a:cubicBezTo>
                  <a:cubicBezTo>
                    <a:pt x="26" y="14"/>
                    <a:pt x="27" y="12"/>
                    <a:pt x="27" y="10"/>
                  </a:cubicBezTo>
                  <a:cubicBezTo>
                    <a:pt x="27" y="9"/>
                    <a:pt x="27" y="8"/>
                    <a:pt x="26" y="7"/>
                  </a:cubicBezTo>
                  <a:cubicBezTo>
                    <a:pt x="24" y="3"/>
                    <a:pt x="24" y="3"/>
                    <a:pt x="24" y="3"/>
                  </a:cubicBezTo>
                  <a:cubicBezTo>
                    <a:pt x="23" y="1"/>
                    <a:pt x="21" y="0"/>
                    <a:pt x="19" y="0"/>
                  </a:cubicBezTo>
                  <a:cubicBezTo>
                    <a:pt x="18" y="0"/>
                    <a:pt x="17" y="1"/>
                    <a:pt x="16" y="1"/>
                  </a:cubicBezTo>
                  <a:cubicBezTo>
                    <a:pt x="3" y="8"/>
                    <a:pt x="3" y="8"/>
                    <a:pt x="3" y="8"/>
                  </a:cubicBezTo>
                  <a:cubicBezTo>
                    <a:pt x="1" y="9"/>
                    <a:pt x="0" y="12"/>
                    <a:pt x="0" y="14"/>
                  </a:cubicBezTo>
                  <a:cubicBezTo>
                    <a:pt x="0" y="15"/>
                    <a:pt x="0" y="16"/>
                    <a:pt x="1" y="17"/>
                  </a:cubicBezTo>
                  <a:cubicBezTo>
                    <a:pt x="3" y="20"/>
                    <a:pt x="3" y="20"/>
                    <a:pt x="3" y="20"/>
                  </a:cubicBezTo>
                  <a:cubicBezTo>
                    <a:pt x="4" y="22"/>
                    <a:pt x="6" y="23"/>
                    <a:pt x="8" y="23"/>
                  </a:cubicBezTo>
                  <a:cubicBezTo>
                    <a:pt x="9" y="23"/>
                    <a:pt x="10" y="23"/>
                    <a:pt x="11" y="22"/>
                  </a:cubicBezTo>
                  <a:cubicBezTo>
                    <a:pt x="10" y="20"/>
                    <a:pt x="10" y="20"/>
                    <a:pt x="10" y="20"/>
                  </a:cubicBezTo>
                  <a:cubicBezTo>
                    <a:pt x="8" y="17"/>
                    <a:pt x="8" y="17"/>
                    <a:pt x="8" y="17"/>
                  </a:cubicBezTo>
                  <a:cubicBezTo>
                    <a:pt x="8" y="17"/>
                    <a:pt x="8" y="17"/>
                    <a:pt x="8" y="17"/>
                  </a:cubicBezTo>
                  <a:cubicBezTo>
                    <a:pt x="8" y="17"/>
                    <a:pt x="8" y="17"/>
                    <a:pt x="8" y="17"/>
                  </a:cubicBezTo>
                  <a:cubicBezTo>
                    <a:pt x="6" y="14"/>
                    <a:pt x="6" y="14"/>
                    <a:pt x="6" y="14"/>
                  </a:cubicBezTo>
                  <a:cubicBezTo>
                    <a:pt x="6" y="14"/>
                    <a:pt x="6" y="14"/>
                    <a:pt x="6" y="14"/>
                  </a:cubicBezTo>
                  <a:cubicBezTo>
                    <a:pt x="6" y="13"/>
                    <a:pt x="6" y="13"/>
                    <a:pt x="6" y="13"/>
                  </a:cubicBezTo>
                  <a:cubicBezTo>
                    <a:pt x="19" y="6"/>
                    <a:pt x="19" y="6"/>
                    <a:pt x="19" y="6"/>
                  </a:cubicBezTo>
                  <a:cubicBezTo>
                    <a:pt x="19" y="6"/>
                    <a:pt x="19" y="6"/>
                    <a:pt x="19" y="6"/>
                  </a:cubicBezTo>
                  <a:cubicBezTo>
                    <a:pt x="19" y="6"/>
                    <a:pt x="19" y="6"/>
                    <a:pt x="19" y="6"/>
                  </a:cubicBezTo>
                  <a:cubicBezTo>
                    <a:pt x="21" y="10"/>
                    <a:pt x="21" y="10"/>
                    <a:pt x="21" y="10"/>
                  </a:cubicBezTo>
                  <a:cubicBezTo>
                    <a:pt x="21" y="10"/>
                    <a:pt x="21" y="10"/>
                    <a:pt x="21" y="10"/>
                  </a:cubicBezTo>
                  <a:cubicBezTo>
                    <a:pt x="21" y="10"/>
                    <a:pt x="21" y="10"/>
                    <a:pt x="21" y="10"/>
                  </a:cubicBezTo>
                  <a:cubicBezTo>
                    <a:pt x="8" y="17"/>
                    <a:pt x="8" y="17"/>
                    <a:pt x="8" y="17"/>
                  </a:cubicBezTo>
                  <a:lnTo>
                    <a:pt x="10" y="2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62" name="Freeform 225"/>
            <p:cNvSpPr>
              <a:spLocks noEditPoints="1"/>
            </p:cNvSpPr>
            <p:nvPr>
              <p:custDataLst>
                <p:tags r:id="rId217"/>
              </p:custDataLst>
            </p:nvPr>
          </p:nvSpPr>
          <p:spPr bwMode="auto">
            <a:xfrm>
              <a:off x="10389126" y="8643662"/>
              <a:ext cx="119972" cy="259726"/>
            </a:xfrm>
            <a:custGeom>
              <a:avLst/>
              <a:gdLst>
                <a:gd name="T0" fmla="*/ 51 w 51"/>
                <a:gd name="T1" fmla="*/ 107 h 110"/>
                <a:gd name="T2" fmla="*/ 48 w 51"/>
                <a:gd name="T3" fmla="*/ 110 h 110"/>
                <a:gd name="T4" fmla="*/ 51 w 51"/>
                <a:gd name="T5" fmla="*/ 110 h 110"/>
                <a:gd name="T6" fmla="*/ 51 w 51"/>
                <a:gd name="T7" fmla="*/ 107 h 110"/>
                <a:gd name="T8" fmla="*/ 47 w 51"/>
                <a:gd name="T9" fmla="*/ 0 h 110"/>
                <a:gd name="T10" fmla="*/ 42 w 51"/>
                <a:gd name="T11" fmla="*/ 0 h 110"/>
                <a:gd name="T12" fmla="*/ 42 w 51"/>
                <a:gd name="T13" fmla="*/ 2 h 110"/>
                <a:gd name="T14" fmla="*/ 30 w 51"/>
                <a:gd name="T15" fmla="*/ 2 h 110"/>
                <a:gd name="T16" fmla="*/ 30 w 51"/>
                <a:gd name="T17" fmla="*/ 0 h 110"/>
                <a:gd name="T18" fmla="*/ 10 w 51"/>
                <a:gd name="T19" fmla="*/ 0 h 110"/>
                <a:gd name="T20" fmla="*/ 0 w 51"/>
                <a:gd name="T21" fmla="*/ 10 h 110"/>
                <a:gd name="T22" fmla="*/ 0 w 51"/>
                <a:gd name="T23" fmla="*/ 102 h 110"/>
                <a:gd name="T24" fmla="*/ 1 w 51"/>
                <a:gd name="T25" fmla="*/ 107 h 110"/>
                <a:gd name="T26" fmla="*/ 39 w 51"/>
                <a:gd name="T27" fmla="*/ 107 h 110"/>
                <a:gd name="T28" fmla="*/ 48 w 51"/>
                <a:gd name="T29" fmla="*/ 98 h 110"/>
                <a:gd name="T30" fmla="*/ 48 w 51"/>
                <a:gd name="T31" fmla="*/ 85 h 110"/>
                <a:gd name="T32" fmla="*/ 51 w 51"/>
                <a:gd name="T33" fmla="*/ 85 h 110"/>
                <a:gd name="T34" fmla="*/ 51 w 51"/>
                <a:gd name="T35" fmla="*/ 36 h 110"/>
                <a:gd name="T36" fmla="*/ 48 w 51"/>
                <a:gd name="T37" fmla="*/ 36 h 110"/>
                <a:gd name="T38" fmla="*/ 48 w 51"/>
                <a:gd name="T39" fmla="*/ 2 h 110"/>
                <a:gd name="T40" fmla="*/ 47 w 51"/>
                <a:gd name="T41" fmla="*/ 2 h 110"/>
                <a:gd name="T42" fmla="*/ 47 w 51"/>
                <a:gd name="T43"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 h="110">
                  <a:moveTo>
                    <a:pt x="51" y="107"/>
                  </a:moveTo>
                  <a:cubicBezTo>
                    <a:pt x="50" y="108"/>
                    <a:pt x="49" y="109"/>
                    <a:pt x="48" y="110"/>
                  </a:cubicBezTo>
                  <a:cubicBezTo>
                    <a:pt x="51" y="110"/>
                    <a:pt x="51" y="110"/>
                    <a:pt x="51" y="110"/>
                  </a:cubicBezTo>
                  <a:cubicBezTo>
                    <a:pt x="51" y="107"/>
                    <a:pt x="51" y="107"/>
                    <a:pt x="51" y="107"/>
                  </a:cubicBezTo>
                  <a:moveTo>
                    <a:pt x="47" y="0"/>
                  </a:moveTo>
                  <a:cubicBezTo>
                    <a:pt x="42" y="0"/>
                    <a:pt x="42" y="0"/>
                    <a:pt x="42" y="0"/>
                  </a:cubicBezTo>
                  <a:cubicBezTo>
                    <a:pt x="42" y="2"/>
                    <a:pt x="42" y="2"/>
                    <a:pt x="42" y="2"/>
                  </a:cubicBezTo>
                  <a:cubicBezTo>
                    <a:pt x="30" y="2"/>
                    <a:pt x="30" y="2"/>
                    <a:pt x="30" y="2"/>
                  </a:cubicBezTo>
                  <a:cubicBezTo>
                    <a:pt x="30" y="0"/>
                    <a:pt x="30" y="0"/>
                    <a:pt x="30" y="0"/>
                  </a:cubicBezTo>
                  <a:cubicBezTo>
                    <a:pt x="10" y="0"/>
                    <a:pt x="10" y="0"/>
                    <a:pt x="10" y="0"/>
                  </a:cubicBezTo>
                  <a:cubicBezTo>
                    <a:pt x="5" y="0"/>
                    <a:pt x="0" y="4"/>
                    <a:pt x="0" y="10"/>
                  </a:cubicBezTo>
                  <a:cubicBezTo>
                    <a:pt x="0" y="102"/>
                    <a:pt x="0" y="102"/>
                    <a:pt x="0" y="102"/>
                  </a:cubicBezTo>
                  <a:cubicBezTo>
                    <a:pt x="0" y="104"/>
                    <a:pt x="1" y="105"/>
                    <a:pt x="1" y="107"/>
                  </a:cubicBezTo>
                  <a:cubicBezTo>
                    <a:pt x="39" y="107"/>
                    <a:pt x="39" y="107"/>
                    <a:pt x="39" y="107"/>
                  </a:cubicBezTo>
                  <a:cubicBezTo>
                    <a:pt x="44" y="107"/>
                    <a:pt x="48" y="103"/>
                    <a:pt x="48" y="98"/>
                  </a:cubicBezTo>
                  <a:cubicBezTo>
                    <a:pt x="48" y="85"/>
                    <a:pt x="48" y="85"/>
                    <a:pt x="48" y="85"/>
                  </a:cubicBezTo>
                  <a:cubicBezTo>
                    <a:pt x="51" y="85"/>
                    <a:pt x="51" y="85"/>
                    <a:pt x="51" y="85"/>
                  </a:cubicBezTo>
                  <a:cubicBezTo>
                    <a:pt x="51" y="36"/>
                    <a:pt x="51" y="36"/>
                    <a:pt x="51" y="36"/>
                  </a:cubicBezTo>
                  <a:cubicBezTo>
                    <a:pt x="48" y="36"/>
                    <a:pt x="48" y="36"/>
                    <a:pt x="48" y="36"/>
                  </a:cubicBezTo>
                  <a:cubicBezTo>
                    <a:pt x="48" y="2"/>
                    <a:pt x="48" y="2"/>
                    <a:pt x="48" y="2"/>
                  </a:cubicBezTo>
                  <a:cubicBezTo>
                    <a:pt x="47" y="2"/>
                    <a:pt x="47" y="2"/>
                    <a:pt x="47" y="2"/>
                  </a:cubicBezTo>
                  <a:cubicBezTo>
                    <a:pt x="47" y="0"/>
                    <a:pt x="47" y="0"/>
                    <a:pt x="47" y="0"/>
                  </a:cubicBezTo>
                </a:path>
              </a:pathLst>
            </a:custGeom>
            <a:solidFill>
              <a:srgbClr val="70AF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63" name="Freeform 226"/>
            <p:cNvSpPr>
              <a:spLocks noEditPoints="1"/>
            </p:cNvSpPr>
            <p:nvPr>
              <p:custDataLst>
                <p:tags r:id="rId218"/>
              </p:custDataLst>
            </p:nvPr>
          </p:nvSpPr>
          <p:spPr bwMode="auto">
            <a:xfrm>
              <a:off x="10391041" y="8648767"/>
              <a:ext cx="125077" cy="259088"/>
            </a:xfrm>
            <a:custGeom>
              <a:avLst/>
              <a:gdLst>
                <a:gd name="T0" fmla="*/ 53 w 53"/>
                <a:gd name="T1" fmla="*/ 83 h 110"/>
                <a:gd name="T2" fmla="*/ 50 w 53"/>
                <a:gd name="T3" fmla="*/ 83 h 110"/>
                <a:gd name="T4" fmla="*/ 47 w 53"/>
                <a:gd name="T5" fmla="*/ 83 h 110"/>
                <a:gd name="T6" fmla="*/ 47 w 53"/>
                <a:gd name="T7" fmla="*/ 96 h 110"/>
                <a:gd name="T8" fmla="*/ 38 w 53"/>
                <a:gd name="T9" fmla="*/ 105 h 110"/>
                <a:gd name="T10" fmla="*/ 0 w 53"/>
                <a:gd name="T11" fmla="*/ 105 h 110"/>
                <a:gd name="T12" fmla="*/ 9 w 53"/>
                <a:gd name="T13" fmla="*/ 110 h 110"/>
                <a:gd name="T14" fmla="*/ 38 w 53"/>
                <a:gd name="T15" fmla="*/ 110 h 110"/>
                <a:gd name="T16" fmla="*/ 46 w 53"/>
                <a:gd name="T17" fmla="*/ 108 h 110"/>
                <a:gd name="T18" fmla="*/ 47 w 53"/>
                <a:gd name="T19" fmla="*/ 108 h 110"/>
                <a:gd name="T20" fmla="*/ 50 w 53"/>
                <a:gd name="T21" fmla="*/ 105 h 110"/>
                <a:gd name="T22" fmla="*/ 50 w 53"/>
                <a:gd name="T23" fmla="*/ 105 h 110"/>
                <a:gd name="T24" fmla="*/ 50 w 53"/>
                <a:gd name="T25" fmla="*/ 104 h 110"/>
                <a:gd name="T26" fmla="*/ 53 w 53"/>
                <a:gd name="T27" fmla="*/ 96 h 110"/>
                <a:gd name="T28" fmla="*/ 53 w 53"/>
                <a:gd name="T29" fmla="*/ 83 h 110"/>
                <a:gd name="T30" fmla="*/ 53 w 53"/>
                <a:gd name="T31" fmla="*/ 0 h 110"/>
                <a:gd name="T32" fmla="*/ 47 w 53"/>
                <a:gd name="T33" fmla="*/ 0 h 110"/>
                <a:gd name="T34" fmla="*/ 47 w 53"/>
                <a:gd name="T35" fmla="*/ 34 h 110"/>
                <a:gd name="T36" fmla="*/ 50 w 53"/>
                <a:gd name="T37" fmla="*/ 34 h 110"/>
                <a:gd name="T38" fmla="*/ 53 w 53"/>
                <a:gd name="T39" fmla="*/ 34 h 110"/>
                <a:gd name="T40" fmla="*/ 53 w 53"/>
                <a:gd name="T41"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3" h="110">
                  <a:moveTo>
                    <a:pt x="53" y="83"/>
                  </a:moveTo>
                  <a:cubicBezTo>
                    <a:pt x="50" y="83"/>
                    <a:pt x="50" y="83"/>
                    <a:pt x="50" y="83"/>
                  </a:cubicBezTo>
                  <a:cubicBezTo>
                    <a:pt x="47" y="83"/>
                    <a:pt x="47" y="83"/>
                    <a:pt x="47" y="83"/>
                  </a:cubicBezTo>
                  <a:cubicBezTo>
                    <a:pt x="47" y="96"/>
                    <a:pt x="47" y="96"/>
                    <a:pt x="47" y="96"/>
                  </a:cubicBezTo>
                  <a:cubicBezTo>
                    <a:pt x="47" y="101"/>
                    <a:pt x="43" y="105"/>
                    <a:pt x="38" y="105"/>
                  </a:cubicBezTo>
                  <a:cubicBezTo>
                    <a:pt x="0" y="105"/>
                    <a:pt x="0" y="105"/>
                    <a:pt x="0" y="105"/>
                  </a:cubicBezTo>
                  <a:cubicBezTo>
                    <a:pt x="2" y="108"/>
                    <a:pt x="5" y="110"/>
                    <a:pt x="9" y="110"/>
                  </a:cubicBezTo>
                  <a:cubicBezTo>
                    <a:pt x="38" y="110"/>
                    <a:pt x="38" y="110"/>
                    <a:pt x="38" y="110"/>
                  </a:cubicBezTo>
                  <a:cubicBezTo>
                    <a:pt x="41" y="110"/>
                    <a:pt x="44" y="109"/>
                    <a:pt x="46" y="108"/>
                  </a:cubicBezTo>
                  <a:cubicBezTo>
                    <a:pt x="47" y="108"/>
                    <a:pt x="47" y="108"/>
                    <a:pt x="47" y="108"/>
                  </a:cubicBezTo>
                  <a:cubicBezTo>
                    <a:pt x="48" y="107"/>
                    <a:pt x="49" y="106"/>
                    <a:pt x="50" y="105"/>
                  </a:cubicBezTo>
                  <a:cubicBezTo>
                    <a:pt x="50" y="105"/>
                    <a:pt x="50" y="105"/>
                    <a:pt x="50" y="105"/>
                  </a:cubicBezTo>
                  <a:cubicBezTo>
                    <a:pt x="50" y="104"/>
                    <a:pt x="50" y="104"/>
                    <a:pt x="50" y="104"/>
                  </a:cubicBezTo>
                  <a:cubicBezTo>
                    <a:pt x="52" y="102"/>
                    <a:pt x="53" y="99"/>
                    <a:pt x="53" y="96"/>
                  </a:cubicBezTo>
                  <a:cubicBezTo>
                    <a:pt x="53" y="83"/>
                    <a:pt x="53" y="83"/>
                    <a:pt x="53" y="83"/>
                  </a:cubicBezTo>
                  <a:moveTo>
                    <a:pt x="53" y="0"/>
                  </a:moveTo>
                  <a:cubicBezTo>
                    <a:pt x="47" y="0"/>
                    <a:pt x="47" y="0"/>
                    <a:pt x="47" y="0"/>
                  </a:cubicBezTo>
                  <a:cubicBezTo>
                    <a:pt x="47" y="34"/>
                    <a:pt x="47" y="34"/>
                    <a:pt x="47" y="34"/>
                  </a:cubicBezTo>
                  <a:cubicBezTo>
                    <a:pt x="50" y="34"/>
                    <a:pt x="50" y="34"/>
                    <a:pt x="50" y="34"/>
                  </a:cubicBezTo>
                  <a:cubicBezTo>
                    <a:pt x="53" y="34"/>
                    <a:pt x="53" y="34"/>
                    <a:pt x="53" y="34"/>
                  </a:cubicBezTo>
                  <a:cubicBezTo>
                    <a:pt x="53" y="0"/>
                    <a:pt x="53" y="0"/>
                    <a:pt x="53" y="0"/>
                  </a:cubicBezTo>
                </a:path>
              </a:pathLst>
            </a:custGeom>
            <a:solidFill>
              <a:srgbClr val="067CC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64" name="Rectangle 227"/>
            <p:cNvSpPr>
              <a:spLocks noChangeArrowheads="1"/>
            </p:cNvSpPr>
            <p:nvPr>
              <p:custDataLst>
                <p:tags r:id="rId219"/>
              </p:custDataLst>
            </p:nvPr>
          </p:nvSpPr>
          <p:spPr bwMode="auto">
            <a:xfrm>
              <a:off x="8443415" y="8914874"/>
              <a:ext cx="2153109" cy="14678"/>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65" name="Freeform 228"/>
            <p:cNvSpPr/>
            <p:nvPr>
              <p:custDataLst>
                <p:tags r:id="rId220"/>
              </p:custDataLst>
            </p:nvPr>
          </p:nvSpPr>
          <p:spPr bwMode="auto">
            <a:xfrm>
              <a:off x="8443415" y="8914874"/>
              <a:ext cx="2153109" cy="14678"/>
            </a:xfrm>
            <a:custGeom>
              <a:avLst/>
              <a:gdLst>
                <a:gd name="T0" fmla="*/ 0 w 3374"/>
                <a:gd name="T1" fmla="*/ 23 h 23"/>
                <a:gd name="T2" fmla="*/ 3374 w 3374"/>
                <a:gd name="T3" fmla="*/ 23 h 23"/>
                <a:gd name="T4" fmla="*/ 3374 w 3374"/>
                <a:gd name="T5" fmla="*/ 0 h 23"/>
                <a:gd name="T6" fmla="*/ 0 w 3374"/>
                <a:gd name="T7" fmla="*/ 0 h 23"/>
              </a:gdLst>
              <a:ahLst/>
              <a:cxnLst>
                <a:cxn ang="0">
                  <a:pos x="T0" y="T1"/>
                </a:cxn>
                <a:cxn ang="0">
                  <a:pos x="T2" y="T3"/>
                </a:cxn>
                <a:cxn ang="0">
                  <a:pos x="T4" y="T5"/>
                </a:cxn>
                <a:cxn ang="0">
                  <a:pos x="T6" y="T7"/>
                </a:cxn>
              </a:cxnLst>
              <a:rect l="0" t="0" r="r" b="b"/>
              <a:pathLst>
                <a:path w="3374" h="23">
                  <a:moveTo>
                    <a:pt x="0" y="23"/>
                  </a:moveTo>
                  <a:lnTo>
                    <a:pt x="3374" y="23"/>
                  </a:lnTo>
                  <a:lnTo>
                    <a:pt x="3374"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66" name="Freeform 229"/>
            <p:cNvSpPr/>
            <p:nvPr>
              <p:custDataLst>
                <p:tags r:id="rId221"/>
              </p:custDataLst>
            </p:nvPr>
          </p:nvSpPr>
          <p:spPr bwMode="auto">
            <a:xfrm>
              <a:off x="8035639" y="8523690"/>
              <a:ext cx="339494" cy="412882"/>
            </a:xfrm>
            <a:custGeom>
              <a:avLst/>
              <a:gdLst>
                <a:gd name="T0" fmla="*/ 0 w 144"/>
                <a:gd name="T1" fmla="*/ 175 h 175"/>
                <a:gd name="T2" fmla="*/ 144 w 144"/>
                <a:gd name="T3" fmla="*/ 175 h 175"/>
                <a:gd name="T4" fmla="*/ 144 w 144"/>
                <a:gd name="T5" fmla="*/ 9 h 175"/>
                <a:gd name="T6" fmla="*/ 135 w 144"/>
                <a:gd name="T7" fmla="*/ 0 h 175"/>
                <a:gd name="T8" fmla="*/ 9 w 144"/>
                <a:gd name="T9" fmla="*/ 0 h 175"/>
                <a:gd name="T10" fmla="*/ 0 w 144"/>
                <a:gd name="T11" fmla="*/ 9 h 175"/>
                <a:gd name="T12" fmla="*/ 0 w 144"/>
                <a:gd name="T13" fmla="*/ 175 h 175"/>
              </a:gdLst>
              <a:ahLst/>
              <a:cxnLst>
                <a:cxn ang="0">
                  <a:pos x="T0" y="T1"/>
                </a:cxn>
                <a:cxn ang="0">
                  <a:pos x="T2" y="T3"/>
                </a:cxn>
                <a:cxn ang="0">
                  <a:pos x="T4" y="T5"/>
                </a:cxn>
                <a:cxn ang="0">
                  <a:pos x="T6" y="T7"/>
                </a:cxn>
                <a:cxn ang="0">
                  <a:pos x="T8" y="T9"/>
                </a:cxn>
                <a:cxn ang="0">
                  <a:pos x="T10" y="T11"/>
                </a:cxn>
                <a:cxn ang="0">
                  <a:pos x="T12" y="T13"/>
                </a:cxn>
              </a:cxnLst>
              <a:rect l="0" t="0" r="r" b="b"/>
              <a:pathLst>
                <a:path w="144" h="175">
                  <a:moveTo>
                    <a:pt x="0" y="175"/>
                  </a:moveTo>
                  <a:cubicBezTo>
                    <a:pt x="144" y="175"/>
                    <a:pt x="144" y="175"/>
                    <a:pt x="144" y="175"/>
                  </a:cubicBezTo>
                  <a:cubicBezTo>
                    <a:pt x="144" y="9"/>
                    <a:pt x="144" y="9"/>
                    <a:pt x="144" y="9"/>
                  </a:cubicBezTo>
                  <a:cubicBezTo>
                    <a:pt x="144" y="4"/>
                    <a:pt x="140" y="0"/>
                    <a:pt x="135" y="0"/>
                  </a:cubicBezTo>
                  <a:cubicBezTo>
                    <a:pt x="9" y="0"/>
                    <a:pt x="9" y="0"/>
                    <a:pt x="9" y="0"/>
                  </a:cubicBezTo>
                  <a:cubicBezTo>
                    <a:pt x="4" y="0"/>
                    <a:pt x="0" y="4"/>
                    <a:pt x="0" y="9"/>
                  </a:cubicBezTo>
                  <a:lnTo>
                    <a:pt x="0" y="175"/>
                  </a:ln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67" name="Freeform 230"/>
            <p:cNvSpPr/>
            <p:nvPr>
              <p:custDataLst>
                <p:tags r:id="rId222"/>
              </p:custDataLst>
            </p:nvPr>
          </p:nvSpPr>
          <p:spPr bwMode="auto">
            <a:xfrm>
              <a:off x="8028619" y="8516670"/>
              <a:ext cx="80407" cy="360553"/>
            </a:xfrm>
            <a:custGeom>
              <a:avLst/>
              <a:gdLst>
                <a:gd name="T0" fmla="*/ 34 w 34"/>
                <a:gd name="T1" fmla="*/ 0 h 153"/>
                <a:gd name="T2" fmla="*/ 16 w 34"/>
                <a:gd name="T3" fmla="*/ 0 h 153"/>
                <a:gd name="T4" fmla="*/ 0 w 34"/>
                <a:gd name="T5" fmla="*/ 16 h 153"/>
                <a:gd name="T6" fmla="*/ 0 w 34"/>
                <a:gd name="T7" fmla="*/ 153 h 153"/>
                <a:gd name="T8" fmla="*/ 6 w 34"/>
                <a:gd name="T9" fmla="*/ 153 h 153"/>
                <a:gd name="T10" fmla="*/ 6 w 34"/>
                <a:gd name="T11" fmla="*/ 16 h 153"/>
                <a:gd name="T12" fmla="*/ 16 w 34"/>
                <a:gd name="T13" fmla="*/ 6 h 153"/>
                <a:gd name="T14" fmla="*/ 34 w 34"/>
                <a:gd name="T15" fmla="*/ 6 h 153"/>
                <a:gd name="T16" fmla="*/ 34 w 34"/>
                <a:gd name="T17"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53">
                  <a:moveTo>
                    <a:pt x="34" y="0"/>
                  </a:moveTo>
                  <a:cubicBezTo>
                    <a:pt x="16" y="0"/>
                    <a:pt x="16" y="0"/>
                    <a:pt x="16" y="0"/>
                  </a:cubicBezTo>
                  <a:cubicBezTo>
                    <a:pt x="7" y="0"/>
                    <a:pt x="0" y="7"/>
                    <a:pt x="0" y="16"/>
                  </a:cubicBezTo>
                  <a:cubicBezTo>
                    <a:pt x="0" y="153"/>
                    <a:pt x="0" y="153"/>
                    <a:pt x="0" y="153"/>
                  </a:cubicBezTo>
                  <a:cubicBezTo>
                    <a:pt x="6" y="153"/>
                    <a:pt x="6" y="153"/>
                    <a:pt x="6" y="153"/>
                  </a:cubicBezTo>
                  <a:cubicBezTo>
                    <a:pt x="6" y="16"/>
                    <a:pt x="6" y="16"/>
                    <a:pt x="6" y="16"/>
                  </a:cubicBezTo>
                  <a:cubicBezTo>
                    <a:pt x="6" y="10"/>
                    <a:pt x="10" y="6"/>
                    <a:pt x="16" y="6"/>
                  </a:cubicBezTo>
                  <a:cubicBezTo>
                    <a:pt x="34" y="6"/>
                    <a:pt x="34" y="6"/>
                    <a:pt x="34" y="6"/>
                  </a:cubicBezTo>
                  <a:cubicBezTo>
                    <a:pt x="34" y="0"/>
                    <a:pt x="34" y="0"/>
                    <a:pt x="34" y="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68" name="Rectangle 231"/>
            <p:cNvSpPr>
              <a:spLocks noChangeArrowheads="1"/>
            </p:cNvSpPr>
            <p:nvPr>
              <p:custDataLst>
                <p:tags r:id="rId223"/>
              </p:custDataLst>
            </p:nvPr>
          </p:nvSpPr>
          <p:spPr bwMode="auto">
            <a:xfrm>
              <a:off x="8137104" y="8516670"/>
              <a:ext cx="47223"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69" name="Freeform 232"/>
            <p:cNvSpPr/>
            <p:nvPr>
              <p:custDataLst>
                <p:tags r:id="rId224"/>
              </p:custDataLst>
            </p:nvPr>
          </p:nvSpPr>
          <p:spPr bwMode="auto">
            <a:xfrm>
              <a:off x="8137104" y="8516670"/>
              <a:ext cx="47223" cy="14039"/>
            </a:xfrm>
            <a:custGeom>
              <a:avLst/>
              <a:gdLst>
                <a:gd name="T0" fmla="*/ 74 w 74"/>
                <a:gd name="T1" fmla="*/ 0 h 22"/>
                <a:gd name="T2" fmla="*/ 0 w 74"/>
                <a:gd name="T3" fmla="*/ 0 h 22"/>
                <a:gd name="T4" fmla="*/ 0 w 74"/>
                <a:gd name="T5" fmla="*/ 22 h 22"/>
                <a:gd name="T6" fmla="*/ 74 w 74"/>
                <a:gd name="T7" fmla="*/ 22 h 22"/>
              </a:gdLst>
              <a:ahLst/>
              <a:cxnLst>
                <a:cxn ang="0">
                  <a:pos x="T0" y="T1"/>
                </a:cxn>
                <a:cxn ang="0">
                  <a:pos x="T2" y="T3"/>
                </a:cxn>
                <a:cxn ang="0">
                  <a:pos x="T4" y="T5"/>
                </a:cxn>
                <a:cxn ang="0">
                  <a:pos x="T6" y="T7"/>
                </a:cxn>
              </a:cxnLst>
              <a:rect l="0" t="0" r="r" b="b"/>
              <a:pathLst>
                <a:path w="74" h="22">
                  <a:moveTo>
                    <a:pt x="74" y="0"/>
                  </a:moveTo>
                  <a:lnTo>
                    <a:pt x="0" y="0"/>
                  </a:lnTo>
                  <a:lnTo>
                    <a:pt x="0" y="22"/>
                  </a:lnTo>
                  <a:lnTo>
                    <a:pt x="74" y="22"/>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70" name="Freeform 233"/>
            <p:cNvSpPr/>
            <p:nvPr>
              <p:custDataLst>
                <p:tags r:id="rId225"/>
              </p:custDataLst>
            </p:nvPr>
          </p:nvSpPr>
          <p:spPr bwMode="auto">
            <a:xfrm>
              <a:off x="8198366" y="8516670"/>
              <a:ext cx="183786" cy="360553"/>
            </a:xfrm>
            <a:custGeom>
              <a:avLst/>
              <a:gdLst>
                <a:gd name="T0" fmla="*/ 78 w 78"/>
                <a:gd name="T1" fmla="*/ 153 h 153"/>
                <a:gd name="T2" fmla="*/ 78 w 78"/>
                <a:gd name="T3" fmla="*/ 16 h 153"/>
                <a:gd name="T4" fmla="*/ 62 w 78"/>
                <a:gd name="T5" fmla="*/ 0 h 153"/>
                <a:gd name="T6" fmla="*/ 0 w 78"/>
                <a:gd name="T7" fmla="*/ 0 h 153"/>
                <a:gd name="T8" fmla="*/ 0 w 78"/>
                <a:gd name="T9" fmla="*/ 6 h 153"/>
                <a:gd name="T10" fmla="*/ 62 w 78"/>
                <a:gd name="T11" fmla="*/ 6 h 153"/>
                <a:gd name="T12" fmla="*/ 72 w 78"/>
                <a:gd name="T13" fmla="*/ 16 h 153"/>
                <a:gd name="T14" fmla="*/ 72 w 78"/>
                <a:gd name="T15" fmla="*/ 153 h 153"/>
                <a:gd name="T16" fmla="*/ 78 w 78"/>
                <a:gd name="T17" fmla="*/ 15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153">
                  <a:moveTo>
                    <a:pt x="78" y="153"/>
                  </a:moveTo>
                  <a:cubicBezTo>
                    <a:pt x="78" y="16"/>
                    <a:pt x="78" y="16"/>
                    <a:pt x="78" y="16"/>
                  </a:cubicBezTo>
                  <a:cubicBezTo>
                    <a:pt x="78" y="7"/>
                    <a:pt x="71" y="0"/>
                    <a:pt x="62" y="0"/>
                  </a:cubicBezTo>
                  <a:cubicBezTo>
                    <a:pt x="0" y="0"/>
                    <a:pt x="0" y="0"/>
                    <a:pt x="0" y="0"/>
                  </a:cubicBezTo>
                  <a:cubicBezTo>
                    <a:pt x="0" y="6"/>
                    <a:pt x="0" y="6"/>
                    <a:pt x="0" y="6"/>
                  </a:cubicBezTo>
                  <a:cubicBezTo>
                    <a:pt x="62" y="6"/>
                    <a:pt x="62" y="6"/>
                    <a:pt x="62" y="6"/>
                  </a:cubicBezTo>
                  <a:cubicBezTo>
                    <a:pt x="67" y="6"/>
                    <a:pt x="72" y="10"/>
                    <a:pt x="72" y="16"/>
                  </a:cubicBezTo>
                  <a:cubicBezTo>
                    <a:pt x="72" y="153"/>
                    <a:pt x="72" y="153"/>
                    <a:pt x="72" y="153"/>
                  </a:cubicBezTo>
                  <a:cubicBezTo>
                    <a:pt x="78" y="153"/>
                    <a:pt x="78" y="153"/>
                    <a:pt x="78" y="153"/>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71" name="Rectangle 234"/>
            <p:cNvSpPr>
              <a:spLocks noChangeArrowheads="1"/>
            </p:cNvSpPr>
            <p:nvPr>
              <p:custDataLst>
                <p:tags r:id="rId226"/>
              </p:custDataLst>
            </p:nvPr>
          </p:nvSpPr>
          <p:spPr bwMode="auto">
            <a:xfrm>
              <a:off x="8064356" y="8584952"/>
              <a:ext cx="282699" cy="351619"/>
            </a:xfrm>
            <a:prstGeom prst="rect">
              <a:avLst/>
            </a:prstGeom>
            <a:solidFill>
              <a:srgbClr val="D2E9F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72" name="Rectangle 235"/>
            <p:cNvSpPr>
              <a:spLocks noChangeArrowheads="1"/>
            </p:cNvSpPr>
            <p:nvPr>
              <p:custDataLst>
                <p:tags r:id="rId227"/>
              </p:custDataLst>
            </p:nvPr>
          </p:nvSpPr>
          <p:spPr bwMode="auto">
            <a:xfrm>
              <a:off x="8170288" y="8554321"/>
              <a:ext cx="70835"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73" name="Freeform 236"/>
            <p:cNvSpPr/>
            <p:nvPr>
              <p:custDataLst>
                <p:tags r:id="rId228"/>
              </p:custDataLst>
            </p:nvPr>
          </p:nvSpPr>
          <p:spPr bwMode="auto">
            <a:xfrm>
              <a:off x="8170288" y="8554321"/>
              <a:ext cx="70835" cy="14039"/>
            </a:xfrm>
            <a:custGeom>
              <a:avLst/>
              <a:gdLst>
                <a:gd name="T0" fmla="*/ 0 w 111"/>
                <a:gd name="T1" fmla="*/ 22 h 22"/>
                <a:gd name="T2" fmla="*/ 111 w 111"/>
                <a:gd name="T3" fmla="*/ 22 h 22"/>
                <a:gd name="T4" fmla="*/ 111 w 111"/>
                <a:gd name="T5" fmla="*/ 0 h 22"/>
                <a:gd name="T6" fmla="*/ 0 w 111"/>
                <a:gd name="T7" fmla="*/ 0 h 22"/>
              </a:gdLst>
              <a:ahLst/>
              <a:cxnLst>
                <a:cxn ang="0">
                  <a:pos x="T0" y="T1"/>
                </a:cxn>
                <a:cxn ang="0">
                  <a:pos x="T2" y="T3"/>
                </a:cxn>
                <a:cxn ang="0">
                  <a:pos x="T4" y="T5"/>
                </a:cxn>
                <a:cxn ang="0">
                  <a:pos x="T6" y="T7"/>
                </a:cxn>
              </a:cxnLst>
              <a:rect l="0" t="0" r="r" b="b"/>
              <a:pathLst>
                <a:path w="111" h="22">
                  <a:moveTo>
                    <a:pt x="0" y="22"/>
                  </a:moveTo>
                  <a:lnTo>
                    <a:pt x="111" y="22"/>
                  </a:lnTo>
                  <a:lnTo>
                    <a:pt x="111"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74" name="Freeform 237"/>
            <p:cNvSpPr/>
            <p:nvPr>
              <p:custDataLst>
                <p:tags r:id="rId229"/>
              </p:custDataLst>
            </p:nvPr>
          </p:nvSpPr>
          <p:spPr bwMode="auto">
            <a:xfrm>
              <a:off x="8080309" y="8750232"/>
              <a:ext cx="375231" cy="186339"/>
            </a:xfrm>
            <a:custGeom>
              <a:avLst/>
              <a:gdLst>
                <a:gd name="T0" fmla="*/ 159 w 159"/>
                <a:gd name="T1" fmla="*/ 79 h 79"/>
                <a:gd name="T2" fmla="*/ 159 w 159"/>
                <a:gd name="T3" fmla="*/ 75 h 79"/>
                <a:gd name="T4" fmla="*/ 151 w 159"/>
                <a:gd name="T5" fmla="*/ 66 h 79"/>
                <a:gd name="T6" fmla="*/ 138 w 159"/>
                <a:gd name="T7" fmla="*/ 66 h 79"/>
                <a:gd name="T8" fmla="*/ 130 w 159"/>
                <a:gd name="T9" fmla="*/ 48 h 79"/>
                <a:gd name="T10" fmla="*/ 139 w 159"/>
                <a:gd name="T11" fmla="*/ 38 h 79"/>
                <a:gd name="T12" fmla="*/ 139 w 159"/>
                <a:gd name="T13" fmla="*/ 26 h 79"/>
                <a:gd name="T14" fmla="*/ 133 w 159"/>
                <a:gd name="T15" fmla="*/ 20 h 79"/>
                <a:gd name="T16" fmla="*/ 121 w 159"/>
                <a:gd name="T17" fmla="*/ 20 h 79"/>
                <a:gd name="T18" fmla="*/ 112 w 159"/>
                <a:gd name="T19" fmla="*/ 29 h 79"/>
                <a:gd name="T20" fmla="*/ 93 w 159"/>
                <a:gd name="T21" fmla="*/ 21 h 79"/>
                <a:gd name="T22" fmla="*/ 93 w 159"/>
                <a:gd name="T23" fmla="*/ 8 h 79"/>
                <a:gd name="T24" fmla="*/ 84 w 159"/>
                <a:gd name="T25" fmla="*/ 0 h 79"/>
                <a:gd name="T26" fmla="*/ 75 w 159"/>
                <a:gd name="T27" fmla="*/ 0 h 79"/>
                <a:gd name="T28" fmla="*/ 66 w 159"/>
                <a:gd name="T29" fmla="*/ 8 h 79"/>
                <a:gd name="T30" fmla="*/ 66 w 159"/>
                <a:gd name="T31" fmla="*/ 21 h 79"/>
                <a:gd name="T32" fmla="*/ 48 w 159"/>
                <a:gd name="T33" fmla="*/ 29 h 79"/>
                <a:gd name="T34" fmla="*/ 39 w 159"/>
                <a:gd name="T35" fmla="*/ 19 h 79"/>
                <a:gd name="T36" fmla="*/ 27 w 159"/>
                <a:gd name="T37" fmla="*/ 19 h 79"/>
                <a:gd name="T38" fmla="*/ 20 w 159"/>
                <a:gd name="T39" fmla="*/ 26 h 79"/>
                <a:gd name="T40" fmla="*/ 20 w 159"/>
                <a:gd name="T41" fmla="*/ 38 h 79"/>
                <a:gd name="T42" fmla="*/ 29 w 159"/>
                <a:gd name="T43" fmla="*/ 47 h 79"/>
                <a:gd name="T44" fmla="*/ 21 w 159"/>
                <a:gd name="T45" fmla="*/ 66 h 79"/>
                <a:gd name="T46" fmla="*/ 8 w 159"/>
                <a:gd name="T47" fmla="*/ 66 h 79"/>
                <a:gd name="T48" fmla="*/ 0 w 159"/>
                <a:gd name="T49" fmla="*/ 74 h 79"/>
                <a:gd name="T50" fmla="*/ 0 w 159"/>
                <a:gd name="T51" fmla="*/ 79 h 79"/>
                <a:gd name="T52" fmla="*/ 53 w 159"/>
                <a:gd name="T53" fmla="*/ 79 h 79"/>
                <a:gd name="T54" fmla="*/ 80 w 159"/>
                <a:gd name="T55" fmla="*/ 53 h 79"/>
                <a:gd name="T56" fmla="*/ 106 w 159"/>
                <a:gd name="T57" fmla="*/ 79 h 79"/>
                <a:gd name="T58" fmla="*/ 159 w 159"/>
                <a:gd name="T59"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9" h="79">
                  <a:moveTo>
                    <a:pt x="159" y="79"/>
                  </a:moveTo>
                  <a:cubicBezTo>
                    <a:pt x="159" y="75"/>
                    <a:pt x="159" y="75"/>
                    <a:pt x="159" y="75"/>
                  </a:cubicBezTo>
                  <a:cubicBezTo>
                    <a:pt x="159" y="70"/>
                    <a:pt x="156" y="66"/>
                    <a:pt x="151" y="66"/>
                  </a:cubicBezTo>
                  <a:cubicBezTo>
                    <a:pt x="138" y="66"/>
                    <a:pt x="138" y="66"/>
                    <a:pt x="138" y="66"/>
                  </a:cubicBezTo>
                  <a:cubicBezTo>
                    <a:pt x="136" y="59"/>
                    <a:pt x="134" y="53"/>
                    <a:pt x="130" y="48"/>
                  </a:cubicBezTo>
                  <a:cubicBezTo>
                    <a:pt x="139" y="38"/>
                    <a:pt x="139" y="38"/>
                    <a:pt x="139" y="38"/>
                  </a:cubicBezTo>
                  <a:cubicBezTo>
                    <a:pt x="143" y="35"/>
                    <a:pt x="143" y="30"/>
                    <a:pt x="139" y="26"/>
                  </a:cubicBezTo>
                  <a:cubicBezTo>
                    <a:pt x="133" y="20"/>
                    <a:pt x="133" y="20"/>
                    <a:pt x="133" y="20"/>
                  </a:cubicBezTo>
                  <a:cubicBezTo>
                    <a:pt x="129" y="16"/>
                    <a:pt x="124" y="16"/>
                    <a:pt x="121" y="20"/>
                  </a:cubicBezTo>
                  <a:cubicBezTo>
                    <a:pt x="112" y="29"/>
                    <a:pt x="112" y="29"/>
                    <a:pt x="112" y="29"/>
                  </a:cubicBezTo>
                  <a:cubicBezTo>
                    <a:pt x="106" y="25"/>
                    <a:pt x="100" y="23"/>
                    <a:pt x="93" y="21"/>
                  </a:cubicBezTo>
                  <a:cubicBezTo>
                    <a:pt x="93" y="8"/>
                    <a:pt x="93" y="8"/>
                    <a:pt x="93" y="8"/>
                  </a:cubicBezTo>
                  <a:cubicBezTo>
                    <a:pt x="93" y="3"/>
                    <a:pt x="89" y="0"/>
                    <a:pt x="84" y="0"/>
                  </a:cubicBezTo>
                  <a:cubicBezTo>
                    <a:pt x="75" y="0"/>
                    <a:pt x="75" y="0"/>
                    <a:pt x="75" y="0"/>
                  </a:cubicBezTo>
                  <a:cubicBezTo>
                    <a:pt x="70" y="0"/>
                    <a:pt x="66" y="3"/>
                    <a:pt x="66" y="8"/>
                  </a:cubicBezTo>
                  <a:cubicBezTo>
                    <a:pt x="66" y="21"/>
                    <a:pt x="66" y="21"/>
                    <a:pt x="66" y="21"/>
                  </a:cubicBezTo>
                  <a:cubicBezTo>
                    <a:pt x="60" y="22"/>
                    <a:pt x="54" y="25"/>
                    <a:pt x="48" y="29"/>
                  </a:cubicBezTo>
                  <a:cubicBezTo>
                    <a:pt x="39" y="19"/>
                    <a:pt x="39" y="19"/>
                    <a:pt x="39" y="19"/>
                  </a:cubicBezTo>
                  <a:cubicBezTo>
                    <a:pt x="36" y="16"/>
                    <a:pt x="30" y="16"/>
                    <a:pt x="27" y="19"/>
                  </a:cubicBezTo>
                  <a:cubicBezTo>
                    <a:pt x="20" y="26"/>
                    <a:pt x="20" y="26"/>
                    <a:pt x="20" y="26"/>
                  </a:cubicBezTo>
                  <a:cubicBezTo>
                    <a:pt x="17" y="29"/>
                    <a:pt x="17" y="35"/>
                    <a:pt x="20" y="38"/>
                  </a:cubicBezTo>
                  <a:cubicBezTo>
                    <a:pt x="29" y="47"/>
                    <a:pt x="29" y="47"/>
                    <a:pt x="29" y="47"/>
                  </a:cubicBezTo>
                  <a:cubicBezTo>
                    <a:pt x="25" y="53"/>
                    <a:pt x="23" y="59"/>
                    <a:pt x="21" y="66"/>
                  </a:cubicBezTo>
                  <a:cubicBezTo>
                    <a:pt x="8" y="66"/>
                    <a:pt x="8" y="66"/>
                    <a:pt x="8" y="66"/>
                  </a:cubicBezTo>
                  <a:cubicBezTo>
                    <a:pt x="4" y="66"/>
                    <a:pt x="0" y="70"/>
                    <a:pt x="0" y="74"/>
                  </a:cubicBezTo>
                  <a:cubicBezTo>
                    <a:pt x="0" y="79"/>
                    <a:pt x="0" y="79"/>
                    <a:pt x="0" y="79"/>
                  </a:cubicBezTo>
                  <a:cubicBezTo>
                    <a:pt x="53" y="79"/>
                    <a:pt x="53" y="79"/>
                    <a:pt x="53" y="79"/>
                  </a:cubicBezTo>
                  <a:cubicBezTo>
                    <a:pt x="53" y="65"/>
                    <a:pt x="65" y="53"/>
                    <a:pt x="80" y="53"/>
                  </a:cubicBezTo>
                  <a:cubicBezTo>
                    <a:pt x="94" y="53"/>
                    <a:pt x="106" y="65"/>
                    <a:pt x="106" y="79"/>
                  </a:cubicBezTo>
                  <a:lnTo>
                    <a:pt x="159" y="79"/>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75" name="Freeform 238"/>
            <p:cNvSpPr>
              <a:spLocks noEditPoints="1"/>
            </p:cNvSpPr>
            <p:nvPr>
              <p:custDataLst>
                <p:tags r:id="rId230"/>
              </p:custDataLst>
            </p:nvPr>
          </p:nvSpPr>
          <p:spPr bwMode="auto">
            <a:xfrm>
              <a:off x="8073290" y="8743213"/>
              <a:ext cx="389270" cy="193359"/>
            </a:xfrm>
            <a:custGeom>
              <a:avLst/>
              <a:gdLst>
                <a:gd name="T0" fmla="*/ 165 w 165"/>
                <a:gd name="T1" fmla="*/ 78 h 82"/>
                <a:gd name="T2" fmla="*/ 141 w 165"/>
                <a:gd name="T3" fmla="*/ 66 h 82"/>
                <a:gd name="T4" fmla="*/ 144 w 165"/>
                <a:gd name="T5" fmla="*/ 69 h 82"/>
                <a:gd name="T6" fmla="*/ 133 w 165"/>
                <a:gd name="T7" fmla="*/ 51 h 82"/>
                <a:gd name="T8" fmla="*/ 145 w 165"/>
                <a:gd name="T9" fmla="*/ 43 h 82"/>
                <a:gd name="T10" fmla="*/ 148 w 165"/>
                <a:gd name="T11" fmla="*/ 35 h 82"/>
                <a:gd name="T12" fmla="*/ 138 w 165"/>
                <a:gd name="T13" fmla="*/ 20 h 82"/>
                <a:gd name="T14" fmla="*/ 122 w 165"/>
                <a:gd name="T15" fmla="*/ 20 h 82"/>
                <a:gd name="T16" fmla="*/ 115 w 165"/>
                <a:gd name="T17" fmla="*/ 32 h 82"/>
                <a:gd name="T18" fmla="*/ 96 w 165"/>
                <a:gd name="T19" fmla="*/ 21 h 82"/>
                <a:gd name="T20" fmla="*/ 99 w 165"/>
                <a:gd name="T21" fmla="*/ 24 h 82"/>
                <a:gd name="T22" fmla="*/ 87 w 165"/>
                <a:gd name="T23" fmla="*/ 0 h 82"/>
                <a:gd name="T24" fmla="*/ 66 w 165"/>
                <a:gd name="T25" fmla="*/ 11 h 82"/>
                <a:gd name="T26" fmla="*/ 69 w 165"/>
                <a:gd name="T27" fmla="*/ 24 h 82"/>
                <a:gd name="T28" fmla="*/ 49 w 165"/>
                <a:gd name="T29" fmla="*/ 29 h 82"/>
                <a:gd name="T30" fmla="*/ 53 w 165"/>
                <a:gd name="T31" fmla="*/ 29 h 82"/>
                <a:gd name="T32" fmla="*/ 44 w 165"/>
                <a:gd name="T33" fmla="*/ 20 h 82"/>
                <a:gd name="T34" fmla="*/ 28 w 165"/>
                <a:gd name="T35" fmla="*/ 20 h 82"/>
                <a:gd name="T36" fmla="*/ 21 w 165"/>
                <a:gd name="T37" fmla="*/ 27 h 82"/>
                <a:gd name="T38" fmla="*/ 21 w 165"/>
                <a:gd name="T39" fmla="*/ 43 h 82"/>
                <a:gd name="T40" fmla="*/ 32 w 165"/>
                <a:gd name="T41" fmla="*/ 50 h 82"/>
                <a:gd name="T42" fmla="*/ 21 w 165"/>
                <a:gd name="T43" fmla="*/ 68 h 82"/>
                <a:gd name="T44" fmla="*/ 24 w 165"/>
                <a:gd name="T45" fmla="*/ 66 h 82"/>
                <a:gd name="T46" fmla="*/ 11 w 165"/>
                <a:gd name="T47" fmla="*/ 69 h 82"/>
                <a:gd name="T48" fmla="*/ 11 w 165"/>
                <a:gd name="T49" fmla="*/ 66 h 82"/>
                <a:gd name="T50" fmla="*/ 3 w 165"/>
                <a:gd name="T51" fmla="*/ 77 h 82"/>
                <a:gd name="T52" fmla="*/ 0 w 165"/>
                <a:gd name="T53" fmla="*/ 82 h 82"/>
                <a:gd name="T54" fmla="*/ 6 w 165"/>
                <a:gd name="T55" fmla="*/ 77 h 82"/>
                <a:gd name="T56" fmla="*/ 6 w 165"/>
                <a:gd name="T57" fmla="*/ 77 h 82"/>
                <a:gd name="T58" fmla="*/ 11 w 165"/>
                <a:gd name="T59" fmla="*/ 70 h 82"/>
                <a:gd name="T60" fmla="*/ 11 w 165"/>
                <a:gd name="T61" fmla="*/ 72 h 82"/>
                <a:gd name="T62" fmla="*/ 11 w 165"/>
                <a:gd name="T63" fmla="*/ 72 h 82"/>
                <a:gd name="T64" fmla="*/ 11 w 165"/>
                <a:gd name="T65" fmla="*/ 72 h 82"/>
                <a:gd name="T66" fmla="*/ 27 w 165"/>
                <a:gd name="T67" fmla="*/ 70 h 82"/>
                <a:gd name="T68" fmla="*/ 36 w 165"/>
                <a:gd name="T69" fmla="*/ 50 h 82"/>
                <a:gd name="T70" fmla="*/ 24 w 165"/>
                <a:gd name="T71" fmla="*/ 35 h 82"/>
                <a:gd name="T72" fmla="*/ 32 w 165"/>
                <a:gd name="T73" fmla="*/ 24 h 82"/>
                <a:gd name="T74" fmla="*/ 36 w 165"/>
                <a:gd name="T75" fmla="*/ 23 h 82"/>
                <a:gd name="T76" fmla="*/ 50 w 165"/>
                <a:gd name="T77" fmla="*/ 35 h 82"/>
                <a:gd name="T78" fmla="*/ 70 w 165"/>
                <a:gd name="T79" fmla="*/ 27 h 82"/>
                <a:gd name="T80" fmla="*/ 72 w 165"/>
                <a:gd name="T81" fmla="*/ 11 h 82"/>
                <a:gd name="T82" fmla="*/ 87 w 165"/>
                <a:gd name="T83" fmla="*/ 6 h 82"/>
                <a:gd name="T84" fmla="*/ 93 w 165"/>
                <a:gd name="T85" fmla="*/ 26 h 82"/>
                <a:gd name="T86" fmla="*/ 113 w 165"/>
                <a:gd name="T87" fmla="*/ 34 h 82"/>
                <a:gd name="T88" fmla="*/ 126 w 165"/>
                <a:gd name="T89" fmla="*/ 25 h 82"/>
                <a:gd name="T90" fmla="*/ 133 w 165"/>
                <a:gd name="T91" fmla="*/ 25 h 82"/>
                <a:gd name="T92" fmla="*/ 142 w 165"/>
                <a:gd name="T93" fmla="*/ 35 h 82"/>
                <a:gd name="T94" fmla="*/ 140 w 165"/>
                <a:gd name="T95" fmla="*/ 39 h 82"/>
                <a:gd name="T96" fmla="*/ 131 w 165"/>
                <a:gd name="T97" fmla="*/ 52 h 82"/>
                <a:gd name="T98" fmla="*/ 139 w 165"/>
                <a:gd name="T99" fmla="*/ 72 h 82"/>
                <a:gd name="T100" fmla="*/ 154 w 165"/>
                <a:gd name="T101" fmla="*/ 72 h 82"/>
                <a:gd name="T102" fmla="*/ 159 w 165"/>
                <a:gd name="T103" fmla="*/ 82 h 82"/>
                <a:gd name="T104" fmla="*/ 59 w 165"/>
                <a:gd name="T105" fmla="*/ 82 h 82"/>
                <a:gd name="T106" fmla="*/ 83 w 165"/>
                <a:gd name="T107" fmla="*/ 59 h 82"/>
                <a:gd name="T108" fmla="*/ 106 w 165"/>
                <a:gd name="T109" fmla="*/ 82 h 82"/>
                <a:gd name="T110" fmla="*/ 104 w 165"/>
                <a:gd name="T111" fmla="*/ 61 h 82"/>
                <a:gd name="T112" fmla="*/ 62 w 165"/>
                <a:gd name="T113" fmla="*/ 61 h 82"/>
                <a:gd name="T114" fmla="*/ 59 w 165"/>
                <a:gd name="T115"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5" h="82">
                  <a:moveTo>
                    <a:pt x="165" y="82"/>
                  </a:moveTo>
                  <a:cubicBezTo>
                    <a:pt x="165" y="78"/>
                    <a:pt x="165" y="78"/>
                    <a:pt x="165" y="78"/>
                  </a:cubicBezTo>
                  <a:cubicBezTo>
                    <a:pt x="165" y="71"/>
                    <a:pt x="160" y="66"/>
                    <a:pt x="154" y="66"/>
                  </a:cubicBezTo>
                  <a:cubicBezTo>
                    <a:pt x="141" y="66"/>
                    <a:pt x="141" y="66"/>
                    <a:pt x="141" y="66"/>
                  </a:cubicBezTo>
                  <a:cubicBezTo>
                    <a:pt x="141" y="69"/>
                    <a:pt x="141" y="69"/>
                    <a:pt x="141" y="69"/>
                  </a:cubicBezTo>
                  <a:cubicBezTo>
                    <a:pt x="144" y="69"/>
                    <a:pt x="144" y="69"/>
                    <a:pt x="144" y="69"/>
                  </a:cubicBezTo>
                  <a:cubicBezTo>
                    <a:pt x="142" y="61"/>
                    <a:pt x="140" y="55"/>
                    <a:pt x="136" y="49"/>
                  </a:cubicBezTo>
                  <a:cubicBezTo>
                    <a:pt x="133" y="51"/>
                    <a:pt x="133" y="51"/>
                    <a:pt x="133" y="51"/>
                  </a:cubicBezTo>
                  <a:cubicBezTo>
                    <a:pt x="135" y="53"/>
                    <a:pt x="135" y="53"/>
                    <a:pt x="135" y="53"/>
                  </a:cubicBezTo>
                  <a:cubicBezTo>
                    <a:pt x="145" y="43"/>
                    <a:pt x="145" y="43"/>
                    <a:pt x="145" y="43"/>
                  </a:cubicBezTo>
                  <a:cubicBezTo>
                    <a:pt x="145" y="43"/>
                    <a:pt x="145" y="43"/>
                    <a:pt x="145" y="43"/>
                  </a:cubicBezTo>
                  <a:cubicBezTo>
                    <a:pt x="147" y="41"/>
                    <a:pt x="148" y="38"/>
                    <a:pt x="148" y="35"/>
                  </a:cubicBezTo>
                  <a:cubicBezTo>
                    <a:pt x="148" y="32"/>
                    <a:pt x="147" y="30"/>
                    <a:pt x="145" y="27"/>
                  </a:cubicBezTo>
                  <a:cubicBezTo>
                    <a:pt x="138" y="20"/>
                    <a:pt x="138" y="20"/>
                    <a:pt x="138" y="20"/>
                  </a:cubicBezTo>
                  <a:cubicBezTo>
                    <a:pt x="135" y="18"/>
                    <a:pt x="133" y="17"/>
                    <a:pt x="130" y="17"/>
                  </a:cubicBezTo>
                  <a:cubicBezTo>
                    <a:pt x="127" y="17"/>
                    <a:pt x="124" y="18"/>
                    <a:pt x="122" y="20"/>
                  </a:cubicBezTo>
                  <a:cubicBezTo>
                    <a:pt x="112" y="30"/>
                    <a:pt x="112" y="30"/>
                    <a:pt x="112" y="30"/>
                  </a:cubicBezTo>
                  <a:cubicBezTo>
                    <a:pt x="115" y="32"/>
                    <a:pt x="115" y="32"/>
                    <a:pt x="115" y="32"/>
                  </a:cubicBezTo>
                  <a:cubicBezTo>
                    <a:pt x="116" y="29"/>
                    <a:pt x="116" y="29"/>
                    <a:pt x="116" y="29"/>
                  </a:cubicBezTo>
                  <a:cubicBezTo>
                    <a:pt x="110" y="25"/>
                    <a:pt x="104" y="23"/>
                    <a:pt x="96" y="21"/>
                  </a:cubicBezTo>
                  <a:cubicBezTo>
                    <a:pt x="96" y="24"/>
                    <a:pt x="96" y="24"/>
                    <a:pt x="96" y="24"/>
                  </a:cubicBezTo>
                  <a:cubicBezTo>
                    <a:pt x="99" y="24"/>
                    <a:pt x="99" y="24"/>
                    <a:pt x="99" y="24"/>
                  </a:cubicBezTo>
                  <a:cubicBezTo>
                    <a:pt x="99" y="11"/>
                    <a:pt x="99" y="11"/>
                    <a:pt x="99" y="11"/>
                  </a:cubicBezTo>
                  <a:cubicBezTo>
                    <a:pt x="99" y="5"/>
                    <a:pt x="94" y="0"/>
                    <a:pt x="87" y="0"/>
                  </a:cubicBezTo>
                  <a:cubicBezTo>
                    <a:pt x="78" y="0"/>
                    <a:pt x="78" y="0"/>
                    <a:pt x="78" y="0"/>
                  </a:cubicBezTo>
                  <a:cubicBezTo>
                    <a:pt x="71" y="0"/>
                    <a:pt x="66" y="5"/>
                    <a:pt x="66" y="11"/>
                  </a:cubicBezTo>
                  <a:cubicBezTo>
                    <a:pt x="66" y="24"/>
                    <a:pt x="66" y="24"/>
                    <a:pt x="66" y="24"/>
                  </a:cubicBezTo>
                  <a:cubicBezTo>
                    <a:pt x="69" y="24"/>
                    <a:pt x="69" y="24"/>
                    <a:pt x="69" y="24"/>
                  </a:cubicBezTo>
                  <a:cubicBezTo>
                    <a:pt x="69" y="21"/>
                    <a:pt x="69" y="21"/>
                    <a:pt x="69" y="21"/>
                  </a:cubicBezTo>
                  <a:cubicBezTo>
                    <a:pt x="62" y="23"/>
                    <a:pt x="55" y="25"/>
                    <a:pt x="49" y="29"/>
                  </a:cubicBezTo>
                  <a:cubicBezTo>
                    <a:pt x="51" y="32"/>
                    <a:pt x="51" y="32"/>
                    <a:pt x="51" y="32"/>
                  </a:cubicBezTo>
                  <a:cubicBezTo>
                    <a:pt x="53" y="29"/>
                    <a:pt x="53" y="29"/>
                    <a:pt x="53" y="29"/>
                  </a:cubicBezTo>
                  <a:cubicBezTo>
                    <a:pt x="44" y="20"/>
                    <a:pt x="44" y="20"/>
                    <a:pt x="44" y="20"/>
                  </a:cubicBezTo>
                  <a:cubicBezTo>
                    <a:pt x="44" y="20"/>
                    <a:pt x="44" y="20"/>
                    <a:pt x="44" y="20"/>
                  </a:cubicBezTo>
                  <a:cubicBezTo>
                    <a:pt x="42" y="18"/>
                    <a:pt x="39" y="17"/>
                    <a:pt x="36" y="17"/>
                  </a:cubicBezTo>
                  <a:cubicBezTo>
                    <a:pt x="33" y="17"/>
                    <a:pt x="30" y="18"/>
                    <a:pt x="28" y="20"/>
                  </a:cubicBezTo>
                  <a:cubicBezTo>
                    <a:pt x="28" y="20"/>
                    <a:pt x="28" y="20"/>
                    <a:pt x="28" y="20"/>
                  </a:cubicBezTo>
                  <a:cubicBezTo>
                    <a:pt x="21" y="27"/>
                    <a:pt x="21" y="27"/>
                    <a:pt x="21" y="27"/>
                  </a:cubicBezTo>
                  <a:cubicBezTo>
                    <a:pt x="19" y="29"/>
                    <a:pt x="18" y="32"/>
                    <a:pt x="18" y="35"/>
                  </a:cubicBezTo>
                  <a:cubicBezTo>
                    <a:pt x="18" y="38"/>
                    <a:pt x="19" y="41"/>
                    <a:pt x="21" y="43"/>
                  </a:cubicBezTo>
                  <a:cubicBezTo>
                    <a:pt x="30" y="52"/>
                    <a:pt x="30" y="52"/>
                    <a:pt x="30" y="52"/>
                  </a:cubicBezTo>
                  <a:cubicBezTo>
                    <a:pt x="32" y="50"/>
                    <a:pt x="32" y="50"/>
                    <a:pt x="32" y="50"/>
                  </a:cubicBezTo>
                  <a:cubicBezTo>
                    <a:pt x="30" y="49"/>
                    <a:pt x="30" y="49"/>
                    <a:pt x="30" y="49"/>
                  </a:cubicBezTo>
                  <a:cubicBezTo>
                    <a:pt x="26" y="55"/>
                    <a:pt x="23" y="61"/>
                    <a:pt x="21" y="68"/>
                  </a:cubicBezTo>
                  <a:cubicBezTo>
                    <a:pt x="24" y="69"/>
                    <a:pt x="24" y="69"/>
                    <a:pt x="24" y="69"/>
                  </a:cubicBezTo>
                  <a:cubicBezTo>
                    <a:pt x="24" y="66"/>
                    <a:pt x="24" y="66"/>
                    <a:pt x="24" y="66"/>
                  </a:cubicBezTo>
                  <a:cubicBezTo>
                    <a:pt x="11" y="66"/>
                    <a:pt x="11" y="66"/>
                    <a:pt x="11" y="66"/>
                  </a:cubicBezTo>
                  <a:cubicBezTo>
                    <a:pt x="11" y="69"/>
                    <a:pt x="11" y="69"/>
                    <a:pt x="11" y="69"/>
                  </a:cubicBezTo>
                  <a:cubicBezTo>
                    <a:pt x="11" y="66"/>
                    <a:pt x="11" y="66"/>
                    <a:pt x="11" y="66"/>
                  </a:cubicBezTo>
                  <a:cubicBezTo>
                    <a:pt x="11" y="66"/>
                    <a:pt x="11" y="66"/>
                    <a:pt x="11" y="66"/>
                  </a:cubicBezTo>
                  <a:cubicBezTo>
                    <a:pt x="5" y="66"/>
                    <a:pt x="0" y="71"/>
                    <a:pt x="0" y="77"/>
                  </a:cubicBezTo>
                  <a:cubicBezTo>
                    <a:pt x="3" y="77"/>
                    <a:pt x="3" y="77"/>
                    <a:pt x="3" y="77"/>
                  </a:cubicBezTo>
                  <a:cubicBezTo>
                    <a:pt x="0" y="77"/>
                    <a:pt x="0" y="77"/>
                    <a:pt x="0" y="77"/>
                  </a:cubicBezTo>
                  <a:cubicBezTo>
                    <a:pt x="0" y="82"/>
                    <a:pt x="0" y="82"/>
                    <a:pt x="0" y="82"/>
                  </a:cubicBezTo>
                  <a:cubicBezTo>
                    <a:pt x="6" y="82"/>
                    <a:pt x="6" y="82"/>
                    <a:pt x="6" y="82"/>
                  </a:cubicBezTo>
                  <a:cubicBezTo>
                    <a:pt x="6" y="77"/>
                    <a:pt x="6" y="77"/>
                    <a:pt x="6" y="77"/>
                  </a:cubicBezTo>
                  <a:cubicBezTo>
                    <a:pt x="6" y="77"/>
                    <a:pt x="6" y="77"/>
                    <a:pt x="6" y="77"/>
                  </a:cubicBezTo>
                  <a:cubicBezTo>
                    <a:pt x="6" y="77"/>
                    <a:pt x="6" y="77"/>
                    <a:pt x="6" y="77"/>
                  </a:cubicBezTo>
                  <a:cubicBezTo>
                    <a:pt x="6" y="74"/>
                    <a:pt x="8" y="72"/>
                    <a:pt x="11" y="72"/>
                  </a:cubicBezTo>
                  <a:cubicBezTo>
                    <a:pt x="11" y="70"/>
                    <a:pt x="11" y="70"/>
                    <a:pt x="11" y="70"/>
                  </a:cubicBezTo>
                  <a:cubicBezTo>
                    <a:pt x="11" y="72"/>
                    <a:pt x="11" y="72"/>
                    <a:pt x="11" y="72"/>
                  </a:cubicBezTo>
                  <a:cubicBezTo>
                    <a:pt x="11" y="72"/>
                    <a:pt x="11" y="72"/>
                    <a:pt x="11" y="72"/>
                  </a:cubicBezTo>
                  <a:cubicBezTo>
                    <a:pt x="11" y="70"/>
                    <a:pt x="11" y="70"/>
                    <a:pt x="11" y="70"/>
                  </a:cubicBezTo>
                  <a:cubicBezTo>
                    <a:pt x="11" y="72"/>
                    <a:pt x="11" y="72"/>
                    <a:pt x="11" y="72"/>
                  </a:cubicBezTo>
                  <a:cubicBezTo>
                    <a:pt x="11" y="72"/>
                    <a:pt x="11" y="72"/>
                    <a:pt x="11" y="72"/>
                  </a:cubicBezTo>
                  <a:cubicBezTo>
                    <a:pt x="11" y="72"/>
                    <a:pt x="11" y="72"/>
                    <a:pt x="11" y="72"/>
                  </a:cubicBezTo>
                  <a:cubicBezTo>
                    <a:pt x="27" y="72"/>
                    <a:pt x="27" y="72"/>
                    <a:pt x="27" y="72"/>
                  </a:cubicBezTo>
                  <a:cubicBezTo>
                    <a:pt x="27" y="70"/>
                    <a:pt x="27" y="70"/>
                    <a:pt x="27" y="70"/>
                  </a:cubicBezTo>
                  <a:cubicBezTo>
                    <a:pt x="29" y="63"/>
                    <a:pt x="31" y="57"/>
                    <a:pt x="35" y="52"/>
                  </a:cubicBezTo>
                  <a:cubicBezTo>
                    <a:pt x="36" y="50"/>
                    <a:pt x="36" y="50"/>
                    <a:pt x="36" y="50"/>
                  </a:cubicBezTo>
                  <a:cubicBezTo>
                    <a:pt x="25" y="39"/>
                    <a:pt x="25" y="39"/>
                    <a:pt x="25" y="39"/>
                  </a:cubicBezTo>
                  <a:cubicBezTo>
                    <a:pt x="24" y="38"/>
                    <a:pt x="24" y="36"/>
                    <a:pt x="24" y="35"/>
                  </a:cubicBezTo>
                  <a:cubicBezTo>
                    <a:pt x="24" y="34"/>
                    <a:pt x="24" y="32"/>
                    <a:pt x="25" y="31"/>
                  </a:cubicBezTo>
                  <a:cubicBezTo>
                    <a:pt x="32" y="24"/>
                    <a:pt x="32" y="24"/>
                    <a:pt x="32" y="24"/>
                  </a:cubicBezTo>
                  <a:cubicBezTo>
                    <a:pt x="32" y="24"/>
                    <a:pt x="32" y="24"/>
                    <a:pt x="32" y="24"/>
                  </a:cubicBezTo>
                  <a:cubicBezTo>
                    <a:pt x="33" y="23"/>
                    <a:pt x="34" y="23"/>
                    <a:pt x="36" y="23"/>
                  </a:cubicBezTo>
                  <a:cubicBezTo>
                    <a:pt x="37" y="23"/>
                    <a:pt x="39" y="23"/>
                    <a:pt x="40" y="24"/>
                  </a:cubicBezTo>
                  <a:cubicBezTo>
                    <a:pt x="50" y="35"/>
                    <a:pt x="50" y="35"/>
                    <a:pt x="50" y="35"/>
                  </a:cubicBezTo>
                  <a:cubicBezTo>
                    <a:pt x="52" y="34"/>
                    <a:pt x="52" y="34"/>
                    <a:pt x="52" y="34"/>
                  </a:cubicBezTo>
                  <a:cubicBezTo>
                    <a:pt x="58" y="31"/>
                    <a:pt x="64" y="28"/>
                    <a:pt x="70" y="27"/>
                  </a:cubicBezTo>
                  <a:cubicBezTo>
                    <a:pt x="72" y="26"/>
                    <a:pt x="72" y="26"/>
                    <a:pt x="72" y="26"/>
                  </a:cubicBezTo>
                  <a:cubicBezTo>
                    <a:pt x="72" y="11"/>
                    <a:pt x="72" y="11"/>
                    <a:pt x="72" y="11"/>
                  </a:cubicBezTo>
                  <a:cubicBezTo>
                    <a:pt x="72" y="8"/>
                    <a:pt x="75" y="6"/>
                    <a:pt x="78" y="6"/>
                  </a:cubicBezTo>
                  <a:cubicBezTo>
                    <a:pt x="87" y="6"/>
                    <a:pt x="87" y="6"/>
                    <a:pt x="87" y="6"/>
                  </a:cubicBezTo>
                  <a:cubicBezTo>
                    <a:pt x="90" y="6"/>
                    <a:pt x="93" y="8"/>
                    <a:pt x="93" y="11"/>
                  </a:cubicBezTo>
                  <a:cubicBezTo>
                    <a:pt x="93" y="26"/>
                    <a:pt x="93" y="26"/>
                    <a:pt x="93" y="26"/>
                  </a:cubicBezTo>
                  <a:cubicBezTo>
                    <a:pt x="95" y="27"/>
                    <a:pt x="95" y="27"/>
                    <a:pt x="95" y="27"/>
                  </a:cubicBezTo>
                  <a:cubicBezTo>
                    <a:pt x="102" y="28"/>
                    <a:pt x="108" y="31"/>
                    <a:pt x="113" y="34"/>
                  </a:cubicBezTo>
                  <a:cubicBezTo>
                    <a:pt x="115" y="36"/>
                    <a:pt x="115" y="36"/>
                    <a:pt x="115" y="36"/>
                  </a:cubicBezTo>
                  <a:cubicBezTo>
                    <a:pt x="126" y="25"/>
                    <a:pt x="126" y="25"/>
                    <a:pt x="126" y="25"/>
                  </a:cubicBezTo>
                  <a:cubicBezTo>
                    <a:pt x="127" y="24"/>
                    <a:pt x="128" y="23"/>
                    <a:pt x="130" y="23"/>
                  </a:cubicBezTo>
                  <a:cubicBezTo>
                    <a:pt x="131" y="23"/>
                    <a:pt x="132" y="24"/>
                    <a:pt x="133" y="25"/>
                  </a:cubicBezTo>
                  <a:cubicBezTo>
                    <a:pt x="140" y="32"/>
                    <a:pt x="140" y="32"/>
                    <a:pt x="140" y="32"/>
                  </a:cubicBezTo>
                  <a:cubicBezTo>
                    <a:pt x="141" y="33"/>
                    <a:pt x="142" y="34"/>
                    <a:pt x="142" y="35"/>
                  </a:cubicBezTo>
                  <a:cubicBezTo>
                    <a:pt x="142" y="37"/>
                    <a:pt x="141" y="38"/>
                    <a:pt x="140" y="39"/>
                  </a:cubicBezTo>
                  <a:cubicBezTo>
                    <a:pt x="140" y="39"/>
                    <a:pt x="140" y="39"/>
                    <a:pt x="140" y="39"/>
                  </a:cubicBezTo>
                  <a:cubicBezTo>
                    <a:pt x="129" y="50"/>
                    <a:pt x="129" y="50"/>
                    <a:pt x="129" y="50"/>
                  </a:cubicBezTo>
                  <a:cubicBezTo>
                    <a:pt x="131" y="52"/>
                    <a:pt x="131" y="52"/>
                    <a:pt x="131" y="52"/>
                  </a:cubicBezTo>
                  <a:cubicBezTo>
                    <a:pt x="134" y="57"/>
                    <a:pt x="137" y="63"/>
                    <a:pt x="138" y="70"/>
                  </a:cubicBezTo>
                  <a:cubicBezTo>
                    <a:pt x="139" y="72"/>
                    <a:pt x="139" y="72"/>
                    <a:pt x="139" y="72"/>
                  </a:cubicBezTo>
                  <a:cubicBezTo>
                    <a:pt x="154" y="72"/>
                    <a:pt x="154" y="72"/>
                    <a:pt x="154" y="72"/>
                  </a:cubicBezTo>
                  <a:cubicBezTo>
                    <a:pt x="154" y="72"/>
                    <a:pt x="154" y="72"/>
                    <a:pt x="154" y="72"/>
                  </a:cubicBezTo>
                  <a:cubicBezTo>
                    <a:pt x="157" y="72"/>
                    <a:pt x="159" y="75"/>
                    <a:pt x="159" y="78"/>
                  </a:cubicBezTo>
                  <a:cubicBezTo>
                    <a:pt x="159" y="82"/>
                    <a:pt x="159" y="82"/>
                    <a:pt x="159" y="82"/>
                  </a:cubicBezTo>
                  <a:cubicBezTo>
                    <a:pt x="165" y="82"/>
                    <a:pt x="165" y="82"/>
                    <a:pt x="165" y="82"/>
                  </a:cubicBezTo>
                  <a:close/>
                  <a:moveTo>
                    <a:pt x="59" y="82"/>
                  </a:moveTo>
                  <a:cubicBezTo>
                    <a:pt x="59" y="76"/>
                    <a:pt x="62" y="70"/>
                    <a:pt x="66" y="66"/>
                  </a:cubicBezTo>
                  <a:cubicBezTo>
                    <a:pt x="70" y="61"/>
                    <a:pt x="76" y="59"/>
                    <a:pt x="83" y="59"/>
                  </a:cubicBezTo>
                  <a:cubicBezTo>
                    <a:pt x="89" y="59"/>
                    <a:pt x="95" y="61"/>
                    <a:pt x="99" y="66"/>
                  </a:cubicBezTo>
                  <a:cubicBezTo>
                    <a:pt x="104" y="70"/>
                    <a:pt x="106" y="76"/>
                    <a:pt x="106" y="82"/>
                  </a:cubicBezTo>
                  <a:cubicBezTo>
                    <a:pt x="112" y="82"/>
                    <a:pt x="112" y="82"/>
                    <a:pt x="112" y="82"/>
                  </a:cubicBezTo>
                  <a:cubicBezTo>
                    <a:pt x="112" y="74"/>
                    <a:pt x="109" y="67"/>
                    <a:pt x="104" y="61"/>
                  </a:cubicBezTo>
                  <a:cubicBezTo>
                    <a:pt x="98" y="56"/>
                    <a:pt x="91" y="53"/>
                    <a:pt x="83" y="53"/>
                  </a:cubicBezTo>
                  <a:cubicBezTo>
                    <a:pt x="74" y="53"/>
                    <a:pt x="67" y="56"/>
                    <a:pt x="62" y="61"/>
                  </a:cubicBezTo>
                  <a:cubicBezTo>
                    <a:pt x="56" y="67"/>
                    <a:pt x="53" y="74"/>
                    <a:pt x="53" y="82"/>
                  </a:cubicBezTo>
                  <a:cubicBezTo>
                    <a:pt x="59" y="82"/>
                    <a:pt x="59" y="82"/>
                    <a:pt x="59" y="82"/>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76" name="Freeform 239"/>
            <p:cNvSpPr/>
            <p:nvPr>
              <p:custDataLst>
                <p:tags r:id="rId231"/>
              </p:custDataLst>
            </p:nvPr>
          </p:nvSpPr>
          <p:spPr bwMode="auto">
            <a:xfrm>
              <a:off x="8012027" y="8712582"/>
              <a:ext cx="144221" cy="223990"/>
            </a:xfrm>
            <a:custGeom>
              <a:avLst/>
              <a:gdLst>
                <a:gd name="T0" fmla="*/ 61 w 61"/>
                <a:gd name="T1" fmla="*/ 89 h 95"/>
                <a:gd name="T2" fmla="*/ 61 w 61"/>
                <a:gd name="T3" fmla="*/ 9 h 95"/>
                <a:gd name="T4" fmla="*/ 53 w 61"/>
                <a:gd name="T5" fmla="*/ 0 h 95"/>
                <a:gd name="T6" fmla="*/ 8 w 61"/>
                <a:gd name="T7" fmla="*/ 0 h 95"/>
                <a:gd name="T8" fmla="*/ 8 w 61"/>
                <a:gd name="T9" fmla="*/ 70 h 95"/>
                <a:gd name="T10" fmla="*/ 10 w 61"/>
                <a:gd name="T11" fmla="*/ 70 h 95"/>
                <a:gd name="T12" fmla="*/ 10 w 61"/>
                <a:gd name="T13" fmla="*/ 80 h 95"/>
                <a:gd name="T14" fmla="*/ 3 w 61"/>
                <a:gd name="T15" fmla="*/ 83 h 95"/>
                <a:gd name="T16" fmla="*/ 0 w 61"/>
                <a:gd name="T17" fmla="*/ 90 h 95"/>
                <a:gd name="T18" fmla="*/ 0 w 61"/>
                <a:gd name="T19" fmla="*/ 95 h 95"/>
                <a:gd name="T20" fmla="*/ 4 w 61"/>
                <a:gd name="T21" fmla="*/ 95 h 95"/>
                <a:gd name="T22" fmla="*/ 4 w 61"/>
                <a:gd name="T23" fmla="*/ 95 h 95"/>
                <a:gd name="T24" fmla="*/ 10 w 61"/>
                <a:gd name="T25" fmla="*/ 95 h 95"/>
                <a:gd name="T26" fmla="*/ 22 w 61"/>
                <a:gd name="T27" fmla="*/ 95 h 95"/>
                <a:gd name="T28" fmla="*/ 53 w 61"/>
                <a:gd name="T29" fmla="*/ 95 h 95"/>
                <a:gd name="T30" fmla="*/ 55 w 61"/>
                <a:gd name="T31" fmla="*/ 95 h 95"/>
                <a:gd name="T32" fmla="*/ 58 w 61"/>
                <a:gd name="T33" fmla="*/ 95 h 95"/>
                <a:gd name="T34" fmla="*/ 59 w 61"/>
                <a:gd name="T35" fmla="*/ 95 h 95"/>
                <a:gd name="T36" fmla="*/ 61 w 61"/>
                <a:gd name="T37" fmla="*/ 89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1" h="95">
                  <a:moveTo>
                    <a:pt x="61" y="89"/>
                  </a:moveTo>
                  <a:cubicBezTo>
                    <a:pt x="61" y="9"/>
                    <a:pt x="61" y="9"/>
                    <a:pt x="61" y="9"/>
                  </a:cubicBezTo>
                  <a:cubicBezTo>
                    <a:pt x="61" y="4"/>
                    <a:pt x="58" y="0"/>
                    <a:pt x="53" y="0"/>
                  </a:cubicBezTo>
                  <a:cubicBezTo>
                    <a:pt x="8" y="0"/>
                    <a:pt x="8" y="0"/>
                    <a:pt x="8" y="0"/>
                  </a:cubicBezTo>
                  <a:cubicBezTo>
                    <a:pt x="8" y="70"/>
                    <a:pt x="8" y="70"/>
                    <a:pt x="8" y="70"/>
                  </a:cubicBezTo>
                  <a:cubicBezTo>
                    <a:pt x="10" y="70"/>
                    <a:pt x="10" y="70"/>
                    <a:pt x="10" y="70"/>
                  </a:cubicBezTo>
                  <a:cubicBezTo>
                    <a:pt x="10" y="80"/>
                    <a:pt x="10" y="80"/>
                    <a:pt x="10" y="80"/>
                  </a:cubicBezTo>
                  <a:cubicBezTo>
                    <a:pt x="8" y="80"/>
                    <a:pt x="5" y="81"/>
                    <a:pt x="3" y="83"/>
                  </a:cubicBezTo>
                  <a:cubicBezTo>
                    <a:pt x="1" y="85"/>
                    <a:pt x="0" y="87"/>
                    <a:pt x="0" y="90"/>
                  </a:cubicBezTo>
                  <a:cubicBezTo>
                    <a:pt x="0" y="95"/>
                    <a:pt x="0" y="95"/>
                    <a:pt x="0" y="95"/>
                  </a:cubicBezTo>
                  <a:cubicBezTo>
                    <a:pt x="4" y="95"/>
                    <a:pt x="4" y="95"/>
                    <a:pt x="4" y="95"/>
                  </a:cubicBezTo>
                  <a:cubicBezTo>
                    <a:pt x="4" y="95"/>
                    <a:pt x="4" y="95"/>
                    <a:pt x="4" y="95"/>
                  </a:cubicBezTo>
                  <a:cubicBezTo>
                    <a:pt x="10" y="95"/>
                    <a:pt x="10" y="95"/>
                    <a:pt x="10" y="95"/>
                  </a:cubicBezTo>
                  <a:cubicBezTo>
                    <a:pt x="22" y="95"/>
                    <a:pt x="22" y="95"/>
                    <a:pt x="22" y="95"/>
                  </a:cubicBezTo>
                  <a:cubicBezTo>
                    <a:pt x="53" y="95"/>
                    <a:pt x="53" y="95"/>
                    <a:pt x="53" y="95"/>
                  </a:cubicBezTo>
                  <a:cubicBezTo>
                    <a:pt x="55" y="95"/>
                    <a:pt x="55" y="95"/>
                    <a:pt x="55" y="95"/>
                  </a:cubicBezTo>
                  <a:cubicBezTo>
                    <a:pt x="58" y="95"/>
                    <a:pt x="58" y="95"/>
                    <a:pt x="58" y="95"/>
                  </a:cubicBezTo>
                  <a:cubicBezTo>
                    <a:pt x="59" y="95"/>
                    <a:pt x="59" y="95"/>
                    <a:pt x="59" y="95"/>
                  </a:cubicBezTo>
                  <a:cubicBezTo>
                    <a:pt x="60" y="94"/>
                    <a:pt x="61" y="91"/>
                    <a:pt x="61" y="89"/>
                  </a:cubicBezTo>
                  <a:close/>
                </a:path>
              </a:pathLst>
            </a:custGeom>
            <a:solidFill>
              <a:srgbClr val="0565A2">
                <a:alpha val="30000"/>
              </a:srgbClr>
            </a:solidFill>
            <a:ln>
              <a:noFill/>
            </a:ln>
          </p:spPr>
          <p:txBody>
            <a:bodyPr vert="horz" wrap="square" lIns="68580" tIns="34290" rIns="68580" bIns="34290" numCol="1" anchor="t" anchorCtr="0" compatLnSpc="1"/>
            <a:lstStyle/>
            <a:p>
              <a:endParaRPr lang="zh-CN" altLang="en-US" sz="1350"/>
            </a:p>
          </p:txBody>
        </p:sp>
        <p:sp>
          <p:nvSpPr>
            <p:cNvPr id="277" name="Freeform 240"/>
            <p:cNvSpPr/>
            <p:nvPr>
              <p:custDataLst>
                <p:tags r:id="rId232"/>
              </p:custDataLst>
            </p:nvPr>
          </p:nvSpPr>
          <p:spPr bwMode="auto">
            <a:xfrm>
              <a:off x="7835261" y="8719601"/>
              <a:ext cx="301844" cy="216970"/>
            </a:xfrm>
            <a:custGeom>
              <a:avLst/>
              <a:gdLst>
                <a:gd name="T0" fmla="*/ 120 w 128"/>
                <a:gd name="T1" fmla="*/ 92 h 92"/>
                <a:gd name="T2" fmla="*/ 9 w 128"/>
                <a:gd name="T3" fmla="*/ 92 h 92"/>
                <a:gd name="T4" fmla="*/ 0 w 128"/>
                <a:gd name="T5" fmla="*/ 84 h 92"/>
                <a:gd name="T6" fmla="*/ 0 w 128"/>
                <a:gd name="T7" fmla="*/ 8 h 92"/>
                <a:gd name="T8" fmla="*/ 9 w 128"/>
                <a:gd name="T9" fmla="*/ 0 h 92"/>
                <a:gd name="T10" fmla="*/ 120 w 128"/>
                <a:gd name="T11" fmla="*/ 0 h 92"/>
                <a:gd name="T12" fmla="*/ 128 w 128"/>
                <a:gd name="T13" fmla="*/ 8 h 92"/>
                <a:gd name="T14" fmla="*/ 128 w 128"/>
                <a:gd name="T15" fmla="*/ 84 h 92"/>
                <a:gd name="T16" fmla="*/ 120 w 128"/>
                <a:gd name="T17"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92">
                  <a:moveTo>
                    <a:pt x="120" y="92"/>
                  </a:moveTo>
                  <a:cubicBezTo>
                    <a:pt x="9" y="92"/>
                    <a:pt x="9" y="92"/>
                    <a:pt x="9" y="92"/>
                  </a:cubicBezTo>
                  <a:cubicBezTo>
                    <a:pt x="4" y="92"/>
                    <a:pt x="0" y="89"/>
                    <a:pt x="0" y="84"/>
                  </a:cubicBezTo>
                  <a:cubicBezTo>
                    <a:pt x="0" y="8"/>
                    <a:pt x="0" y="8"/>
                    <a:pt x="0" y="8"/>
                  </a:cubicBezTo>
                  <a:cubicBezTo>
                    <a:pt x="0" y="3"/>
                    <a:pt x="4" y="0"/>
                    <a:pt x="9" y="0"/>
                  </a:cubicBezTo>
                  <a:cubicBezTo>
                    <a:pt x="120" y="0"/>
                    <a:pt x="120" y="0"/>
                    <a:pt x="120" y="0"/>
                  </a:cubicBezTo>
                  <a:cubicBezTo>
                    <a:pt x="125" y="0"/>
                    <a:pt x="128" y="3"/>
                    <a:pt x="128" y="8"/>
                  </a:cubicBezTo>
                  <a:cubicBezTo>
                    <a:pt x="128" y="84"/>
                    <a:pt x="128" y="84"/>
                    <a:pt x="128" y="84"/>
                  </a:cubicBezTo>
                  <a:cubicBezTo>
                    <a:pt x="128" y="89"/>
                    <a:pt x="125" y="92"/>
                    <a:pt x="120" y="9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78" name="Freeform 241"/>
            <p:cNvSpPr/>
            <p:nvPr>
              <p:custDataLst>
                <p:tags r:id="rId233"/>
              </p:custDataLst>
            </p:nvPr>
          </p:nvSpPr>
          <p:spPr bwMode="auto">
            <a:xfrm>
              <a:off x="7835261" y="8719601"/>
              <a:ext cx="301844" cy="44670"/>
            </a:xfrm>
            <a:custGeom>
              <a:avLst/>
              <a:gdLst>
                <a:gd name="T0" fmla="*/ 0 w 128"/>
                <a:gd name="T1" fmla="*/ 19 h 19"/>
                <a:gd name="T2" fmla="*/ 0 w 128"/>
                <a:gd name="T3" fmla="*/ 6 h 19"/>
                <a:gd name="T4" fmla="*/ 7 w 128"/>
                <a:gd name="T5" fmla="*/ 0 h 19"/>
                <a:gd name="T6" fmla="*/ 122 w 128"/>
                <a:gd name="T7" fmla="*/ 0 h 19"/>
                <a:gd name="T8" fmla="*/ 128 w 128"/>
                <a:gd name="T9" fmla="*/ 6 h 19"/>
                <a:gd name="T10" fmla="*/ 128 w 128"/>
                <a:gd name="T11" fmla="*/ 19 h 19"/>
                <a:gd name="T12" fmla="*/ 0 w 128"/>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128" h="19">
                  <a:moveTo>
                    <a:pt x="0" y="19"/>
                  </a:moveTo>
                  <a:cubicBezTo>
                    <a:pt x="0" y="6"/>
                    <a:pt x="0" y="6"/>
                    <a:pt x="0" y="6"/>
                  </a:cubicBezTo>
                  <a:cubicBezTo>
                    <a:pt x="0" y="2"/>
                    <a:pt x="3" y="0"/>
                    <a:pt x="7" y="0"/>
                  </a:cubicBezTo>
                  <a:cubicBezTo>
                    <a:pt x="122" y="0"/>
                    <a:pt x="122" y="0"/>
                    <a:pt x="122" y="0"/>
                  </a:cubicBezTo>
                  <a:cubicBezTo>
                    <a:pt x="126" y="0"/>
                    <a:pt x="128" y="2"/>
                    <a:pt x="128" y="6"/>
                  </a:cubicBezTo>
                  <a:cubicBezTo>
                    <a:pt x="128" y="19"/>
                    <a:pt x="128" y="19"/>
                    <a:pt x="128" y="19"/>
                  </a:cubicBezTo>
                  <a:lnTo>
                    <a:pt x="0" y="19"/>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79" name="Freeform 242"/>
            <p:cNvSpPr/>
            <p:nvPr>
              <p:custDataLst>
                <p:tags r:id="rId234"/>
              </p:custDataLst>
            </p:nvPr>
          </p:nvSpPr>
          <p:spPr bwMode="auto">
            <a:xfrm>
              <a:off x="7828241" y="8712582"/>
              <a:ext cx="315883" cy="231009"/>
            </a:xfrm>
            <a:custGeom>
              <a:avLst/>
              <a:gdLst>
                <a:gd name="T0" fmla="*/ 49 w 134"/>
                <a:gd name="T1" fmla="*/ 6 h 98"/>
                <a:gd name="T2" fmla="*/ 125 w 134"/>
                <a:gd name="T3" fmla="*/ 6 h 98"/>
                <a:gd name="T4" fmla="*/ 128 w 134"/>
                <a:gd name="T5" fmla="*/ 9 h 98"/>
                <a:gd name="T6" fmla="*/ 128 w 134"/>
                <a:gd name="T7" fmla="*/ 89 h 98"/>
                <a:gd name="T8" fmla="*/ 125 w 134"/>
                <a:gd name="T9" fmla="*/ 92 h 98"/>
                <a:gd name="T10" fmla="*/ 10 w 134"/>
                <a:gd name="T11" fmla="*/ 92 h 98"/>
                <a:gd name="T12" fmla="*/ 6 w 134"/>
                <a:gd name="T13" fmla="*/ 89 h 98"/>
                <a:gd name="T14" fmla="*/ 6 w 134"/>
                <a:gd name="T15" fmla="*/ 9 h 98"/>
                <a:gd name="T16" fmla="*/ 10 w 134"/>
                <a:gd name="T17" fmla="*/ 6 h 98"/>
                <a:gd name="T18" fmla="*/ 23 w 134"/>
                <a:gd name="T19" fmla="*/ 6 h 98"/>
                <a:gd name="T20" fmla="*/ 27 w 134"/>
                <a:gd name="T21" fmla="*/ 6 h 98"/>
                <a:gd name="T22" fmla="*/ 27 w 134"/>
                <a:gd name="T23" fmla="*/ 0 h 98"/>
                <a:gd name="T24" fmla="*/ 23 w 134"/>
                <a:gd name="T25" fmla="*/ 0 h 98"/>
                <a:gd name="T26" fmla="*/ 10 w 134"/>
                <a:gd name="T27" fmla="*/ 0 h 98"/>
                <a:gd name="T28" fmla="*/ 0 w 134"/>
                <a:gd name="T29" fmla="*/ 9 h 98"/>
                <a:gd name="T30" fmla="*/ 0 w 134"/>
                <a:gd name="T31" fmla="*/ 89 h 98"/>
                <a:gd name="T32" fmla="*/ 10 w 134"/>
                <a:gd name="T33" fmla="*/ 98 h 98"/>
                <a:gd name="T34" fmla="*/ 125 w 134"/>
                <a:gd name="T35" fmla="*/ 98 h 98"/>
                <a:gd name="T36" fmla="*/ 134 w 134"/>
                <a:gd name="T37" fmla="*/ 89 h 98"/>
                <a:gd name="T38" fmla="*/ 134 w 134"/>
                <a:gd name="T39" fmla="*/ 9 h 98"/>
                <a:gd name="T40" fmla="*/ 125 w 134"/>
                <a:gd name="T41" fmla="*/ 0 h 98"/>
                <a:gd name="T42" fmla="*/ 49 w 134"/>
                <a:gd name="T43" fmla="*/ 0 h 98"/>
                <a:gd name="T44" fmla="*/ 49 w 134"/>
                <a:gd name="T45" fmla="*/ 6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4" h="98">
                  <a:moveTo>
                    <a:pt x="49" y="6"/>
                  </a:moveTo>
                  <a:cubicBezTo>
                    <a:pt x="125" y="6"/>
                    <a:pt x="125" y="6"/>
                    <a:pt x="125" y="6"/>
                  </a:cubicBezTo>
                  <a:cubicBezTo>
                    <a:pt x="127" y="6"/>
                    <a:pt x="128" y="7"/>
                    <a:pt x="128" y="9"/>
                  </a:cubicBezTo>
                  <a:cubicBezTo>
                    <a:pt x="128" y="89"/>
                    <a:pt x="128" y="89"/>
                    <a:pt x="128" y="89"/>
                  </a:cubicBezTo>
                  <a:cubicBezTo>
                    <a:pt x="128" y="91"/>
                    <a:pt x="127" y="92"/>
                    <a:pt x="125" y="92"/>
                  </a:cubicBezTo>
                  <a:cubicBezTo>
                    <a:pt x="10" y="92"/>
                    <a:pt x="10" y="92"/>
                    <a:pt x="10" y="92"/>
                  </a:cubicBezTo>
                  <a:cubicBezTo>
                    <a:pt x="8" y="92"/>
                    <a:pt x="6" y="91"/>
                    <a:pt x="6" y="89"/>
                  </a:cubicBezTo>
                  <a:cubicBezTo>
                    <a:pt x="6" y="9"/>
                    <a:pt x="6" y="9"/>
                    <a:pt x="6" y="9"/>
                  </a:cubicBezTo>
                  <a:cubicBezTo>
                    <a:pt x="6" y="7"/>
                    <a:pt x="8" y="6"/>
                    <a:pt x="10" y="6"/>
                  </a:cubicBezTo>
                  <a:cubicBezTo>
                    <a:pt x="23" y="6"/>
                    <a:pt x="23" y="6"/>
                    <a:pt x="23" y="6"/>
                  </a:cubicBezTo>
                  <a:cubicBezTo>
                    <a:pt x="27" y="6"/>
                    <a:pt x="27" y="6"/>
                    <a:pt x="27" y="6"/>
                  </a:cubicBezTo>
                  <a:cubicBezTo>
                    <a:pt x="27" y="0"/>
                    <a:pt x="27" y="0"/>
                    <a:pt x="27" y="0"/>
                  </a:cubicBezTo>
                  <a:cubicBezTo>
                    <a:pt x="23" y="0"/>
                    <a:pt x="23" y="0"/>
                    <a:pt x="23" y="0"/>
                  </a:cubicBezTo>
                  <a:cubicBezTo>
                    <a:pt x="10" y="0"/>
                    <a:pt x="10" y="0"/>
                    <a:pt x="10" y="0"/>
                  </a:cubicBezTo>
                  <a:cubicBezTo>
                    <a:pt x="5" y="0"/>
                    <a:pt x="0" y="4"/>
                    <a:pt x="0" y="9"/>
                  </a:cubicBezTo>
                  <a:cubicBezTo>
                    <a:pt x="0" y="89"/>
                    <a:pt x="0" y="89"/>
                    <a:pt x="0" y="89"/>
                  </a:cubicBezTo>
                  <a:cubicBezTo>
                    <a:pt x="0" y="94"/>
                    <a:pt x="5" y="98"/>
                    <a:pt x="10" y="98"/>
                  </a:cubicBezTo>
                  <a:cubicBezTo>
                    <a:pt x="125" y="98"/>
                    <a:pt x="125" y="98"/>
                    <a:pt x="125" y="98"/>
                  </a:cubicBezTo>
                  <a:cubicBezTo>
                    <a:pt x="130" y="98"/>
                    <a:pt x="134" y="94"/>
                    <a:pt x="134" y="89"/>
                  </a:cubicBezTo>
                  <a:cubicBezTo>
                    <a:pt x="134" y="9"/>
                    <a:pt x="134" y="9"/>
                    <a:pt x="134" y="9"/>
                  </a:cubicBezTo>
                  <a:cubicBezTo>
                    <a:pt x="134" y="4"/>
                    <a:pt x="130" y="0"/>
                    <a:pt x="125" y="0"/>
                  </a:cubicBezTo>
                  <a:cubicBezTo>
                    <a:pt x="49" y="0"/>
                    <a:pt x="49" y="0"/>
                    <a:pt x="49" y="0"/>
                  </a:cubicBezTo>
                  <a:cubicBezTo>
                    <a:pt x="49" y="6"/>
                    <a:pt x="49" y="6"/>
                    <a:pt x="49"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80" name="Rectangle 243"/>
            <p:cNvSpPr>
              <a:spLocks noChangeArrowheads="1"/>
            </p:cNvSpPr>
            <p:nvPr>
              <p:custDataLst>
                <p:tags r:id="rId235"/>
              </p:custDataLst>
            </p:nvPr>
          </p:nvSpPr>
          <p:spPr bwMode="auto">
            <a:xfrm>
              <a:off x="7915667" y="8712582"/>
              <a:ext cx="11487"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81" name="Freeform 244"/>
            <p:cNvSpPr/>
            <p:nvPr>
              <p:custDataLst>
                <p:tags r:id="rId236"/>
              </p:custDataLst>
            </p:nvPr>
          </p:nvSpPr>
          <p:spPr bwMode="auto">
            <a:xfrm>
              <a:off x="7915667" y="8712582"/>
              <a:ext cx="11487" cy="14039"/>
            </a:xfrm>
            <a:custGeom>
              <a:avLst/>
              <a:gdLst>
                <a:gd name="T0" fmla="*/ 0 w 18"/>
                <a:gd name="T1" fmla="*/ 22 h 22"/>
                <a:gd name="T2" fmla="*/ 18 w 18"/>
                <a:gd name="T3" fmla="*/ 22 h 22"/>
                <a:gd name="T4" fmla="*/ 18 w 18"/>
                <a:gd name="T5" fmla="*/ 0 h 22"/>
                <a:gd name="T6" fmla="*/ 0 w 18"/>
                <a:gd name="T7" fmla="*/ 0 h 22"/>
              </a:gdLst>
              <a:ahLst/>
              <a:cxnLst>
                <a:cxn ang="0">
                  <a:pos x="T0" y="T1"/>
                </a:cxn>
                <a:cxn ang="0">
                  <a:pos x="T2" y="T3"/>
                </a:cxn>
                <a:cxn ang="0">
                  <a:pos x="T4" y="T5"/>
                </a:cxn>
                <a:cxn ang="0">
                  <a:pos x="T6" y="T7"/>
                </a:cxn>
              </a:cxnLst>
              <a:rect l="0" t="0" r="r" b="b"/>
              <a:pathLst>
                <a:path w="18" h="22">
                  <a:moveTo>
                    <a:pt x="0" y="22"/>
                  </a:moveTo>
                  <a:lnTo>
                    <a:pt x="18" y="22"/>
                  </a:lnTo>
                  <a:lnTo>
                    <a:pt x="1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82" name="Rectangle 245"/>
            <p:cNvSpPr>
              <a:spLocks noChangeArrowheads="1"/>
            </p:cNvSpPr>
            <p:nvPr>
              <p:custDataLst>
                <p:tags r:id="rId237"/>
              </p:custDataLst>
            </p:nvPr>
          </p:nvSpPr>
          <p:spPr bwMode="auto">
            <a:xfrm>
              <a:off x="7835261" y="8759166"/>
              <a:ext cx="301844" cy="14678"/>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83" name="Freeform 246"/>
            <p:cNvSpPr/>
            <p:nvPr>
              <p:custDataLst>
                <p:tags r:id="rId238"/>
              </p:custDataLst>
            </p:nvPr>
          </p:nvSpPr>
          <p:spPr bwMode="auto">
            <a:xfrm>
              <a:off x="7835261" y="8759166"/>
              <a:ext cx="301844" cy="14678"/>
            </a:xfrm>
            <a:custGeom>
              <a:avLst/>
              <a:gdLst>
                <a:gd name="T0" fmla="*/ 0 w 473"/>
                <a:gd name="T1" fmla="*/ 23 h 23"/>
                <a:gd name="T2" fmla="*/ 473 w 473"/>
                <a:gd name="T3" fmla="*/ 23 h 23"/>
                <a:gd name="T4" fmla="*/ 473 w 473"/>
                <a:gd name="T5" fmla="*/ 0 h 23"/>
                <a:gd name="T6" fmla="*/ 0 w 473"/>
                <a:gd name="T7" fmla="*/ 0 h 23"/>
              </a:gdLst>
              <a:ahLst/>
              <a:cxnLst>
                <a:cxn ang="0">
                  <a:pos x="T0" y="T1"/>
                </a:cxn>
                <a:cxn ang="0">
                  <a:pos x="T2" y="T3"/>
                </a:cxn>
                <a:cxn ang="0">
                  <a:pos x="T4" y="T5"/>
                </a:cxn>
                <a:cxn ang="0">
                  <a:pos x="T6" y="T7"/>
                </a:cxn>
              </a:cxnLst>
              <a:rect l="0" t="0" r="r" b="b"/>
              <a:pathLst>
                <a:path w="473" h="23">
                  <a:moveTo>
                    <a:pt x="0" y="23"/>
                  </a:moveTo>
                  <a:lnTo>
                    <a:pt x="473" y="23"/>
                  </a:lnTo>
                  <a:lnTo>
                    <a:pt x="473"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84" name="Rectangle 247"/>
            <p:cNvSpPr>
              <a:spLocks noChangeArrowheads="1"/>
            </p:cNvSpPr>
            <p:nvPr>
              <p:custDataLst>
                <p:tags r:id="rId239"/>
              </p:custDataLst>
            </p:nvPr>
          </p:nvSpPr>
          <p:spPr bwMode="auto">
            <a:xfrm>
              <a:off x="7870997" y="8738108"/>
              <a:ext cx="11487"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85" name="Freeform 248"/>
            <p:cNvSpPr/>
            <p:nvPr>
              <p:custDataLst>
                <p:tags r:id="rId240"/>
              </p:custDataLst>
            </p:nvPr>
          </p:nvSpPr>
          <p:spPr bwMode="auto">
            <a:xfrm>
              <a:off x="7870997" y="8738108"/>
              <a:ext cx="11487" cy="14039"/>
            </a:xfrm>
            <a:custGeom>
              <a:avLst/>
              <a:gdLst>
                <a:gd name="T0" fmla="*/ 0 w 18"/>
                <a:gd name="T1" fmla="*/ 22 h 22"/>
                <a:gd name="T2" fmla="*/ 18 w 18"/>
                <a:gd name="T3" fmla="*/ 22 h 22"/>
                <a:gd name="T4" fmla="*/ 18 w 18"/>
                <a:gd name="T5" fmla="*/ 0 h 22"/>
                <a:gd name="T6" fmla="*/ 0 w 18"/>
                <a:gd name="T7" fmla="*/ 0 h 22"/>
              </a:gdLst>
              <a:ahLst/>
              <a:cxnLst>
                <a:cxn ang="0">
                  <a:pos x="T0" y="T1"/>
                </a:cxn>
                <a:cxn ang="0">
                  <a:pos x="T2" y="T3"/>
                </a:cxn>
                <a:cxn ang="0">
                  <a:pos x="T4" y="T5"/>
                </a:cxn>
                <a:cxn ang="0">
                  <a:pos x="T6" y="T7"/>
                </a:cxn>
              </a:cxnLst>
              <a:rect l="0" t="0" r="r" b="b"/>
              <a:pathLst>
                <a:path w="18" h="22">
                  <a:moveTo>
                    <a:pt x="0" y="22"/>
                  </a:moveTo>
                  <a:lnTo>
                    <a:pt x="18" y="22"/>
                  </a:lnTo>
                  <a:lnTo>
                    <a:pt x="1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86" name="Rectangle 249"/>
            <p:cNvSpPr>
              <a:spLocks noChangeArrowheads="1"/>
            </p:cNvSpPr>
            <p:nvPr>
              <p:custDataLst>
                <p:tags r:id="rId241"/>
              </p:custDataLst>
            </p:nvPr>
          </p:nvSpPr>
          <p:spPr bwMode="auto">
            <a:xfrm>
              <a:off x="7899076" y="8738108"/>
              <a:ext cx="11487"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87" name="Freeform 250"/>
            <p:cNvSpPr/>
            <p:nvPr>
              <p:custDataLst>
                <p:tags r:id="rId242"/>
              </p:custDataLst>
            </p:nvPr>
          </p:nvSpPr>
          <p:spPr bwMode="auto">
            <a:xfrm>
              <a:off x="7899076" y="8738108"/>
              <a:ext cx="11487" cy="14039"/>
            </a:xfrm>
            <a:custGeom>
              <a:avLst/>
              <a:gdLst>
                <a:gd name="T0" fmla="*/ 0 w 18"/>
                <a:gd name="T1" fmla="*/ 22 h 22"/>
                <a:gd name="T2" fmla="*/ 18 w 18"/>
                <a:gd name="T3" fmla="*/ 22 h 22"/>
                <a:gd name="T4" fmla="*/ 18 w 18"/>
                <a:gd name="T5" fmla="*/ 0 h 22"/>
                <a:gd name="T6" fmla="*/ 0 w 18"/>
                <a:gd name="T7" fmla="*/ 0 h 22"/>
              </a:gdLst>
              <a:ahLst/>
              <a:cxnLst>
                <a:cxn ang="0">
                  <a:pos x="T0" y="T1"/>
                </a:cxn>
                <a:cxn ang="0">
                  <a:pos x="T2" y="T3"/>
                </a:cxn>
                <a:cxn ang="0">
                  <a:pos x="T4" y="T5"/>
                </a:cxn>
                <a:cxn ang="0">
                  <a:pos x="T6" y="T7"/>
                </a:cxn>
              </a:cxnLst>
              <a:rect l="0" t="0" r="r" b="b"/>
              <a:pathLst>
                <a:path w="18" h="22">
                  <a:moveTo>
                    <a:pt x="0" y="22"/>
                  </a:moveTo>
                  <a:lnTo>
                    <a:pt x="18" y="22"/>
                  </a:lnTo>
                  <a:lnTo>
                    <a:pt x="1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88" name="Rectangle 251"/>
            <p:cNvSpPr>
              <a:spLocks noChangeArrowheads="1"/>
            </p:cNvSpPr>
            <p:nvPr>
              <p:custDataLst>
                <p:tags r:id="rId243"/>
              </p:custDataLst>
            </p:nvPr>
          </p:nvSpPr>
          <p:spPr bwMode="auto">
            <a:xfrm>
              <a:off x="7927154" y="8738108"/>
              <a:ext cx="12125"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89" name="Freeform 252"/>
            <p:cNvSpPr/>
            <p:nvPr>
              <p:custDataLst>
                <p:tags r:id="rId244"/>
              </p:custDataLst>
            </p:nvPr>
          </p:nvSpPr>
          <p:spPr bwMode="auto">
            <a:xfrm>
              <a:off x="7927154" y="8738108"/>
              <a:ext cx="12125" cy="14039"/>
            </a:xfrm>
            <a:custGeom>
              <a:avLst/>
              <a:gdLst>
                <a:gd name="T0" fmla="*/ 0 w 19"/>
                <a:gd name="T1" fmla="*/ 22 h 22"/>
                <a:gd name="T2" fmla="*/ 19 w 19"/>
                <a:gd name="T3" fmla="*/ 22 h 22"/>
                <a:gd name="T4" fmla="*/ 19 w 19"/>
                <a:gd name="T5" fmla="*/ 0 h 22"/>
                <a:gd name="T6" fmla="*/ 0 w 19"/>
                <a:gd name="T7" fmla="*/ 0 h 22"/>
              </a:gdLst>
              <a:ahLst/>
              <a:cxnLst>
                <a:cxn ang="0">
                  <a:pos x="T0" y="T1"/>
                </a:cxn>
                <a:cxn ang="0">
                  <a:pos x="T2" y="T3"/>
                </a:cxn>
                <a:cxn ang="0">
                  <a:pos x="T4" y="T5"/>
                </a:cxn>
                <a:cxn ang="0">
                  <a:pos x="T6" y="T7"/>
                </a:cxn>
              </a:cxnLst>
              <a:rect l="0" t="0" r="r" b="b"/>
              <a:pathLst>
                <a:path w="19" h="22">
                  <a:moveTo>
                    <a:pt x="0" y="22"/>
                  </a:moveTo>
                  <a:lnTo>
                    <a:pt x="19" y="22"/>
                  </a:lnTo>
                  <a:lnTo>
                    <a:pt x="19"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90" name="Freeform 253"/>
            <p:cNvSpPr/>
            <p:nvPr>
              <p:custDataLst>
                <p:tags r:id="rId245"/>
              </p:custDataLst>
            </p:nvPr>
          </p:nvSpPr>
          <p:spPr bwMode="auto">
            <a:xfrm>
              <a:off x="7882484" y="8787883"/>
              <a:ext cx="209951" cy="119972"/>
            </a:xfrm>
            <a:custGeom>
              <a:avLst/>
              <a:gdLst>
                <a:gd name="T0" fmla="*/ 83 w 89"/>
                <a:gd name="T1" fmla="*/ 51 h 51"/>
                <a:gd name="T2" fmla="*/ 6 w 89"/>
                <a:gd name="T3" fmla="*/ 51 h 51"/>
                <a:gd name="T4" fmla="*/ 0 w 89"/>
                <a:gd name="T5" fmla="*/ 45 h 51"/>
                <a:gd name="T6" fmla="*/ 0 w 89"/>
                <a:gd name="T7" fmla="*/ 7 h 51"/>
                <a:gd name="T8" fmla="*/ 6 w 89"/>
                <a:gd name="T9" fmla="*/ 0 h 51"/>
                <a:gd name="T10" fmla="*/ 83 w 89"/>
                <a:gd name="T11" fmla="*/ 0 h 51"/>
                <a:gd name="T12" fmla="*/ 89 w 89"/>
                <a:gd name="T13" fmla="*/ 7 h 51"/>
                <a:gd name="T14" fmla="*/ 89 w 89"/>
                <a:gd name="T15" fmla="*/ 45 h 51"/>
                <a:gd name="T16" fmla="*/ 83 w 89"/>
                <a:gd name="T17"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 h="51">
                  <a:moveTo>
                    <a:pt x="83" y="51"/>
                  </a:moveTo>
                  <a:cubicBezTo>
                    <a:pt x="6" y="51"/>
                    <a:pt x="6" y="51"/>
                    <a:pt x="6" y="51"/>
                  </a:cubicBezTo>
                  <a:cubicBezTo>
                    <a:pt x="2" y="51"/>
                    <a:pt x="0" y="48"/>
                    <a:pt x="0" y="45"/>
                  </a:cubicBezTo>
                  <a:cubicBezTo>
                    <a:pt x="0" y="7"/>
                    <a:pt x="0" y="7"/>
                    <a:pt x="0" y="7"/>
                  </a:cubicBezTo>
                  <a:cubicBezTo>
                    <a:pt x="0" y="3"/>
                    <a:pt x="2" y="0"/>
                    <a:pt x="6" y="0"/>
                  </a:cubicBezTo>
                  <a:cubicBezTo>
                    <a:pt x="83" y="0"/>
                    <a:pt x="83" y="0"/>
                    <a:pt x="83" y="0"/>
                  </a:cubicBezTo>
                  <a:cubicBezTo>
                    <a:pt x="86" y="0"/>
                    <a:pt x="89" y="3"/>
                    <a:pt x="89" y="7"/>
                  </a:cubicBezTo>
                  <a:cubicBezTo>
                    <a:pt x="89" y="45"/>
                    <a:pt x="89" y="45"/>
                    <a:pt x="89" y="45"/>
                  </a:cubicBezTo>
                  <a:cubicBezTo>
                    <a:pt x="89" y="48"/>
                    <a:pt x="86" y="51"/>
                    <a:pt x="83" y="51"/>
                  </a:cubicBez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91" name="Freeform 254"/>
            <p:cNvSpPr/>
            <p:nvPr>
              <p:custDataLst>
                <p:tags r:id="rId246"/>
              </p:custDataLst>
            </p:nvPr>
          </p:nvSpPr>
          <p:spPr bwMode="auto">
            <a:xfrm>
              <a:off x="7875464" y="8780863"/>
              <a:ext cx="223990" cy="134011"/>
            </a:xfrm>
            <a:custGeom>
              <a:avLst/>
              <a:gdLst>
                <a:gd name="T0" fmla="*/ 86 w 95"/>
                <a:gd name="T1" fmla="*/ 54 h 57"/>
                <a:gd name="T2" fmla="*/ 86 w 95"/>
                <a:gd name="T3" fmla="*/ 51 h 57"/>
                <a:gd name="T4" fmla="*/ 9 w 95"/>
                <a:gd name="T5" fmla="*/ 51 h 57"/>
                <a:gd name="T6" fmla="*/ 6 w 95"/>
                <a:gd name="T7" fmla="*/ 48 h 57"/>
                <a:gd name="T8" fmla="*/ 6 w 95"/>
                <a:gd name="T9" fmla="*/ 10 h 57"/>
                <a:gd name="T10" fmla="*/ 9 w 95"/>
                <a:gd name="T11" fmla="*/ 6 h 57"/>
                <a:gd name="T12" fmla="*/ 86 w 95"/>
                <a:gd name="T13" fmla="*/ 6 h 57"/>
                <a:gd name="T14" fmla="*/ 89 w 95"/>
                <a:gd name="T15" fmla="*/ 10 h 57"/>
                <a:gd name="T16" fmla="*/ 89 w 95"/>
                <a:gd name="T17" fmla="*/ 48 h 57"/>
                <a:gd name="T18" fmla="*/ 86 w 95"/>
                <a:gd name="T19" fmla="*/ 51 h 57"/>
                <a:gd name="T20" fmla="*/ 86 w 95"/>
                <a:gd name="T21" fmla="*/ 54 h 57"/>
                <a:gd name="T22" fmla="*/ 86 w 95"/>
                <a:gd name="T23" fmla="*/ 57 h 57"/>
                <a:gd name="T24" fmla="*/ 95 w 95"/>
                <a:gd name="T25" fmla="*/ 48 h 57"/>
                <a:gd name="T26" fmla="*/ 95 w 95"/>
                <a:gd name="T27" fmla="*/ 10 h 57"/>
                <a:gd name="T28" fmla="*/ 86 w 95"/>
                <a:gd name="T29" fmla="*/ 0 h 57"/>
                <a:gd name="T30" fmla="*/ 9 w 95"/>
                <a:gd name="T31" fmla="*/ 0 h 57"/>
                <a:gd name="T32" fmla="*/ 0 w 95"/>
                <a:gd name="T33" fmla="*/ 10 h 57"/>
                <a:gd name="T34" fmla="*/ 0 w 95"/>
                <a:gd name="T35" fmla="*/ 48 h 57"/>
                <a:gd name="T36" fmla="*/ 9 w 95"/>
                <a:gd name="T37" fmla="*/ 57 h 57"/>
                <a:gd name="T38" fmla="*/ 86 w 95"/>
                <a:gd name="T39" fmla="*/ 57 h 57"/>
                <a:gd name="T40" fmla="*/ 86 w 95"/>
                <a:gd name="T41" fmla="*/ 5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5" h="57">
                  <a:moveTo>
                    <a:pt x="86" y="54"/>
                  </a:moveTo>
                  <a:cubicBezTo>
                    <a:pt x="86" y="51"/>
                    <a:pt x="86" y="51"/>
                    <a:pt x="86" y="51"/>
                  </a:cubicBezTo>
                  <a:cubicBezTo>
                    <a:pt x="9" y="51"/>
                    <a:pt x="9" y="51"/>
                    <a:pt x="9" y="51"/>
                  </a:cubicBezTo>
                  <a:cubicBezTo>
                    <a:pt x="7" y="51"/>
                    <a:pt x="6" y="50"/>
                    <a:pt x="6" y="48"/>
                  </a:cubicBezTo>
                  <a:cubicBezTo>
                    <a:pt x="6" y="10"/>
                    <a:pt x="6" y="10"/>
                    <a:pt x="6" y="10"/>
                  </a:cubicBezTo>
                  <a:cubicBezTo>
                    <a:pt x="6" y="8"/>
                    <a:pt x="7" y="6"/>
                    <a:pt x="9" y="6"/>
                  </a:cubicBezTo>
                  <a:cubicBezTo>
                    <a:pt x="86" y="6"/>
                    <a:pt x="86" y="6"/>
                    <a:pt x="86" y="6"/>
                  </a:cubicBezTo>
                  <a:cubicBezTo>
                    <a:pt x="88" y="6"/>
                    <a:pt x="89" y="8"/>
                    <a:pt x="89" y="10"/>
                  </a:cubicBezTo>
                  <a:cubicBezTo>
                    <a:pt x="89" y="48"/>
                    <a:pt x="89" y="48"/>
                    <a:pt x="89" y="48"/>
                  </a:cubicBezTo>
                  <a:cubicBezTo>
                    <a:pt x="89" y="50"/>
                    <a:pt x="88" y="51"/>
                    <a:pt x="86" y="51"/>
                  </a:cubicBezTo>
                  <a:cubicBezTo>
                    <a:pt x="86" y="54"/>
                    <a:pt x="86" y="54"/>
                    <a:pt x="86" y="54"/>
                  </a:cubicBezTo>
                  <a:cubicBezTo>
                    <a:pt x="86" y="57"/>
                    <a:pt x="86" y="57"/>
                    <a:pt x="86" y="57"/>
                  </a:cubicBezTo>
                  <a:cubicBezTo>
                    <a:pt x="91" y="57"/>
                    <a:pt x="95" y="53"/>
                    <a:pt x="95" y="48"/>
                  </a:cubicBezTo>
                  <a:cubicBezTo>
                    <a:pt x="95" y="10"/>
                    <a:pt x="95" y="10"/>
                    <a:pt x="95" y="10"/>
                  </a:cubicBezTo>
                  <a:cubicBezTo>
                    <a:pt x="95" y="5"/>
                    <a:pt x="91" y="0"/>
                    <a:pt x="86" y="0"/>
                  </a:cubicBezTo>
                  <a:cubicBezTo>
                    <a:pt x="9" y="0"/>
                    <a:pt x="9" y="0"/>
                    <a:pt x="9" y="0"/>
                  </a:cubicBezTo>
                  <a:cubicBezTo>
                    <a:pt x="4" y="0"/>
                    <a:pt x="0" y="5"/>
                    <a:pt x="0" y="10"/>
                  </a:cubicBezTo>
                  <a:cubicBezTo>
                    <a:pt x="0" y="48"/>
                    <a:pt x="0" y="48"/>
                    <a:pt x="0" y="48"/>
                  </a:cubicBezTo>
                  <a:cubicBezTo>
                    <a:pt x="0" y="53"/>
                    <a:pt x="4" y="57"/>
                    <a:pt x="9" y="57"/>
                  </a:cubicBezTo>
                  <a:cubicBezTo>
                    <a:pt x="86" y="57"/>
                    <a:pt x="86" y="57"/>
                    <a:pt x="86" y="57"/>
                  </a:cubicBezTo>
                  <a:lnTo>
                    <a:pt x="86" y="54"/>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92" name="Freeform 255"/>
            <p:cNvSpPr/>
            <p:nvPr>
              <p:custDataLst>
                <p:tags r:id="rId247"/>
              </p:custDataLst>
            </p:nvPr>
          </p:nvSpPr>
          <p:spPr bwMode="auto">
            <a:xfrm>
              <a:off x="7967357" y="8813409"/>
              <a:ext cx="40203" cy="47223"/>
            </a:xfrm>
            <a:custGeom>
              <a:avLst/>
              <a:gdLst>
                <a:gd name="T0" fmla="*/ 16 w 17"/>
                <a:gd name="T1" fmla="*/ 11 h 20"/>
                <a:gd name="T2" fmla="*/ 2 w 17"/>
                <a:gd name="T3" fmla="*/ 19 h 20"/>
                <a:gd name="T4" fmla="*/ 0 w 17"/>
                <a:gd name="T5" fmla="*/ 18 h 20"/>
                <a:gd name="T6" fmla="*/ 0 w 17"/>
                <a:gd name="T7" fmla="*/ 2 h 20"/>
                <a:gd name="T8" fmla="*/ 2 w 17"/>
                <a:gd name="T9" fmla="*/ 1 h 20"/>
                <a:gd name="T10" fmla="*/ 16 w 17"/>
                <a:gd name="T11" fmla="*/ 9 h 20"/>
                <a:gd name="T12" fmla="*/ 16 w 17"/>
                <a:gd name="T13" fmla="*/ 11 h 20"/>
              </a:gdLst>
              <a:ahLst/>
              <a:cxnLst>
                <a:cxn ang="0">
                  <a:pos x="T0" y="T1"/>
                </a:cxn>
                <a:cxn ang="0">
                  <a:pos x="T2" y="T3"/>
                </a:cxn>
                <a:cxn ang="0">
                  <a:pos x="T4" y="T5"/>
                </a:cxn>
                <a:cxn ang="0">
                  <a:pos x="T6" y="T7"/>
                </a:cxn>
                <a:cxn ang="0">
                  <a:pos x="T8" y="T9"/>
                </a:cxn>
                <a:cxn ang="0">
                  <a:pos x="T10" y="T11"/>
                </a:cxn>
                <a:cxn ang="0">
                  <a:pos x="T12" y="T13"/>
                </a:cxn>
              </a:cxnLst>
              <a:rect l="0" t="0" r="r" b="b"/>
              <a:pathLst>
                <a:path w="17" h="20">
                  <a:moveTo>
                    <a:pt x="16" y="11"/>
                  </a:moveTo>
                  <a:cubicBezTo>
                    <a:pt x="2" y="19"/>
                    <a:pt x="2" y="19"/>
                    <a:pt x="2" y="19"/>
                  </a:cubicBezTo>
                  <a:cubicBezTo>
                    <a:pt x="1" y="20"/>
                    <a:pt x="0" y="19"/>
                    <a:pt x="0" y="18"/>
                  </a:cubicBezTo>
                  <a:cubicBezTo>
                    <a:pt x="0" y="2"/>
                    <a:pt x="0" y="2"/>
                    <a:pt x="0" y="2"/>
                  </a:cubicBezTo>
                  <a:cubicBezTo>
                    <a:pt x="0" y="1"/>
                    <a:pt x="1" y="0"/>
                    <a:pt x="2" y="1"/>
                  </a:cubicBezTo>
                  <a:cubicBezTo>
                    <a:pt x="16" y="9"/>
                    <a:pt x="16" y="9"/>
                    <a:pt x="16" y="9"/>
                  </a:cubicBezTo>
                  <a:cubicBezTo>
                    <a:pt x="17" y="9"/>
                    <a:pt x="17" y="11"/>
                    <a:pt x="16" y="11"/>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93" name="Freeform 256"/>
            <p:cNvSpPr/>
            <p:nvPr>
              <p:custDataLst>
                <p:tags r:id="rId248"/>
              </p:custDataLst>
            </p:nvPr>
          </p:nvSpPr>
          <p:spPr bwMode="auto">
            <a:xfrm>
              <a:off x="7960338" y="8806389"/>
              <a:ext cx="54243" cy="61262"/>
            </a:xfrm>
            <a:custGeom>
              <a:avLst/>
              <a:gdLst>
                <a:gd name="T0" fmla="*/ 19 w 23"/>
                <a:gd name="T1" fmla="*/ 14 h 26"/>
                <a:gd name="T2" fmla="*/ 18 w 23"/>
                <a:gd name="T3" fmla="*/ 12 h 26"/>
                <a:gd name="T4" fmla="*/ 3 w 23"/>
                <a:gd name="T5" fmla="*/ 20 h 26"/>
                <a:gd name="T6" fmla="*/ 4 w 23"/>
                <a:gd name="T7" fmla="*/ 21 h 26"/>
                <a:gd name="T8" fmla="*/ 4 w 23"/>
                <a:gd name="T9" fmla="*/ 20 h 26"/>
                <a:gd name="T10" fmla="*/ 3 w 23"/>
                <a:gd name="T11" fmla="*/ 20 h 26"/>
                <a:gd name="T12" fmla="*/ 4 w 23"/>
                <a:gd name="T13" fmla="*/ 21 h 26"/>
                <a:gd name="T14" fmla="*/ 4 w 23"/>
                <a:gd name="T15" fmla="*/ 20 h 26"/>
                <a:gd name="T16" fmla="*/ 4 w 23"/>
                <a:gd name="T17" fmla="*/ 21 h 26"/>
                <a:gd name="T18" fmla="*/ 5 w 23"/>
                <a:gd name="T19" fmla="*/ 20 h 26"/>
                <a:gd name="T20" fmla="*/ 4 w 23"/>
                <a:gd name="T21" fmla="*/ 20 h 26"/>
                <a:gd name="T22" fmla="*/ 4 w 23"/>
                <a:gd name="T23" fmla="*/ 21 h 26"/>
                <a:gd name="T24" fmla="*/ 5 w 23"/>
                <a:gd name="T25" fmla="*/ 20 h 26"/>
                <a:gd name="T26" fmla="*/ 4 w 23"/>
                <a:gd name="T27" fmla="*/ 21 h 26"/>
                <a:gd name="T28" fmla="*/ 6 w 23"/>
                <a:gd name="T29" fmla="*/ 21 h 26"/>
                <a:gd name="T30" fmla="*/ 5 w 23"/>
                <a:gd name="T31" fmla="*/ 20 h 26"/>
                <a:gd name="T32" fmla="*/ 4 w 23"/>
                <a:gd name="T33" fmla="*/ 21 h 26"/>
                <a:gd name="T34" fmla="*/ 6 w 23"/>
                <a:gd name="T35" fmla="*/ 21 h 26"/>
                <a:gd name="T36" fmla="*/ 6 w 23"/>
                <a:gd name="T37" fmla="*/ 5 h 26"/>
                <a:gd name="T38" fmla="*/ 4 w 23"/>
                <a:gd name="T39" fmla="*/ 5 h 26"/>
                <a:gd name="T40" fmla="*/ 5 w 23"/>
                <a:gd name="T41" fmla="*/ 6 h 26"/>
                <a:gd name="T42" fmla="*/ 6 w 23"/>
                <a:gd name="T43" fmla="*/ 5 h 26"/>
                <a:gd name="T44" fmla="*/ 4 w 23"/>
                <a:gd name="T45" fmla="*/ 5 h 26"/>
                <a:gd name="T46" fmla="*/ 5 w 23"/>
                <a:gd name="T47" fmla="*/ 6 h 26"/>
                <a:gd name="T48" fmla="*/ 4 w 23"/>
                <a:gd name="T49" fmla="*/ 5 h 26"/>
                <a:gd name="T50" fmla="*/ 4 w 23"/>
                <a:gd name="T51" fmla="*/ 6 h 26"/>
                <a:gd name="T52" fmla="*/ 5 w 23"/>
                <a:gd name="T53" fmla="*/ 6 h 26"/>
                <a:gd name="T54" fmla="*/ 4 w 23"/>
                <a:gd name="T55" fmla="*/ 5 h 26"/>
                <a:gd name="T56" fmla="*/ 4 w 23"/>
                <a:gd name="T57" fmla="*/ 6 h 26"/>
                <a:gd name="T58" fmla="*/ 4 w 23"/>
                <a:gd name="T59" fmla="*/ 5 h 26"/>
                <a:gd name="T60" fmla="*/ 3 w 23"/>
                <a:gd name="T61" fmla="*/ 6 h 26"/>
                <a:gd name="T62" fmla="*/ 4 w 23"/>
                <a:gd name="T63" fmla="*/ 6 h 26"/>
                <a:gd name="T64" fmla="*/ 4 w 23"/>
                <a:gd name="T65" fmla="*/ 5 h 26"/>
                <a:gd name="T66" fmla="*/ 3 w 23"/>
                <a:gd name="T67" fmla="*/ 6 h 26"/>
                <a:gd name="T68" fmla="*/ 4 w 23"/>
                <a:gd name="T69" fmla="*/ 6 h 26"/>
                <a:gd name="T70" fmla="*/ 18 w 23"/>
                <a:gd name="T71" fmla="*/ 14 h 26"/>
                <a:gd name="T72" fmla="*/ 19 w 23"/>
                <a:gd name="T73" fmla="*/ 13 h 26"/>
                <a:gd name="T74" fmla="*/ 17 w 23"/>
                <a:gd name="T75" fmla="*/ 13 h 26"/>
                <a:gd name="T76" fmla="*/ 18 w 23"/>
                <a:gd name="T77" fmla="*/ 14 h 26"/>
                <a:gd name="T78" fmla="*/ 19 w 23"/>
                <a:gd name="T79" fmla="*/ 13 h 26"/>
                <a:gd name="T80" fmla="*/ 17 w 23"/>
                <a:gd name="T81" fmla="*/ 13 h 26"/>
                <a:gd name="T82" fmla="*/ 19 w 23"/>
                <a:gd name="T83" fmla="*/ 13 h 26"/>
                <a:gd name="T84" fmla="*/ 18 w 23"/>
                <a:gd name="T85" fmla="*/ 12 h 26"/>
                <a:gd name="T86" fmla="*/ 17 w 23"/>
                <a:gd name="T87" fmla="*/ 13 h 26"/>
                <a:gd name="T88" fmla="*/ 19 w 23"/>
                <a:gd name="T89" fmla="*/ 13 h 26"/>
                <a:gd name="T90" fmla="*/ 18 w 23"/>
                <a:gd name="T91" fmla="*/ 12 h 26"/>
                <a:gd name="T92" fmla="*/ 19 w 23"/>
                <a:gd name="T93" fmla="*/ 14 h 26"/>
                <a:gd name="T94" fmla="*/ 21 w 23"/>
                <a:gd name="T95" fmla="*/ 17 h 26"/>
                <a:gd name="T96" fmla="*/ 23 w 23"/>
                <a:gd name="T97" fmla="*/ 13 h 26"/>
                <a:gd name="T98" fmla="*/ 21 w 23"/>
                <a:gd name="T99" fmla="*/ 9 h 26"/>
                <a:gd name="T100" fmla="*/ 6 w 23"/>
                <a:gd name="T101" fmla="*/ 1 h 26"/>
                <a:gd name="T102" fmla="*/ 6 w 23"/>
                <a:gd name="T103" fmla="*/ 1 h 26"/>
                <a:gd name="T104" fmla="*/ 4 w 23"/>
                <a:gd name="T105" fmla="*/ 0 h 26"/>
                <a:gd name="T106" fmla="*/ 1 w 23"/>
                <a:gd name="T107" fmla="*/ 2 h 26"/>
                <a:gd name="T108" fmla="*/ 0 w 23"/>
                <a:gd name="T109" fmla="*/ 5 h 26"/>
                <a:gd name="T110" fmla="*/ 0 w 23"/>
                <a:gd name="T111" fmla="*/ 21 h 26"/>
                <a:gd name="T112" fmla="*/ 1 w 23"/>
                <a:gd name="T113" fmla="*/ 24 h 26"/>
                <a:gd name="T114" fmla="*/ 4 w 23"/>
                <a:gd name="T115" fmla="*/ 26 h 26"/>
                <a:gd name="T116" fmla="*/ 6 w 23"/>
                <a:gd name="T117" fmla="*/ 25 h 26"/>
                <a:gd name="T118" fmla="*/ 21 w 23"/>
                <a:gd name="T119" fmla="*/ 17 h 26"/>
                <a:gd name="T120" fmla="*/ 19 w 23"/>
                <a:gd name="T121" fmla="*/ 1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 h="26">
                  <a:moveTo>
                    <a:pt x="19" y="14"/>
                  </a:moveTo>
                  <a:cubicBezTo>
                    <a:pt x="18" y="12"/>
                    <a:pt x="18" y="12"/>
                    <a:pt x="18" y="12"/>
                  </a:cubicBezTo>
                  <a:cubicBezTo>
                    <a:pt x="3" y="20"/>
                    <a:pt x="3" y="20"/>
                    <a:pt x="3" y="20"/>
                  </a:cubicBezTo>
                  <a:cubicBezTo>
                    <a:pt x="4" y="21"/>
                    <a:pt x="4" y="21"/>
                    <a:pt x="4" y="21"/>
                  </a:cubicBezTo>
                  <a:cubicBezTo>
                    <a:pt x="4" y="20"/>
                    <a:pt x="4" y="20"/>
                    <a:pt x="4" y="20"/>
                  </a:cubicBezTo>
                  <a:cubicBezTo>
                    <a:pt x="3" y="20"/>
                    <a:pt x="3" y="20"/>
                    <a:pt x="3" y="20"/>
                  </a:cubicBezTo>
                  <a:cubicBezTo>
                    <a:pt x="4" y="21"/>
                    <a:pt x="4" y="21"/>
                    <a:pt x="4" y="21"/>
                  </a:cubicBezTo>
                  <a:cubicBezTo>
                    <a:pt x="4" y="20"/>
                    <a:pt x="4" y="20"/>
                    <a:pt x="4" y="20"/>
                  </a:cubicBezTo>
                  <a:cubicBezTo>
                    <a:pt x="4" y="21"/>
                    <a:pt x="4" y="21"/>
                    <a:pt x="4" y="21"/>
                  </a:cubicBezTo>
                  <a:cubicBezTo>
                    <a:pt x="5" y="20"/>
                    <a:pt x="5" y="20"/>
                    <a:pt x="5" y="20"/>
                  </a:cubicBezTo>
                  <a:cubicBezTo>
                    <a:pt x="5" y="20"/>
                    <a:pt x="5" y="20"/>
                    <a:pt x="4" y="20"/>
                  </a:cubicBezTo>
                  <a:cubicBezTo>
                    <a:pt x="4" y="21"/>
                    <a:pt x="4" y="21"/>
                    <a:pt x="4" y="21"/>
                  </a:cubicBezTo>
                  <a:cubicBezTo>
                    <a:pt x="5" y="20"/>
                    <a:pt x="5" y="20"/>
                    <a:pt x="5" y="20"/>
                  </a:cubicBezTo>
                  <a:cubicBezTo>
                    <a:pt x="4" y="21"/>
                    <a:pt x="4" y="21"/>
                    <a:pt x="4" y="21"/>
                  </a:cubicBezTo>
                  <a:cubicBezTo>
                    <a:pt x="6" y="21"/>
                    <a:pt x="6" y="21"/>
                    <a:pt x="6" y="21"/>
                  </a:cubicBezTo>
                  <a:cubicBezTo>
                    <a:pt x="6" y="21"/>
                    <a:pt x="6" y="20"/>
                    <a:pt x="5" y="20"/>
                  </a:cubicBezTo>
                  <a:cubicBezTo>
                    <a:pt x="4" y="21"/>
                    <a:pt x="4" y="21"/>
                    <a:pt x="4" y="21"/>
                  </a:cubicBezTo>
                  <a:cubicBezTo>
                    <a:pt x="6" y="21"/>
                    <a:pt x="6" y="21"/>
                    <a:pt x="6" y="21"/>
                  </a:cubicBezTo>
                  <a:cubicBezTo>
                    <a:pt x="6" y="5"/>
                    <a:pt x="6" y="5"/>
                    <a:pt x="6" y="5"/>
                  </a:cubicBezTo>
                  <a:cubicBezTo>
                    <a:pt x="4" y="5"/>
                    <a:pt x="4" y="5"/>
                    <a:pt x="4" y="5"/>
                  </a:cubicBezTo>
                  <a:cubicBezTo>
                    <a:pt x="5" y="6"/>
                    <a:pt x="5" y="6"/>
                    <a:pt x="5" y="6"/>
                  </a:cubicBezTo>
                  <a:cubicBezTo>
                    <a:pt x="6" y="6"/>
                    <a:pt x="6" y="5"/>
                    <a:pt x="6" y="5"/>
                  </a:cubicBezTo>
                  <a:cubicBezTo>
                    <a:pt x="4" y="5"/>
                    <a:pt x="4" y="5"/>
                    <a:pt x="4" y="5"/>
                  </a:cubicBezTo>
                  <a:cubicBezTo>
                    <a:pt x="5" y="6"/>
                    <a:pt x="5" y="6"/>
                    <a:pt x="5" y="6"/>
                  </a:cubicBezTo>
                  <a:cubicBezTo>
                    <a:pt x="4" y="5"/>
                    <a:pt x="4" y="5"/>
                    <a:pt x="4" y="5"/>
                  </a:cubicBezTo>
                  <a:cubicBezTo>
                    <a:pt x="4" y="6"/>
                    <a:pt x="4" y="6"/>
                    <a:pt x="4" y="6"/>
                  </a:cubicBezTo>
                  <a:cubicBezTo>
                    <a:pt x="5" y="6"/>
                    <a:pt x="5" y="6"/>
                    <a:pt x="5" y="6"/>
                  </a:cubicBezTo>
                  <a:cubicBezTo>
                    <a:pt x="4" y="5"/>
                    <a:pt x="4" y="5"/>
                    <a:pt x="4" y="5"/>
                  </a:cubicBezTo>
                  <a:cubicBezTo>
                    <a:pt x="4" y="6"/>
                    <a:pt x="4" y="6"/>
                    <a:pt x="4" y="6"/>
                  </a:cubicBezTo>
                  <a:cubicBezTo>
                    <a:pt x="4" y="5"/>
                    <a:pt x="4" y="5"/>
                    <a:pt x="4" y="5"/>
                  </a:cubicBezTo>
                  <a:cubicBezTo>
                    <a:pt x="3" y="6"/>
                    <a:pt x="3" y="6"/>
                    <a:pt x="3" y="6"/>
                  </a:cubicBezTo>
                  <a:cubicBezTo>
                    <a:pt x="4" y="6"/>
                    <a:pt x="4" y="6"/>
                    <a:pt x="4" y="6"/>
                  </a:cubicBezTo>
                  <a:cubicBezTo>
                    <a:pt x="4" y="5"/>
                    <a:pt x="4" y="5"/>
                    <a:pt x="4" y="5"/>
                  </a:cubicBezTo>
                  <a:cubicBezTo>
                    <a:pt x="3" y="6"/>
                    <a:pt x="3" y="6"/>
                    <a:pt x="3" y="6"/>
                  </a:cubicBezTo>
                  <a:cubicBezTo>
                    <a:pt x="4" y="6"/>
                    <a:pt x="4" y="6"/>
                    <a:pt x="4" y="6"/>
                  </a:cubicBezTo>
                  <a:cubicBezTo>
                    <a:pt x="18" y="14"/>
                    <a:pt x="18" y="14"/>
                    <a:pt x="18" y="14"/>
                  </a:cubicBezTo>
                  <a:cubicBezTo>
                    <a:pt x="19" y="13"/>
                    <a:pt x="19" y="13"/>
                    <a:pt x="19" y="13"/>
                  </a:cubicBezTo>
                  <a:cubicBezTo>
                    <a:pt x="17" y="13"/>
                    <a:pt x="17" y="13"/>
                    <a:pt x="17" y="13"/>
                  </a:cubicBezTo>
                  <a:cubicBezTo>
                    <a:pt x="17" y="14"/>
                    <a:pt x="17" y="14"/>
                    <a:pt x="18" y="14"/>
                  </a:cubicBezTo>
                  <a:cubicBezTo>
                    <a:pt x="19" y="13"/>
                    <a:pt x="19" y="13"/>
                    <a:pt x="19" y="13"/>
                  </a:cubicBezTo>
                  <a:cubicBezTo>
                    <a:pt x="17" y="13"/>
                    <a:pt x="17" y="13"/>
                    <a:pt x="17" y="13"/>
                  </a:cubicBezTo>
                  <a:cubicBezTo>
                    <a:pt x="19" y="13"/>
                    <a:pt x="19" y="13"/>
                    <a:pt x="19" y="13"/>
                  </a:cubicBezTo>
                  <a:cubicBezTo>
                    <a:pt x="18" y="12"/>
                    <a:pt x="18" y="12"/>
                    <a:pt x="18" y="12"/>
                  </a:cubicBezTo>
                  <a:cubicBezTo>
                    <a:pt x="17" y="12"/>
                    <a:pt x="17" y="13"/>
                    <a:pt x="17" y="13"/>
                  </a:cubicBezTo>
                  <a:cubicBezTo>
                    <a:pt x="19" y="13"/>
                    <a:pt x="19" y="13"/>
                    <a:pt x="19" y="13"/>
                  </a:cubicBezTo>
                  <a:cubicBezTo>
                    <a:pt x="18" y="12"/>
                    <a:pt x="18" y="12"/>
                    <a:pt x="18" y="12"/>
                  </a:cubicBezTo>
                  <a:cubicBezTo>
                    <a:pt x="19" y="14"/>
                    <a:pt x="19" y="14"/>
                    <a:pt x="19" y="14"/>
                  </a:cubicBezTo>
                  <a:cubicBezTo>
                    <a:pt x="21" y="17"/>
                    <a:pt x="21" y="17"/>
                    <a:pt x="21" y="17"/>
                  </a:cubicBezTo>
                  <a:cubicBezTo>
                    <a:pt x="22" y="16"/>
                    <a:pt x="23" y="14"/>
                    <a:pt x="23" y="13"/>
                  </a:cubicBezTo>
                  <a:cubicBezTo>
                    <a:pt x="23" y="12"/>
                    <a:pt x="22" y="10"/>
                    <a:pt x="21" y="9"/>
                  </a:cubicBezTo>
                  <a:cubicBezTo>
                    <a:pt x="6" y="1"/>
                    <a:pt x="6" y="1"/>
                    <a:pt x="6" y="1"/>
                  </a:cubicBezTo>
                  <a:cubicBezTo>
                    <a:pt x="6" y="1"/>
                    <a:pt x="6" y="1"/>
                    <a:pt x="6" y="1"/>
                  </a:cubicBezTo>
                  <a:cubicBezTo>
                    <a:pt x="6" y="1"/>
                    <a:pt x="5" y="0"/>
                    <a:pt x="4" y="0"/>
                  </a:cubicBezTo>
                  <a:cubicBezTo>
                    <a:pt x="3" y="0"/>
                    <a:pt x="2" y="1"/>
                    <a:pt x="1" y="2"/>
                  </a:cubicBezTo>
                  <a:cubicBezTo>
                    <a:pt x="0" y="2"/>
                    <a:pt x="0" y="4"/>
                    <a:pt x="0" y="5"/>
                  </a:cubicBezTo>
                  <a:cubicBezTo>
                    <a:pt x="0" y="21"/>
                    <a:pt x="0" y="21"/>
                    <a:pt x="0" y="21"/>
                  </a:cubicBezTo>
                  <a:cubicBezTo>
                    <a:pt x="0" y="22"/>
                    <a:pt x="0" y="24"/>
                    <a:pt x="1" y="24"/>
                  </a:cubicBezTo>
                  <a:cubicBezTo>
                    <a:pt x="2" y="25"/>
                    <a:pt x="3" y="26"/>
                    <a:pt x="4" y="26"/>
                  </a:cubicBezTo>
                  <a:cubicBezTo>
                    <a:pt x="5" y="26"/>
                    <a:pt x="6" y="25"/>
                    <a:pt x="6" y="25"/>
                  </a:cubicBezTo>
                  <a:cubicBezTo>
                    <a:pt x="21" y="17"/>
                    <a:pt x="21" y="17"/>
                    <a:pt x="21" y="17"/>
                  </a:cubicBezTo>
                  <a:lnTo>
                    <a:pt x="19" y="14"/>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94" name="Rectangle 257"/>
            <p:cNvSpPr>
              <a:spLocks noChangeArrowheads="1"/>
            </p:cNvSpPr>
            <p:nvPr>
              <p:custDataLst>
                <p:tags r:id="rId249"/>
              </p:custDataLst>
            </p:nvPr>
          </p:nvSpPr>
          <p:spPr bwMode="auto">
            <a:xfrm>
              <a:off x="7906095" y="8875309"/>
              <a:ext cx="160175" cy="14039"/>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95" name="Freeform 258"/>
            <p:cNvSpPr/>
            <p:nvPr>
              <p:custDataLst>
                <p:tags r:id="rId250"/>
              </p:custDataLst>
            </p:nvPr>
          </p:nvSpPr>
          <p:spPr bwMode="auto">
            <a:xfrm>
              <a:off x="7906095" y="8875309"/>
              <a:ext cx="160175" cy="14039"/>
            </a:xfrm>
            <a:custGeom>
              <a:avLst/>
              <a:gdLst>
                <a:gd name="T0" fmla="*/ 0 w 251"/>
                <a:gd name="T1" fmla="*/ 22 h 22"/>
                <a:gd name="T2" fmla="*/ 251 w 251"/>
                <a:gd name="T3" fmla="*/ 22 h 22"/>
                <a:gd name="T4" fmla="*/ 251 w 251"/>
                <a:gd name="T5" fmla="*/ 0 h 22"/>
                <a:gd name="T6" fmla="*/ 0 w 251"/>
                <a:gd name="T7" fmla="*/ 0 h 22"/>
              </a:gdLst>
              <a:ahLst/>
              <a:cxnLst>
                <a:cxn ang="0">
                  <a:pos x="T0" y="T1"/>
                </a:cxn>
                <a:cxn ang="0">
                  <a:pos x="T2" y="T3"/>
                </a:cxn>
                <a:cxn ang="0">
                  <a:pos x="T4" y="T5"/>
                </a:cxn>
                <a:cxn ang="0">
                  <a:pos x="T6" y="T7"/>
                </a:cxn>
              </a:cxnLst>
              <a:rect l="0" t="0" r="r" b="b"/>
              <a:pathLst>
                <a:path w="251" h="22">
                  <a:moveTo>
                    <a:pt x="0" y="22"/>
                  </a:moveTo>
                  <a:lnTo>
                    <a:pt x="251" y="22"/>
                  </a:lnTo>
                  <a:lnTo>
                    <a:pt x="251"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96" name="Rectangle 259"/>
            <p:cNvSpPr>
              <a:spLocks noChangeArrowheads="1"/>
            </p:cNvSpPr>
            <p:nvPr>
              <p:custDataLst>
                <p:tags r:id="rId251"/>
              </p:custDataLst>
            </p:nvPr>
          </p:nvSpPr>
          <p:spPr bwMode="auto">
            <a:xfrm>
              <a:off x="7934173" y="8870204"/>
              <a:ext cx="14678" cy="26164"/>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297" name="Freeform 260"/>
            <p:cNvSpPr/>
            <p:nvPr>
              <p:custDataLst>
                <p:tags r:id="rId252"/>
              </p:custDataLst>
            </p:nvPr>
          </p:nvSpPr>
          <p:spPr bwMode="auto">
            <a:xfrm>
              <a:off x="7934173" y="8870204"/>
              <a:ext cx="14678" cy="26164"/>
            </a:xfrm>
            <a:custGeom>
              <a:avLst/>
              <a:gdLst>
                <a:gd name="T0" fmla="*/ 23 w 23"/>
                <a:gd name="T1" fmla="*/ 41 h 41"/>
                <a:gd name="T2" fmla="*/ 23 w 23"/>
                <a:gd name="T3" fmla="*/ 0 h 41"/>
                <a:gd name="T4" fmla="*/ 0 w 23"/>
                <a:gd name="T5" fmla="*/ 0 h 41"/>
                <a:gd name="T6" fmla="*/ 0 w 23"/>
                <a:gd name="T7" fmla="*/ 41 h 41"/>
              </a:gdLst>
              <a:ahLst/>
              <a:cxnLst>
                <a:cxn ang="0">
                  <a:pos x="T0" y="T1"/>
                </a:cxn>
                <a:cxn ang="0">
                  <a:pos x="T2" y="T3"/>
                </a:cxn>
                <a:cxn ang="0">
                  <a:pos x="T4" y="T5"/>
                </a:cxn>
                <a:cxn ang="0">
                  <a:pos x="T6" y="T7"/>
                </a:cxn>
              </a:cxnLst>
              <a:rect l="0" t="0" r="r" b="b"/>
              <a:pathLst>
                <a:path w="23" h="41">
                  <a:moveTo>
                    <a:pt x="23" y="41"/>
                  </a:moveTo>
                  <a:lnTo>
                    <a:pt x="23" y="0"/>
                  </a:lnTo>
                  <a:lnTo>
                    <a:pt x="0" y="0"/>
                  </a:lnTo>
                  <a:lnTo>
                    <a:pt x="0" y="4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grpSp>
      <p:sp>
        <p:nvSpPr>
          <p:cNvPr id="2" name="标题 1"/>
          <p:cNvSpPr>
            <a:spLocks noGrp="1"/>
          </p:cNvSpPr>
          <p:nvPr>
            <p:ph type="title"/>
            <p:custDataLst>
              <p:tags r:id="rId15"/>
            </p:custDataLst>
          </p:nvPr>
        </p:nvSpPr>
        <p:spPr>
          <a:xfrm>
            <a:off x="502412" y="504351"/>
            <a:ext cx="8139178" cy="396000"/>
          </a:xfrm>
        </p:spPr>
        <p:txBody>
          <a:bodyPr vert="horz" lIns="90000" tIns="46800" rIns="90000" bIns="46800" rtlCol="0" anchor="t" anchorCtr="0">
            <a:normAutofit/>
          </a:bodyPr>
          <a:lstStyle>
            <a:lvl1pPr marL="0" marR="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p>
        </p:txBody>
      </p:sp>
      <p:sp>
        <p:nvSpPr>
          <p:cNvPr id="3" name="内容占位符 2"/>
          <p:cNvSpPr>
            <a:spLocks noGrp="1"/>
          </p:cNvSpPr>
          <p:nvPr>
            <p:ph idx="1"/>
            <p:custDataLst>
              <p:tags r:id="rId16"/>
            </p:custDataLst>
          </p:nvPr>
        </p:nvSpPr>
        <p:spPr>
          <a:xfrm>
            <a:off x="502412" y="952508"/>
            <a:ext cx="8139178" cy="5388907"/>
          </a:xfrm>
        </p:spPr>
        <p:txBody>
          <a:bodyPr vert="horz" lIns="90000" tIns="46800" rIns="90000" bIns="46800" rtlCol="0">
            <a:norm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a:sym typeface="+mn-ea"/>
              </a:rPr>
              <a:t>单击此处编辑母版文本样式</a:t>
            </a:r>
          </a:p>
          <a:p>
            <a:pPr lvl="1"/>
            <a:r>
              <a:rPr>
                <a:sym typeface="+mn-ea"/>
              </a:rPr>
              <a:t>第二级</a:t>
            </a:r>
          </a:p>
          <a:p>
            <a:pPr lvl="2"/>
            <a:r>
              <a:rPr>
                <a:sym typeface="+mn-ea"/>
              </a:rPr>
              <a:t>第三级</a:t>
            </a:r>
          </a:p>
          <a:p>
            <a:pPr lvl="3"/>
            <a:r>
              <a:rPr>
                <a:sym typeface="+mn-ea"/>
              </a:rPr>
              <a:t>第四级</a:t>
            </a:r>
          </a:p>
          <a:p>
            <a:pPr lvl="4"/>
            <a:r>
              <a:rPr>
                <a:sym typeface="+mn-ea"/>
              </a:rPr>
              <a:t>第五级</a:t>
            </a:r>
          </a:p>
        </p:txBody>
      </p:sp>
      <p:sp>
        <p:nvSpPr>
          <p:cNvPr id="4" name="日期占位符 3"/>
          <p:cNvSpPr>
            <a:spLocks noGrp="1"/>
          </p:cNvSpPr>
          <p:nvPr>
            <p:ph type="dt" sz="half" idx="10"/>
            <p:custDataLst>
              <p:tags r:id="rId17"/>
            </p:custDataLst>
          </p:nvPr>
        </p:nvSpPr>
        <p:spPr/>
        <p:txBody>
          <a:bodyPr/>
          <a:lstStyle/>
          <a:p>
            <a:fld id="{B22E2CF3-CB35-4B92-847C-09858B591892}" type="datetime1">
              <a:rPr lang="zh-CN" altLang="en-US" smtClean="0"/>
              <a:pPr/>
              <a:t>2019/5/8</a:t>
            </a:fld>
            <a:endParaRPr lang="zh-CN" altLang="en-US"/>
          </a:p>
        </p:txBody>
      </p:sp>
      <p:sp>
        <p:nvSpPr>
          <p:cNvPr id="5" name="页脚占位符 4"/>
          <p:cNvSpPr>
            <a:spLocks noGrp="1"/>
          </p:cNvSpPr>
          <p:nvPr>
            <p:ph type="ftr" sz="quarter" idx="11"/>
            <p:custDataLst>
              <p:tags r:id="rId18"/>
            </p:custDataLst>
          </p:nvPr>
        </p:nvSpPr>
        <p:spPr/>
        <p:txBody>
          <a:bodyPr/>
          <a:lstStyle/>
          <a:p>
            <a:endParaRPr lang="zh-CN" altLang="en-US"/>
          </a:p>
        </p:txBody>
      </p:sp>
      <p:sp>
        <p:nvSpPr>
          <p:cNvPr id="6" name="灯片编号占位符 5"/>
          <p:cNvSpPr>
            <a:spLocks noGrp="1"/>
          </p:cNvSpPr>
          <p:nvPr>
            <p:ph type="sldNum" sz="quarter" idx="12"/>
            <p:custDataLst>
              <p:tags r:id="rId19"/>
            </p:custDataLst>
          </p:nvPr>
        </p:nvSpPr>
        <p:spPr/>
        <p:txBody>
          <a:bodyPr/>
          <a:lstStyle/>
          <a:p>
            <a:fld id="{49AE70B2-8BF9-45C0-BB95-33D1B9D3A854}" type="slidenum">
              <a:rPr lang="zh-CN" altLang="en-US" smtClean="0"/>
              <a:pPr/>
              <a:t>‹#›</a:t>
            </a:fld>
            <a:endParaRPr lang="zh-CN" altLang="en-US"/>
          </a:p>
        </p:txBody>
      </p:sp>
      <p:sp>
        <p:nvSpPr>
          <p:cNvPr id="298" name="矩形 297"/>
          <p:cNvSpPr/>
          <p:nvPr>
            <p:custDataLst>
              <p:tags r:id="rId20"/>
            </p:custDataLst>
          </p:nvPr>
        </p:nvSpPr>
        <p:spPr>
          <a:xfrm>
            <a:off x="502410" y="905224"/>
            <a:ext cx="8139179" cy="45719"/>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KSO_TEMPLATE" hidden="1"/>
          <p:cNvSpPr/>
          <p:nvPr>
            <p:custDataLst>
              <p:tags r:id="rId21"/>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userDrawn="1">
  <p:cSld name="节标题">
    <p:spTree>
      <p:nvGrpSpPr>
        <p:cNvPr id="1" name=""/>
        <p:cNvGrpSpPr/>
        <p:nvPr/>
      </p:nvGrpSpPr>
      <p:grpSpPr>
        <a:xfrm>
          <a:off x="0" y="0"/>
          <a:ext cx="0" cy="0"/>
          <a:chOff x="0" y="0"/>
          <a:chExt cx="0" cy="0"/>
        </a:xfrm>
      </p:grpSpPr>
      <p:sp>
        <p:nvSpPr>
          <p:cNvPr id="20" name="标题 1"/>
          <p:cNvSpPr>
            <a:spLocks noGrp="1"/>
          </p:cNvSpPr>
          <p:nvPr>
            <p:ph type="title" hasCustomPrompt="1"/>
            <p:custDataLst>
              <p:tags r:id="rId1"/>
            </p:custDataLst>
          </p:nvPr>
        </p:nvSpPr>
        <p:spPr>
          <a:xfrm>
            <a:off x="4410617" y="2365454"/>
            <a:ext cx="4064389" cy="895350"/>
          </a:xfrm>
        </p:spPr>
        <p:txBody>
          <a:bodyPr anchor="b">
            <a:normAutofit/>
          </a:bodyPr>
          <a:lstStyle>
            <a:lvl1pPr algn="l">
              <a:defRPr sz="3600" b="1">
                <a:solidFill>
                  <a:schemeClr val="tx1">
                    <a:lumMod val="85000"/>
                    <a:lumOff val="15000"/>
                  </a:schemeClr>
                </a:solidFill>
              </a:defRPr>
            </a:lvl1pPr>
          </a:lstStyle>
          <a:p>
            <a:r>
              <a:rPr lang="zh-CN" altLang="en-US" dirty="0"/>
              <a:t>单击此处编辑标题</a:t>
            </a:r>
          </a:p>
        </p:txBody>
      </p:sp>
      <p:sp>
        <p:nvSpPr>
          <p:cNvPr id="21" name="文本占位符 2"/>
          <p:cNvSpPr>
            <a:spLocks noGrp="1"/>
          </p:cNvSpPr>
          <p:nvPr>
            <p:ph type="body" idx="1" hasCustomPrompt="1"/>
            <p:custDataLst>
              <p:tags r:id="rId2"/>
            </p:custDataLst>
          </p:nvPr>
        </p:nvSpPr>
        <p:spPr>
          <a:xfrm>
            <a:off x="4411454" y="3302079"/>
            <a:ext cx="4064389" cy="1221327"/>
          </a:xfrm>
        </p:spPr>
        <p:txBody>
          <a:bodyPr anchor="t">
            <a:normAutofit/>
          </a:bodyPr>
          <a:lstStyle>
            <a:lvl1pPr marL="0" indent="0" algn="l">
              <a:lnSpc>
                <a:spcPct val="100000"/>
              </a:lnSpc>
              <a:buNone/>
              <a:defRPr sz="1350" baseline="0">
                <a:solidFill>
                  <a:schemeClr val="tx1">
                    <a:lumMod val="85000"/>
                    <a:lumOff val="1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dirty="0"/>
              <a:t>单击此处编辑文本</a:t>
            </a:r>
            <a:endParaRPr lang="en-US" altLang="zh-CN" dirty="0"/>
          </a:p>
        </p:txBody>
      </p:sp>
      <p:grpSp>
        <p:nvGrpSpPr>
          <p:cNvPr id="484" name="组合 483"/>
          <p:cNvGrpSpPr/>
          <p:nvPr>
            <p:custDataLst>
              <p:tags r:id="rId3"/>
            </p:custDataLst>
          </p:nvPr>
        </p:nvGrpSpPr>
        <p:grpSpPr>
          <a:xfrm>
            <a:off x="385422" y="1825904"/>
            <a:ext cx="3632395" cy="2746096"/>
            <a:chOff x="4394200" y="2070100"/>
            <a:chExt cx="7119938" cy="4037013"/>
          </a:xfrm>
        </p:grpSpPr>
        <p:sp>
          <p:nvSpPr>
            <p:cNvPr id="485" name="Freeform 5"/>
            <p:cNvSpPr/>
            <p:nvPr>
              <p:custDataLst>
                <p:tags r:id="rId9"/>
              </p:custDataLst>
            </p:nvPr>
          </p:nvSpPr>
          <p:spPr bwMode="auto">
            <a:xfrm>
              <a:off x="6100763" y="3554413"/>
              <a:ext cx="5391150" cy="2452688"/>
            </a:xfrm>
            <a:custGeom>
              <a:avLst/>
              <a:gdLst>
                <a:gd name="T0" fmla="*/ 105 w 919"/>
                <a:gd name="T1" fmla="*/ 0 h 418"/>
                <a:gd name="T2" fmla="*/ 782 w 919"/>
                <a:gd name="T3" fmla="*/ 0 h 418"/>
                <a:gd name="T4" fmla="*/ 808 w 919"/>
                <a:gd name="T5" fmla="*/ 35 h 418"/>
                <a:gd name="T6" fmla="*/ 787 w 919"/>
                <a:gd name="T7" fmla="*/ 64 h 418"/>
                <a:gd name="T8" fmla="*/ 736 w 919"/>
                <a:gd name="T9" fmla="*/ 64 h 418"/>
                <a:gd name="T10" fmla="*/ 723 w 919"/>
                <a:gd name="T11" fmla="*/ 82 h 418"/>
                <a:gd name="T12" fmla="*/ 723 w 919"/>
                <a:gd name="T13" fmla="*/ 91 h 418"/>
                <a:gd name="T14" fmla="*/ 736 w 919"/>
                <a:gd name="T15" fmla="*/ 108 h 418"/>
                <a:gd name="T16" fmla="*/ 861 w 919"/>
                <a:gd name="T17" fmla="*/ 108 h 418"/>
                <a:gd name="T18" fmla="*/ 883 w 919"/>
                <a:gd name="T19" fmla="*/ 137 h 418"/>
                <a:gd name="T20" fmla="*/ 861 w 919"/>
                <a:gd name="T21" fmla="*/ 166 h 418"/>
                <a:gd name="T22" fmla="*/ 664 w 919"/>
                <a:gd name="T23" fmla="*/ 168 h 418"/>
                <a:gd name="T24" fmla="*/ 651 w 919"/>
                <a:gd name="T25" fmla="*/ 185 h 418"/>
                <a:gd name="T26" fmla="*/ 651 w 919"/>
                <a:gd name="T27" fmla="*/ 190 h 418"/>
                <a:gd name="T28" fmla="*/ 664 w 919"/>
                <a:gd name="T29" fmla="*/ 207 h 418"/>
                <a:gd name="T30" fmla="*/ 781 w 919"/>
                <a:gd name="T31" fmla="*/ 206 h 418"/>
                <a:gd name="T32" fmla="*/ 802 w 919"/>
                <a:gd name="T33" fmla="*/ 235 h 418"/>
                <a:gd name="T34" fmla="*/ 802 w 919"/>
                <a:gd name="T35" fmla="*/ 242 h 418"/>
                <a:gd name="T36" fmla="*/ 781 w 919"/>
                <a:gd name="T37" fmla="*/ 271 h 418"/>
                <a:gd name="T38" fmla="*/ 626 w 919"/>
                <a:gd name="T39" fmla="*/ 271 h 418"/>
                <a:gd name="T40" fmla="*/ 613 w 919"/>
                <a:gd name="T41" fmla="*/ 288 h 418"/>
                <a:gd name="T42" fmla="*/ 613 w 919"/>
                <a:gd name="T43" fmla="*/ 305 h 418"/>
                <a:gd name="T44" fmla="*/ 626 w 919"/>
                <a:gd name="T45" fmla="*/ 323 h 418"/>
                <a:gd name="T46" fmla="*/ 886 w 919"/>
                <a:gd name="T47" fmla="*/ 327 h 418"/>
                <a:gd name="T48" fmla="*/ 919 w 919"/>
                <a:gd name="T49" fmla="*/ 373 h 418"/>
                <a:gd name="T50" fmla="*/ 886 w 919"/>
                <a:gd name="T51" fmla="*/ 418 h 418"/>
                <a:gd name="T52" fmla="*/ 40 w 919"/>
                <a:gd name="T53" fmla="*/ 418 h 418"/>
                <a:gd name="T54" fmla="*/ 0 w 919"/>
                <a:gd name="T55" fmla="*/ 363 h 418"/>
                <a:gd name="T56" fmla="*/ 40 w 919"/>
                <a:gd name="T57" fmla="*/ 309 h 418"/>
                <a:gd name="T58" fmla="*/ 127 w 919"/>
                <a:gd name="T59" fmla="*/ 309 h 418"/>
                <a:gd name="T60" fmla="*/ 140 w 919"/>
                <a:gd name="T61" fmla="*/ 292 h 418"/>
                <a:gd name="T62" fmla="*/ 140 w 919"/>
                <a:gd name="T63" fmla="*/ 284 h 418"/>
                <a:gd name="T64" fmla="*/ 127 w 919"/>
                <a:gd name="T65" fmla="*/ 266 h 418"/>
                <a:gd name="T66" fmla="*/ 64 w 919"/>
                <a:gd name="T67" fmla="*/ 266 h 418"/>
                <a:gd name="T68" fmla="*/ 43 w 919"/>
                <a:gd name="T69" fmla="*/ 237 h 418"/>
                <a:gd name="T70" fmla="*/ 43 w 919"/>
                <a:gd name="T71" fmla="*/ 235 h 418"/>
                <a:gd name="T72" fmla="*/ 64 w 919"/>
                <a:gd name="T73" fmla="*/ 206 h 418"/>
                <a:gd name="T74" fmla="*/ 245 w 919"/>
                <a:gd name="T75" fmla="*/ 206 h 418"/>
                <a:gd name="T76" fmla="*/ 258 w 919"/>
                <a:gd name="T77" fmla="*/ 189 h 418"/>
                <a:gd name="T78" fmla="*/ 245 w 919"/>
                <a:gd name="T79" fmla="*/ 171 h 418"/>
                <a:gd name="T80" fmla="*/ 122 w 919"/>
                <a:gd name="T81" fmla="*/ 171 h 418"/>
                <a:gd name="T82" fmla="*/ 101 w 919"/>
                <a:gd name="T83" fmla="*/ 142 h 418"/>
                <a:gd name="T84" fmla="*/ 101 w 919"/>
                <a:gd name="T85" fmla="*/ 136 h 418"/>
                <a:gd name="T86" fmla="*/ 122 w 919"/>
                <a:gd name="T87" fmla="*/ 107 h 418"/>
                <a:gd name="T88" fmla="*/ 261 w 919"/>
                <a:gd name="T89" fmla="*/ 107 h 418"/>
                <a:gd name="T90" fmla="*/ 274 w 919"/>
                <a:gd name="T91" fmla="*/ 90 h 418"/>
                <a:gd name="T92" fmla="*/ 274 w 919"/>
                <a:gd name="T93" fmla="*/ 75 h 418"/>
                <a:gd name="T94" fmla="*/ 261 w 919"/>
                <a:gd name="T95" fmla="*/ 58 h 418"/>
                <a:gd name="T96" fmla="*/ 105 w 919"/>
                <a:gd name="T97" fmla="*/ 58 h 418"/>
                <a:gd name="T98" fmla="*/ 84 w 919"/>
                <a:gd name="T99" fmla="*/ 29 h 418"/>
                <a:gd name="T100" fmla="*/ 84 w 919"/>
                <a:gd name="T101" fmla="*/ 28 h 418"/>
                <a:gd name="T102" fmla="*/ 105 w 919"/>
                <a:gd name="T103"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19" h="418">
                  <a:moveTo>
                    <a:pt x="105" y="0"/>
                  </a:moveTo>
                  <a:cubicBezTo>
                    <a:pt x="782" y="0"/>
                    <a:pt x="782" y="0"/>
                    <a:pt x="782" y="0"/>
                  </a:cubicBezTo>
                  <a:cubicBezTo>
                    <a:pt x="796" y="0"/>
                    <a:pt x="808" y="16"/>
                    <a:pt x="808" y="35"/>
                  </a:cubicBezTo>
                  <a:cubicBezTo>
                    <a:pt x="808" y="51"/>
                    <a:pt x="799" y="64"/>
                    <a:pt x="787" y="64"/>
                  </a:cubicBezTo>
                  <a:cubicBezTo>
                    <a:pt x="736" y="64"/>
                    <a:pt x="736" y="64"/>
                    <a:pt x="736" y="64"/>
                  </a:cubicBezTo>
                  <a:cubicBezTo>
                    <a:pt x="729" y="64"/>
                    <a:pt x="723" y="72"/>
                    <a:pt x="723" y="82"/>
                  </a:cubicBezTo>
                  <a:cubicBezTo>
                    <a:pt x="723" y="91"/>
                    <a:pt x="723" y="91"/>
                    <a:pt x="723" y="91"/>
                  </a:cubicBezTo>
                  <a:cubicBezTo>
                    <a:pt x="723" y="101"/>
                    <a:pt x="729" y="108"/>
                    <a:pt x="736" y="108"/>
                  </a:cubicBezTo>
                  <a:cubicBezTo>
                    <a:pt x="861" y="108"/>
                    <a:pt x="861" y="108"/>
                    <a:pt x="861" y="108"/>
                  </a:cubicBezTo>
                  <a:cubicBezTo>
                    <a:pt x="873" y="108"/>
                    <a:pt x="883" y="121"/>
                    <a:pt x="883" y="137"/>
                  </a:cubicBezTo>
                  <a:cubicBezTo>
                    <a:pt x="883" y="153"/>
                    <a:pt x="873" y="166"/>
                    <a:pt x="861" y="166"/>
                  </a:cubicBezTo>
                  <a:cubicBezTo>
                    <a:pt x="664" y="168"/>
                    <a:pt x="664" y="168"/>
                    <a:pt x="664" y="168"/>
                  </a:cubicBezTo>
                  <a:cubicBezTo>
                    <a:pt x="657" y="168"/>
                    <a:pt x="651" y="176"/>
                    <a:pt x="651" y="185"/>
                  </a:cubicBezTo>
                  <a:cubicBezTo>
                    <a:pt x="651" y="190"/>
                    <a:pt x="651" y="190"/>
                    <a:pt x="651" y="190"/>
                  </a:cubicBezTo>
                  <a:cubicBezTo>
                    <a:pt x="651" y="199"/>
                    <a:pt x="657" y="207"/>
                    <a:pt x="664" y="207"/>
                  </a:cubicBezTo>
                  <a:cubicBezTo>
                    <a:pt x="781" y="206"/>
                    <a:pt x="781" y="206"/>
                    <a:pt x="781" y="206"/>
                  </a:cubicBezTo>
                  <a:cubicBezTo>
                    <a:pt x="793" y="206"/>
                    <a:pt x="802" y="219"/>
                    <a:pt x="802" y="235"/>
                  </a:cubicBezTo>
                  <a:cubicBezTo>
                    <a:pt x="802" y="242"/>
                    <a:pt x="802" y="242"/>
                    <a:pt x="802" y="242"/>
                  </a:cubicBezTo>
                  <a:cubicBezTo>
                    <a:pt x="802" y="258"/>
                    <a:pt x="793" y="271"/>
                    <a:pt x="781" y="271"/>
                  </a:cubicBezTo>
                  <a:cubicBezTo>
                    <a:pt x="626" y="271"/>
                    <a:pt x="626" y="271"/>
                    <a:pt x="626" y="271"/>
                  </a:cubicBezTo>
                  <a:cubicBezTo>
                    <a:pt x="619" y="271"/>
                    <a:pt x="613" y="279"/>
                    <a:pt x="613" y="288"/>
                  </a:cubicBezTo>
                  <a:cubicBezTo>
                    <a:pt x="613" y="305"/>
                    <a:pt x="613" y="305"/>
                    <a:pt x="613" y="305"/>
                  </a:cubicBezTo>
                  <a:cubicBezTo>
                    <a:pt x="613" y="315"/>
                    <a:pt x="619" y="322"/>
                    <a:pt x="626" y="323"/>
                  </a:cubicBezTo>
                  <a:cubicBezTo>
                    <a:pt x="886" y="327"/>
                    <a:pt x="886" y="327"/>
                    <a:pt x="886" y="327"/>
                  </a:cubicBezTo>
                  <a:cubicBezTo>
                    <a:pt x="905" y="327"/>
                    <a:pt x="919" y="348"/>
                    <a:pt x="919" y="373"/>
                  </a:cubicBezTo>
                  <a:cubicBezTo>
                    <a:pt x="919" y="398"/>
                    <a:pt x="904" y="418"/>
                    <a:pt x="886" y="418"/>
                  </a:cubicBezTo>
                  <a:cubicBezTo>
                    <a:pt x="40" y="418"/>
                    <a:pt x="40" y="418"/>
                    <a:pt x="40" y="418"/>
                  </a:cubicBezTo>
                  <a:cubicBezTo>
                    <a:pt x="18" y="418"/>
                    <a:pt x="0" y="394"/>
                    <a:pt x="0" y="363"/>
                  </a:cubicBezTo>
                  <a:cubicBezTo>
                    <a:pt x="0" y="333"/>
                    <a:pt x="18" y="309"/>
                    <a:pt x="40" y="309"/>
                  </a:cubicBezTo>
                  <a:cubicBezTo>
                    <a:pt x="127" y="309"/>
                    <a:pt x="127" y="309"/>
                    <a:pt x="127" y="309"/>
                  </a:cubicBezTo>
                  <a:cubicBezTo>
                    <a:pt x="134" y="310"/>
                    <a:pt x="140" y="302"/>
                    <a:pt x="140" y="292"/>
                  </a:cubicBezTo>
                  <a:cubicBezTo>
                    <a:pt x="140" y="284"/>
                    <a:pt x="140" y="284"/>
                    <a:pt x="140" y="284"/>
                  </a:cubicBezTo>
                  <a:cubicBezTo>
                    <a:pt x="140" y="274"/>
                    <a:pt x="134" y="266"/>
                    <a:pt x="127" y="266"/>
                  </a:cubicBezTo>
                  <a:cubicBezTo>
                    <a:pt x="64" y="266"/>
                    <a:pt x="64" y="266"/>
                    <a:pt x="64" y="266"/>
                  </a:cubicBezTo>
                  <a:cubicBezTo>
                    <a:pt x="52" y="266"/>
                    <a:pt x="43" y="253"/>
                    <a:pt x="43" y="237"/>
                  </a:cubicBezTo>
                  <a:cubicBezTo>
                    <a:pt x="43" y="235"/>
                    <a:pt x="43" y="235"/>
                    <a:pt x="43" y="235"/>
                  </a:cubicBezTo>
                  <a:cubicBezTo>
                    <a:pt x="43" y="219"/>
                    <a:pt x="52" y="206"/>
                    <a:pt x="64" y="206"/>
                  </a:cubicBezTo>
                  <a:cubicBezTo>
                    <a:pt x="245" y="206"/>
                    <a:pt x="245" y="206"/>
                    <a:pt x="245" y="206"/>
                  </a:cubicBezTo>
                  <a:cubicBezTo>
                    <a:pt x="252" y="206"/>
                    <a:pt x="258" y="198"/>
                    <a:pt x="258" y="189"/>
                  </a:cubicBezTo>
                  <a:cubicBezTo>
                    <a:pt x="258" y="179"/>
                    <a:pt x="252" y="171"/>
                    <a:pt x="245" y="171"/>
                  </a:cubicBezTo>
                  <a:cubicBezTo>
                    <a:pt x="122" y="171"/>
                    <a:pt x="122" y="171"/>
                    <a:pt x="122" y="171"/>
                  </a:cubicBezTo>
                  <a:cubicBezTo>
                    <a:pt x="110" y="171"/>
                    <a:pt x="101" y="158"/>
                    <a:pt x="101" y="142"/>
                  </a:cubicBezTo>
                  <a:cubicBezTo>
                    <a:pt x="101" y="136"/>
                    <a:pt x="101" y="136"/>
                    <a:pt x="101" y="136"/>
                  </a:cubicBezTo>
                  <a:cubicBezTo>
                    <a:pt x="101" y="120"/>
                    <a:pt x="110" y="107"/>
                    <a:pt x="122" y="107"/>
                  </a:cubicBezTo>
                  <a:cubicBezTo>
                    <a:pt x="261" y="107"/>
                    <a:pt x="261" y="107"/>
                    <a:pt x="261" y="107"/>
                  </a:cubicBezTo>
                  <a:cubicBezTo>
                    <a:pt x="269" y="107"/>
                    <a:pt x="274" y="99"/>
                    <a:pt x="274" y="90"/>
                  </a:cubicBezTo>
                  <a:cubicBezTo>
                    <a:pt x="274" y="75"/>
                    <a:pt x="274" y="75"/>
                    <a:pt x="274" y="75"/>
                  </a:cubicBezTo>
                  <a:cubicBezTo>
                    <a:pt x="274" y="65"/>
                    <a:pt x="269" y="58"/>
                    <a:pt x="261" y="58"/>
                  </a:cubicBezTo>
                  <a:cubicBezTo>
                    <a:pt x="105" y="58"/>
                    <a:pt x="105" y="58"/>
                    <a:pt x="105" y="58"/>
                  </a:cubicBezTo>
                  <a:cubicBezTo>
                    <a:pt x="93" y="58"/>
                    <a:pt x="84" y="45"/>
                    <a:pt x="84" y="29"/>
                  </a:cubicBezTo>
                  <a:cubicBezTo>
                    <a:pt x="84" y="28"/>
                    <a:pt x="84" y="28"/>
                    <a:pt x="84" y="28"/>
                  </a:cubicBezTo>
                  <a:cubicBezTo>
                    <a:pt x="84" y="12"/>
                    <a:pt x="93" y="0"/>
                    <a:pt x="105" y="0"/>
                  </a:cubicBezTo>
                </a:path>
              </a:pathLst>
            </a:custGeom>
            <a:solidFill>
              <a:srgbClr val="EDF6FC"/>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86" name="Freeform 6"/>
            <p:cNvSpPr/>
            <p:nvPr>
              <p:custDataLst>
                <p:tags r:id="rId10"/>
              </p:custDataLst>
            </p:nvPr>
          </p:nvSpPr>
          <p:spPr bwMode="auto">
            <a:xfrm>
              <a:off x="8359775" y="3149600"/>
              <a:ext cx="163513" cy="163513"/>
            </a:xfrm>
            <a:custGeom>
              <a:avLst/>
              <a:gdLst>
                <a:gd name="T0" fmla="*/ 28 w 28"/>
                <a:gd name="T1" fmla="*/ 14 h 28"/>
                <a:gd name="T2" fmla="*/ 14 w 28"/>
                <a:gd name="T3" fmla="*/ 28 h 28"/>
                <a:gd name="T4" fmla="*/ 0 w 28"/>
                <a:gd name="T5" fmla="*/ 14 h 28"/>
                <a:gd name="T6" fmla="*/ 14 w 28"/>
                <a:gd name="T7" fmla="*/ 0 h 28"/>
                <a:gd name="T8" fmla="*/ 28 w 28"/>
                <a:gd name="T9" fmla="*/ 14 h 28"/>
              </a:gdLst>
              <a:ahLst/>
              <a:cxnLst>
                <a:cxn ang="0">
                  <a:pos x="T0" y="T1"/>
                </a:cxn>
                <a:cxn ang="0">
                  <a:pos x="T2" y="T3"/>
                </a:cxn>
                <a:cxn ang="0">
                  <a:pos x="T4" y="T5"/>
                </a:cxn>
                <a:cxn ang="0">
                  <a:pos x="T6" y="T7"/>
                </a:cxn>
                <a:cxn ang="0">
                  <a:pos x="T8" y="T9"/>
                </a:cxn>
              </a:cxnLst>
              <a:rect l="0" t="0" r="r" b="b"/>
              <a:pathLst>
                <a:path w="28" h="28">
                  <a:moveTo>
                    <a:pt x="28" y="14"/>
                  </a:moveTo>
                  <a:cubicBezTo>
                    <a:pt x="19" y="16"/>
                    <a:pt x="17" y="18"/>
                    <a:pt x="14" y="28"/>
                  </a:cubicBezTo>
                  <a:cubicBezTo>
                    <a:pt x="11" y="18"/>
                    <a:pt x="9" y="16"/>
                    <a:pt x="0" y="14"/>
                  </a:cubicBezTo>
                  <a:cubicBezTo>
                    <a:pt x="9" y="11"/>
                    <a:pt x="11" y="9"/>
                    <a:pt x="14" y="0"/>
                  </a:cubicBezTo>
                  <a:cubicBezTo>
                    <a:pt x="17" y="9"/>
                    <a:pt x="19" y="11"/>
                    <a:pt x="28" y="14"/>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87" name="Oval 7"/>
            <p:cNvSpPr>
              <a:spLocks noChangeArrowheads="1"/>
            </p:cNvSpPr>
            <p:nvPr>
              <p:custDataLst>
                <p:tags r:id="rId11"/>
              </p:custDataLst>
            </p:nvPr>
          </p:nvSpPr>
          <p:spPr bwMode="auto">
            <a:xfrm>
              <a:off x="9883775" y="3125788"/>
              <a:ext cx="41275" cy="41275"/>
            </a:xfrm>
            <a:prstGeom prst="ellipse">
              <a:avLst/>
            </a:pr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88" name="Oval 8"/>
            <p:cNvSpPr>
              <a:spLocks noChangeArrowheads="1"/>
            </p:cNvSpPr>
            <p:nvPr>
              <p:custDataLst>
                <p:tags r:id="rId12"/>
              </p:custDataLst>
            </p:nvPr>
          </p:nvSpPr>
          <p:spPr bwMode="auto">
            <a:xfrm>
              <a:off x="7145338" y="4429125"/>
              <a:ext cx="46038" cy="41275"/>
            </a:xfrm>
            <a:prstGeom prst="ellipse">
              <a:avLst/>
            </a:pr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89" name="Oval 9"/>
            <p:cNvSpPr>
              <a:spLocks noChangeArrowheads="1"/>
            </p:cNvSpPr>
            <p:nvPr>
              <p:custDataLst>
                <p:tags r:id="rId13"/>
              </p:custDataLst>
            </p:nvPr>
          </p:nvSpPr>
          <p:spPr bwMode="auto">
            <a:xfrm>
              <a:off x="11474450" y="4721225"/>
              <a:ext cx="39688" cy="41275"/>
            </a:xfrm>
            <a:prstGeom prst="ellipse">
              <a:avLst/>
            </a:pr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90" name="Oval 10"/>
            <p:cNvSpPr>
              <a:spLocks noChangeArrowheads="1"/>
            </p:cNvSpPr>
            <p:nvPr>
              <p:custDataLst>
                <p:tags r:id="rId14"/>
              </p:custDataLst>
            </p:nvPr>
          </p:nvSpPr>
          <p:spPr bwMode="auto">
            <a:xfrm>
              <a:off x="10564813" y="3430588"/>
              <a:ext cx="69850" cy="71438"/>
            </a:xfrm>
            <a:prstGeom prst="ellipse">
              <a:avLst/>
            </a:pr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91" name="Freeform 11"/>
            <p:cNvSpPr/>
            <p:nvPr>
              <p:custDataLst>
                <p:tags r:id="rId15"/>
              </p:custDataLst>
            </p:nvPr>
          </p:nvSpPr>
          <p:spPr bwMode="auto">
            <a:xfrm>
              <a:off x="6470650" y="3771900"/>
              <a:ext cx="134938" cy="134938"/>
            </a:xfrm>
            <a:custGeom>
              <a:avLst/>
              <a:gdLst>
                <a:gd name="T0" fmla="*/ 23 w 23"/>
                <a:gd name="T1" fmla="*/ 12 h 23"/>
                <a:gd name="T2" fmla="*/ 11 w 23"/>
                <a:gd name="T3" fmla="*/ 23 h 23"/>
                <a:gd name="T4" fmla="*/ 0 w 23"/>
                <a:gd name="T5" fmla="*/ 12 h 23"/>
                <a:gd name="T6" fmla="*/ 11 w 23"/>
                <a:gd name="T7" fmla="*/ 0 h 23"/>
                <a:gd name="T8" fmla="*/ 23 w 23"/>
                <a:gd name="T9" fmla="*/ 12 h 23"/>
              </a:gdLst>
              <a:ahLst/>
              <a:cxnLst>
                <a:cxn ang="0">
                  <a:pos x="T0" y="T1"/>
                </a:cxn>
                <a:cxn ang="0">
                  <a:pos x="T2" y="T3"/>
                </a:cxn>
                <a:cxn ang="0">
                  <a:pos x="T4" y="T5"/>
                </a:cxn>
                <a:cxn ang="0">
                  <a:pos x="T6" y="T7"/>
                </a:cxn>
                <a:cxn ang="0">
                  <a:pos x="T8" y="T9"/>
                </a:cxn>
              </a:cxnLst>
              <a:rect l="0" t="0" r="r" b="b"/>
              <a:pathLst>
                <a:path w="23" h="23">
                  <a:moveTo>
                    <a:pt x="23" y="12"/>
                  </a:moveTo>
                  <a:cubicBezTo>
                    <a:pt x="15" y="14"/>
                    <a:pt x="13" y="15"/>
                    <a:pt x="11" y="23"/>
                  </a:cubicBezTo>
                  <a:cubicBezTo>
                    <a:pt x="9" y="15"/>
                    <a:pt x="8" y="14"/>
                    <a:pt x="0" y="12"/>
                  </a:cubicBezTo>
                  <a:cubicBezTo>
                    <a:pt x="8" y="10"/>
                    <a:pt x="9" y="8"/>
                    <a:pt x="11" y="0"/>
                  </a:cubicBezTo>
                  <a:cubicBezTo>
                    <a:pt x="13" y="8"/>
                    <a:pt x="15" y="10"/>
                    <a:pt x="23" y="12"/>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92" name="Freeform 12"/>
            <p:cNvSpPr/>
            <p:nvPr>
              <p:custDataLst>
                <p:tags r:id="rId16"/>
              </p:custDataLst>
            </p:nvPr>
          </p:nvSpPr>
          <p:spPr bwMode="auto">
            <a:xfrm>
              <a:off x="6734175" y="4692650"/>
              <a:ext cx="134938" cy="134938"/>
            </a:xfrm>
            <a:custGeom>
              <a:avLst/>
              <a:gdLst>
                <a:gd name="T0" fmla="*/ 23 w 23"/>
                <a:gd name="T1" fmla="*/ 11 h 23"/>
                <a:gd name="T2" fmla="*/ 11 w 23"/>
                <a:gd name="T3" fmla="*/ 23 h 23"/>
                <a:gd name="T4" fmla="*/ 0 w 23"/>
                <a:gd name="T5" fmla="*/ 11 h 23"/>
                <a:gd name="T6" fmla="*/ 11 w 23"/>
                <a:gd name="T7" fmla="*/ 0 h 23"/>
                <a:gd name="T8" fmla="*/ 23 w 23"/>
                <a:gd name="T9" fmla="*/ 11 h 23"/>
              </a:gdLst>
              <a:ahLst/>
              <a:cxnLst>
                <a:cxn ang="0">
                  <a:pos x="T0" y="T1"/>
                </a:cxn>
                <a:cxn ang="0">
                  <a:pos x="T2" y="T3"/>
                </a:cxn>
                <a:cxn ang="0">
                  <a:pos x="T4" y="T5"/>
                </a:cxn>
                <a:cxn ang="0">
                  <a:pos x="T6" y="T7"/>
                </a:cxn>
                <a:cxn ang="0">
                  <a:pos x="T8" y="T9"/>
                </a:cxn>
              </a:cxnLst>
              <a:rect l="0" t="0" r="r" b="b"/>
              <a:pathLst>
                <a:path w="23" h="23">
                  <a:moveTo>
                    <a:pt x="23" y="11"/>
                  </a:moveTo>
                  <a:cubicBezTo>
                    <a:pt x="15" y="14"/>
                    <a:pt x="13" y="15"/>
                    <a:pt x="11" y="23"/>
                  </a:cubicBezTo>
                  <a:cubicBezTo>
                    <a:pt x="9" y="15"/>
                    <a:pt x="8" y="14"/>
                    <a:pt x="0" y="11"/>
                  </a:cubicBezTo>
                  <a:cubicBezTo>
                    <a:pt x="8" y="9"/>
                    <a:pt x="9" y="8"/>
                    <a:pt x="11" y="0"/>
                  </a:cubicBezTo>
                  <a:cubicBezTo>
                    <a:pt x="13" y="8"/>
                    <a:pt x="15" y="9"/>
                    <a:pt x="23" y="11"/>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93" name="Freeform 13"/>
            <p:cNvSpPr/>
            <p:nvPr>
              <p:custDataLst>
                <p:tags r:id="rId17"/>
              </p:custDataLst>
            </p:nvPr>
          </p:nvSpPr>
          <p:spPr bwMode="auto">
            <a:xfrm>
              <a:off x="7978775" y="4117975"/>
              <a:ext cx="2181225" cy="1296988"/>
            </a:xfrm>
            <a:custGeom>
              <a:avLst/>
              <a:gdLst>
                <a:gd name="T0" fmla="*/ 363 w 372"/>
                <a:gd name="T1" fmla="*/ 221 h 221"/>
                <a:gd name="T2" fmla="*/ 9 w 372"/>
                <a:gd name="T3" fmla="*/ 221 h 221"/>
                <a:gd name="T4" fmla="*/ 0 w 372"/>
                <a:gd name="T5" fmla="*/ 212 h 221"/>
                <a:gd name="T6" fmla="*/ 0 w 372"/>
                <a:gd name="T7" fmla="*/ 17 h 221"/>
                <a:gd name="T8" fmla="*/ 17 w 372"/>
                <a:gd name="T9" fmla="*/ 0 h 221"/>
                <a:gd name="T10" fmla="*/ 355 w 372"/>
                <a:gd name="T11" fmla="*/ 0 h 221"/>
                <a:gd name="T12" fmla="*/ 372 w 372"/>
                <a:gd name="T13" fmla="*/ 17 h 221"/>
                <a:gd name="T14" fmla="*/ 372 w 372"/>
                <a:gd name="T15" fmla="*/ 212 h 221"/>
                <a:gd name="T16" fmla="*/ 363 w 372"/>
                <a:gd name="T17" fmla="*/ 221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221">
                  <a:moveTo>
                    <a:pt x="363" y="221"/>
                  </a:moveTo>
                  <a:cubicBezTo>
                    <a:pt x="9" y="221"/>
                    <a:pt x="9" y="221"/>
                    <a:pt x="9" y="221"/>
                  </a:cubicBezTo>
                  <a:cubicBezTo>
                    <a:pt x="4" y="221"/>
                    <a:pt x="0" y="217"/>
                    <a:pt x="0" y="212"/>
                  </a:cubicBezTo>
                  <a:cubicBezTo>
                    <a:pt x="0" y="17"/>
                    <a:pt x="0" y="17"/>
                    <a:pt x="0" y="17"/>
                  </a:cubicBezTo>
                  <a:cubicBezTo>
                    <a:pt x="0" y="7"/>
                    <a:pt x="8" y="0"/>
                    <a:pt x="17" y="0"/>
                  </a:cubicBezTo>
                  <a:cubicBezTo>
                    <a:pt x="355" y="0"/>
                    <a:pt x="355" y="0"/>
                    <a:pt x="355" y="0"/>
                  </a:cubicBezTo>
                  <a:cubicBezTo>
                    <a:pt x="364" y="0"/>
                    <a:pt x="372" y="7"/>
                    <a:pt x="372" y="17"/>
                  </a:cubicBezTo>
                  <a:cubicBezTo>
                    <a:pt x="372" y="212"/>
                    <a:pt x="372" y="212"/>
                    <a:pt x="372" y="212"/>
                  </a:cubicBezTo>
                  <a:cubicBezTo>
                    <a:pt x="372" y="217"/>
                    <a:pt x="368" y="221"/>
                    <a:pt x="363" y="221"/>
                  </a:cubicBezTo>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94" name="Freeform 14"/>
            <p:cNvSpPr/>
            <p:nvPr>
              <p:custDataLst>
                <p:tags r:id="rId18"/>
              </p:custDataLst>
            </p:nvPr>
          </p:nvSpPr>
          <p:spPr bwMode="auto">
            <a:xfrm>
              <a:off x="9931400" y="4100513"/>
              <a:ext cx="246063" cy="644525"/>
            </a:xfrm>
            <a:custGeom>
              <a:avLst/>
              <a:gdLst>
                <a:gd name="T0" fmla="*/ 0 w 42"/>
                <a:gd name="T1" fmla="*/ 6 h 110"/>
                <a:gd name="T2" fmla="*/ 25 w 42"/>
                <a:gd name="T3" fmla="*/ 6 h 110"/>
                <a:gd name="T4" fmla="*/ 36 w 42"/>
                <a:gd name="T5" fmla="*/ 17 h 110"/>
                <a:gd name="T6" fmla="*/ 36 w 42"/>
                <a:gd name="T7" fmla="*/ 110 h 110"/>
                <a:gd name="T8" fmla="*/ 42 w 42"/>
                <a:gd name="T9" fmla="*/ 110 h 110"/>
                <a:gd name="T10" fmla="*/ 42 w 42"/>
                <a:gd name="T11" fmla="*/ 17 h 110"/>
                <a:gd name="T12" fmla="*/ 25 w 42"/>
                <a:gd name="T13" fmla="*/ 0 h 110"/>
                <a:gd name="T14" fmla="*/ 0 w 42"/>
                <a:gd name="T15" fmla="*/ 0 h 110"/>
                <a:gd name="T16" fmla="*/ 0 w 42"/>
                <a:gd name="T17" fmla="*/ 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110">
                  <a:moveTo>
                    <a:pt x="0" y="6"/>
                  </a:moveTo>
                  <a:cubicBezTo>
                    <a:pt x="25" y="6"/>
                    <a:pt x="25" y="6"/>
                    <a:pt x="25" y="6"/>
                  </a:cubicBezTo>
                  <a:cubicBezTo>
                    <a:pt x="31" y="6"/>
                    <a:pt x="36" y="11"/>
                    <a:pt x="36" y="17"/>
                  </a:cubicBezTo>
                  <a:cubicBezTo>
                    <a:pt x="36" y="110"/>
                    <a:pt x="36" y="110"/>
                    <a:pt x="36" y="110"/>
                  </a:cubicBezTo>
                  <a:cubicBezTo>
                    <a:pt x="42" y="110"/>
                    <a:pt x="42" y="110"/>
                    <a:pt x="42" y="110"/>
                  </a:cubicBezTo>
                  <a:cubicBezTo>
                    <a:pt x="42" y="17"/>
                    <a:pt x="42" y="17"/>
                    <a:pt x="42" y="17"/>
                  </a:cubicBezTo>
                  <a:cubicBezTo>
                    <a:pt x="42" y="7"/>
                    <a:pt x="34" y="0"/>
                    <a:pt x="25" y="0"/>
                  </a:cubicBezTo>
                  <a:cubicBezTo>
                    <a:pt x="0" y="0"/>
                    <a:pt x="0" y="0"/>
                    <a:pt x="0" y="0"/>
                  </a:cubicBezTo>
                  <a:cubicBezTo>
                    <a:pt x="0" y="6"/>
                    <a:pt x="0" y="6"/>
                    <a:pt x="0"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95" name="Freeform 15"/>
            <p:cNvSpPr/>
            <p:nvPr>
              <p:custDataLst>
                <p:tags r:id="rId19"/>
              </p:custDataLst>
            </p:nvPr>
          </p:nvSpPr>
          <p:spPr bwMode="auto">
            <a:xfrm>
              <a:off x="7959725" y="4100513"/>
              <a:ext cx="241300" cy="685800"/>
            </a:xfrm>
            <a:custGeom>
              <a:avLst/>
              <a:gdLst>
                <a:gd name="T0" fmla="*/ 41 w 41"/>
                <a:gd name="T1" fmla="*/ 0 h 117"/>
                <a:gd name="T2" fmla="*/ 17 w 41"/>
                <a:gd name="T3" fmla="*/ 0 h 117"/>
                <a:gd name="T4" fmla="*/ 0 w 41"/>
                <a:gd name="T5" fmla="*/ 17 h 117"/>
                <a:gd name="T6" fmla="*/ 0 w 41"/>
                <a:gd name="T7" fmla="*/ 117 h 117"/>
                <a:gd name="T8" fmla="*/ 6 w 41"/>
                <a:gd name="T9" fmla="*/ 117 h 117"/>
                <a:gd name="T10" fmla="*/ 6 w 41"/>
                <a:gd name="T11" fmla="*/ 17 h 117"/>
                <a:gd name="T12" fmla="*/ 17 w 41"/>
                <a:gd name="T13" fmla="*/ 6 h 117"/>
                <a:gd name="T14" fmla="*/ 41 w 41"/>
                <a:gd name="T15" fmla="*/ 6 h 117"/>
                <a:gd name="T16" fmla="*/ 41 w 41"/>
                <a:gd name="T17"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117">
                  <a:moveTo>
                    <a:pt x="41" y="0"/>
                  </a:moveTo>
                  <a:cubicBezTo>
                    <a:pt x="17" y="0"/>
                    <a:pt x="17" y="0"/>
                    <a:pt x="17" y="0"/>
                  </a:cubicBezTo>
                  <a:cubicBezTo>
                    <a:pt x="7" y="0"/>
                    <a:pt x="0" y="7"/>
                    <a:pt x="0" y="17"/>
                  </a:cubicBezTo>
                  <a:cubicBezTo>
                    <a:pt x="0" y="117"/>
                    <a:pt x="0" y="117"/>
                    <a:pt x="0" y="117"/>
                  </a:cubicBezTo>
                  <a:cubicBezTo>
                    <a:pt x="6" y="117"/>
                    <a:pt x="6" y="117"/>
                    <a:pt x="6" y="117"/>
                  </a:cubicBezTo>
                  <a:cubicBezTo>
                    <a:pt x="6" y="17"/>
                    <a:pt x="6" y="17"/>
                    <a:pt x="6" y="17"/>
                  </a:cubicBezTo>
                  <a:cubicBezTo>
                    <a:pt x="6" y="11"/>
                    <a:pt x="11" y="6"/>
                    <a:pt x="17" y="6"/>
                  </a:cubicBezTo>
                  <a:cubicBezTo>
                    <a:pt x="41" y="6"/>
                    <a:pt x="41" y="6"/>
                    <a:pt x="41" y="6"/>
                  </a:cubicBezTo>
                  <a:cubicBezTo>
                    <a:pt x="41" y="0"/>
                    <a:pt x="41" y="0"/>
                    <a:pt x="41" y="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96" name="Rectangle 16"/>
            <p:cNvSpPr>
              <a:spLocks noChangeArrowheads="1"/>
            </p:cNvSpPr>
            <p:nvPr>
              <p:custDataLst>
                <p:tags r:id="rId20"/>
              </p:custDataLst>
            </p:nvPr>
          </p:nvSpPr>
          <p:spPr bwMode="auto">
            <a:xfrm>
              <a:off x="8094663" y="4240213"/>
              <a:ext cx="1947863" cy="102711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97" name="Rectangle 17"/>
            <p:cNvSpPr>
              <a:spLocks noChangeArrowheads="1"/>
            </p:cNvSpPr>
            <p:nvPr>
              <p:custDataLst>
                <p:tags r:id="rId21"/>
              </p:custDataLst>
            </p:nvPr>
          </p:nvSpPr>
          <p:spPr bwMode="auto">
            <a:xfrm>
              <a:off x="8094663" y="4240213"/>
              <a:ext cx="1947863" cy="10271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98" name="Rectangle 18"/>
            <p:cNvSpPr>
              <a:spLocks noChangeArrowheads="1"/>
            </p:cNvSpPr>
            <p:nvPr>
              <p:custDataLst>
                <p:tags r:id="rId22"/>
              </p:custDataLst>
            </p:nvPr>
          </p:nvSpPr>
          <p:spPr bwMode="auto">
            <a:xfrm>
              <a:off x="8740775" y="5608638"/>
              <a:ext cx="657225" cy="387350"/>
            </a:xfrm>
            <a:prstGeom prst="rect">
              <a:avLst/>
            </a:prstGeom>
            <a:solidFill>
              <a:srgbClr val="D2E9F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99" name="Rectangle 19"/>
            <p:cNvSpPr>
              <a:spLocks noChangeArrowheads="1"/>
            </p:cNvSpPr>
            <p:nvPr>
              <p:custDataLst>
                <p:tags r:id="rId23"/>
              </p:custDataLst>
            </p:nvPr>
          </p:nvSpPr>
          <p:spPr bwMode="auto">
            <a:xfrm>
              <a:off x="8740775" y="5608638"/>
              <a:ext cx="657225" cy="193675"/>
            </a:xfrm>
            <a:prstGeom prst="rect">
              <a:avLst/>
            </a:prstGeom>
            <a:solidFill>
              <a:srgbClr val="9ECFE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00" name="Freeform 20"/>
            <p:cNvSpPr/>
            <p:nvPr>
              <p:custDataLst>
                <p:tags r:id="rId24"/>
              </p:custDataLst>
            </p:nvPr>
          </p:nvSpPr>
          <p:spPr bwMode="auto">
            <a:xfrm>
              <a:off x="8723313" y="5589588"/>
              <a:ext cx="692150" cy="423863"/>
            </a:xfrm>
            <a:custGeom>
              <a:avLst/>
              <a:gdLst>
                <a:gd name="T0" fmla="*/ 425 w 436"/>
                <a:gd name="T1" fmla="*/ 256 h 267"/>
                <a:gd name="T2" fmla="*/ 425 w 436"/>
                <a:gd name="T3" fmla="*/ 244 h 267"/>
                <a:gd name="T4" fmla="*/ 22 w 436"/>
                <a:gd name="T5" fmla="*/ 244 h 267"/>
                <a:gd name="T6" fmla="*/ 22 w 436"/>
                <a:gd name="T7" fmla="*/ 23 h 267"/>
                <a:gd name="T8" fmla="*/ 414 w 436"/>
                <a:gd name="T9" fmla="*/ 23 h 267"/>
                <a:gd name="T10" fmla="*/ 414 w 436"/>
                <a:gd name="T11" fmla="*/ 256 h 267"/>
                <a:gd name="T12" fmla="*/ 425 w 436"/>
                <a:gd name="T13" fmla="*/ 256 h 267"/>
                <a:gd name="T14" fmla="*/ 425 w 436"/>
                <a:gd name="T15" fmla="*/ 244 h 267"/>
                <a:gd name="T16" fmla="*/ 425 w 436"/>
                <a:gd name="T17" fmla="*/ 256 h 267"/>
                <a:gd name="T18" fmla="*/ 436 w 436"/>
                <a:gd name="T19" fmla="*/ 256 h 267"/>
                <a:gd name="T20" fmla="*/ 436 w 436"/>
                <a:gd name="T21" fmla="*/ 0 h 267"/>
                <a:gd name="T22" fmla="*/ 0 w 436"/>
                <a:gd name="T23" fmla="*/ 0 h 267"/>
                <a:gd name="T24" fmla="*/ 0 w 436"/>
                <a:gd name="T25" fmla="*/ 267 h 267"/>
                <a:gd name="T26" fmla="*/ 436 w 436"/>
                <a:gd name="T27" fmla="*/ 267 h 267"/>
                <a:gd name="T28" fmla="*/ 436 w 436"/>
                <a:gd name="T29" fmla="*/ 256 h 267"/>
                <a:gd name="T30" fmla="*/ 425 w 436"/>
                <a:gd name="T31" fmla="*/ 256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6" h="267">
                  <a:moveTo>
                    <a:pt x="425" y="256"/>
                  </a:moveTo>
                  <a:lnTo>
                    <a:pt x="425" y="244"/>
                  </a:lnTo>
                  <a:lnTo>
                    <a:pt x="22" y="244"/>
                  </a:lnTo>
                  <a:lnTo>
                    <a:pt x="22" y="23"/>
                  </a:lnTo>
                  <a:lnTo>
                    <a:pt x="414" y="23"/>
                  </a:lnTo>
                  <a:lnTo>
                    <a:pt x="414" y="256"/>
                  </a:lnTo>
                  <a:lnTo>
                    <a:pt x="425" y="256"/>
                  </a:lnTo>
                  <a:lnTo>
                    <a:pt x="425" y="244"/>
                  </a:lnTo>
                  <a:lnTo>
                    <a:pt x="425" y="256"/>
                  </a:lnTo>
                  <a:lnTo>
                    <a:pt x="436" y="256"/>
                  </a:lnTo>
                  <a:lnTo>
                    <a:pt x="436" y="0"/>
                  </a:lnTo>
                  <a:lnTo>
                    <a:pt x="0" y="0"/>
                  </a:lnTo>
                  <a:lnTo>
                    <a:pt x="0" y="267"/>
                  </a:lnTo>
                  <a:lnTo>
                    <a:pt x="436" y="267"/>
                  </a:lnTo>
                  <a:lnTo>
                    <a:pt x="436" y="256"/>
                  </a:lnTo>
                  <a:lnTo>
                    <a:pt x="425" y="256"/>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01" name="Freeform 21"/>
            <p:cNvSpPr/>
            <p:nvPr>
              <p:custDataLst>
                <p:tags r:id="rId25"/>
              </p:custDataLst>
            </p:nvPr>
          </p:nvSpPr>
          <p:spPr bwMode="auto">
            <a:xfrm>
              <a:off x="7978775" y="5367338"/>
              <a:ext cx="2181225" cy="293688"/>
            </a:xfrm>
            <a:custGeom>
              <a:avLst/>
              <a:gdLst>
                <a:gd name="T0" fmla="*/ 372 w 372"/>
                <a:gd name="T1" fmla="*/ 0 h 50"/>
                <a:gd name="T2" fmla="*/ 0 w 372"/>
                <a:gd name="T3" fmla="*/ 0 h 50"/>
                <a:gd name="T4" fmla="*/ 0 w 372"/>
                <a:gd name="T5" fmla="*/ 21 h 50"/>
                <a:gd name="T6" fmla="*/ 29 w 372"/>
                <a:gd name="T7" fmla="*/ 50 h 50"/>
                <a:gd name="T8" fmla="*/ 343 w 372"/>
                <a:gd name="T9" fmla="*/ 50 h 50"/>
                <a:gd name="T10" fmla="*/ 372 w 372"/>
                <a:gd name="T11" fmla="*/ 21 h 50"/>
                <a:gd name="T12" fmla="*/ 372 w 372"/>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372" h="50">
                  <a:moveTo>
                    <a:pt x="372" y="0"/>
                  </a:moveTo>
                  <a:cubicBezTo>
                    <a:pt x="0" y="0"/>
                    <a:pt x="0" y="0"/>
                    <a:pt x="0" y="0"/>
                  </a:cubicBezTo>
                  <a:cubicBezTo>
                    <a:pt x="0" y="21"/>
                    <a:pt x="0" y="21"/>
                    <a:pt x="0" y="21"/>
                  </a:cubicBezTo>
                  <a:cubicBezTo>
                    <a:pt x="0" y="37"/>
                    <a:pt x="13" y="50"/>
                    <a:pt x="29" y="50"/>
                  </a:cubicBezTo>
                  <a:cubicBezTo>
                    <a:pt x="343" y="50"/>
                    <a:pt x="343" y="50"/>
                    <a:pt x="343" y="50"/>
                  </a:cubicBezTo>
                  <a:cubicBezTo>
                    <a:pt x="359" y="50"/>
                    <a:pt x="372" y="37"/>
                    <a:pt x="372" y="21"/>
                  </a:cubicBezTo>
                  <a:cubicBezTo>
                    <a:pt x="372" y="0"/>
                    <a:pt x="372" y="0"/>
                    <a:pt x="372" y="0"/>
                  </a:cubicBezTo>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02" name="Freeform 22"/>
            <p:cNvSpPr/>
            <p:nvPr>
              <p:custDataLst>
                <p:tags r:id="rId26"/>
              </p:custDataLst>
            </p:nvPr>
          </p:nvSpPr>
          <p:spPr bwMode="auto">
            <a:xfrm>
              <a:off x="7959725" y="5349875"/>
              <a:ext cx="1819275" cy="328613"/>
            </a:xfrm>
            <a:custGeom>
              <a:avLst/>
              <a:gdLst>
                <a:gd name="T0" fmla="*/ 310 w 310"/>
                <a:gd name="T1" fmla="*/ 0 h 56"/>
                <a:gd name="T2" fmla="*/ 0 w 310"/>
                <a:gd name="T3" fmla="*/ 0 h 56"/>
                <a:gd name="T4" fmla="*/ 0 w 310"/>
                <a:gd name="T5" fmla="*/ 28 h 56"/>
                <a:gd name="T6" fmla="*/ 28 w 310"/>
                <a:gd name="T7" fmla="*/ 56 h 56"/>
                <a:gd name="T8" fmla="*/ 310 w 310"/>
                <a:gd name="T9" fmla="*/ 56 h 56"/>
                <a:gd name="T10" fmla="*/ 310 w 310"/>
                <a:gd name="T11" fmla="*/ 50 h 56"/>
                <a:gd name="T12" fmla="*/ 28 w 310"/>
                <a:gd name="T13" fmla="*/ 50 h 56"/>
                <a:gd name="T14" fmla="*/ 13 w 310"/>
                <a:gd name="T15" fmla="*/ 43 h 56"/>
                <a:gd name="T16" fmla="*/ 6 w 310"/>
                <a:gd name="T17" fmla="*/ 28 h 56"/>
                <a:gd name="T18" fmla="*/ 6 w 310"/>
                <a:gd name="T19" fmla="*/ 6 h 56"/>
                <a:gd name="T20" fmla="*/ 310 w 310"/>
                <a:gd name="T21" fmla="*/ 6 h 56"/>
                <a:gd name="T22" fmla="*/ 310 w 310"/>
                <a:gd name="T23"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0" h="56">
                  <a:moveTo>
                    <a:pt x="310" y="0"/>
                  </a:moveTo>
                  <a:cubicBezTo>
                    <a:pt x="0" y="0"/>
                    <a:pt x="0" y="0"/>
                    <a:pt x="0" y="0"/>
                  </a:cubicBezTo>
                  <a:cubicBezTo>
                    <a:pt x="0" y="28"/>
                    <a:pt x="0" y="28"/>
                    <a:pt x="0" y="28"/>
                  </a:cubicBezTo>
                  <a:cubicBezTo>
                    <a:pt x="0" y="43"/>
                    <a:pt x="13" y="56"/>
                    <a:pt x="28" y="56"/>
                  </a:cubicBezTo>
                  <a:cubicBezTo>
                    <a:pt x="310" y="56"/>
                    <a:pt x="310" y="56"/>
                    <a:pt x="310" y="56"/>
                  </a:cubicBezTo>
                  <a:cubicBezTo>
                    <a:pt x="310" y="50"/>
                    <a:pt x="310" y="50"/>
                    <a:pt x="310" y="50"/>
                  </a:cubicBezTo>
                  <a:cubicBezTo>
                    <a:pt x="28" y="50"/>
                    <a:pt x="28" y="50"/>
                    <a:pt x="28" y="50"/>
                  </a:cubicBezTo>
                  <a:cubicBezTo>
                    <a:pt x="22" y="50"/>
                    <a:pt x="16" y="47"/>
                    <a:pt x="13" y="43"/>
                  </a:cubicBezTo>
                  <a:cubicBezTo>
                    <a:pt x="9" y="40"/>
                    <a:pt x="6" y="34"/>
                    <a:pt x="6" y="28"/>
                  </a:cubicBezTo>
                  <a:cubicBezTo>
                    <a:pt x="6" y="6"/>
                    <a:pt x="6" y="6"/>
                    <a:pt x="6" y="6"/>
                  </a:cubicBezTo>
                  <a:cubicBezTo>
                    <a:pt x="310" y="6"/>
                    <a:pt x="310" y="6"/>
                    <a:pt x="310" y="6"/>
                  </a:cubicBezTo>
                  <a:cubicBezTo>
                    <a:pt x="310" y="0"/>
                    <a:pt x="310" y="0"/>
                    <a:pt x="310" y="0"/>
                  </a:cubicBezTo>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03" name="Rectangle 23"/>
            <p:cNvSpPr>
              <a:spLocks noChangeArrowheads="1"/>
            </p:cNvSpPr>
            <p:nvPr>
              <p:custDataLst>
                <p:tags r:id="rId27"/>
              </p:custDataLst>
            </p:nvPr>
          </p:nvSpPr>
          <p:spPr bwMode="auto">
            <a:xfrm>
              <a:off x="8612188" y="5989638"/>
              <a:ext cx="920750"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04" name="Freeform 24"/>
            <p:cNvSpPr/>
            <p:nvPr>
              <p:custDataLst>
                <p:tags r:id="rId28"/>
              </p:custDataLst>
            </p:nvPr>
          </p:nvSpPr>
          <p:spPr bwMode="auto">
            <a:xfrm>
              <a:off x="8612188" y="5989638"/>
              <a:ext cx="920750" cy="34925"/>
            </a:xfrm>
            <a:custGeom>
              <a:avLst/>
              <a:gdLst>
                <a:gd name="T0" fmla="*/ 0 w 580"/>
                <a:gd name="T1" fmla="*/ 22 h 22"/>
                <a:gd name="T2" fmla="*/ 580 w 580"/>
                <a:gd name="T3" fmla="*/ 22 h 22"/>
                <a:gd name="T4" fmla="*/ 580 w 580"/>
                <a:gd name="T5" fmla="*/ 0 h 22"/>
                <a:gd name="T6" fmla="*/ 0 w 580"/>
                <a:gd name="T7" fmla="*/ 0 h 22"/>
              </a:gdLst>
              <a:ahLst/>
              <a:cxnLst>
                <a:cxn ang="0">
                  <a:pos x="T0" y="T1"/>
                </a:cxn>
                <a:cxn ang="0">
                  <a:pos x="T2" y="T3"/>
                </a:cxn>
                <a:cxn ang="0">
                  <a:pos x="T4" y="T5"/>
                </a:cxn>
                <a:cxn ang="0">
                  <a:pos x="T6" y="T7"/>
                </a:cxn>
              </a:cxnLst>
              <a:rect l="0" t="0" r="r" b="b"/>
              <a:pathLst>
                <a:path w="580" h="22">
                  <a:moveTo>
                    <a:pt x="0" y="22"/>
                  </a:moveTo>
                  <a:lnTo>
                    <a:pt x="580" y="22"/>
                  </a:lnTo>
                  <a:lnTo>
                    <a:pt x="580"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05" name="Freeform 25"/>
            <p:cNvSpPr/>
            <p:nvPr>
              <p:custDataLst>
                <p:tags r:id="rId29"/>
              </p:custDataLst>
            </p:nvPr>
          </p:nvSpPr>
          <p:spPr bwMode="auto">
            <a:xfrm>
              <a:off x="8253413" y="4117975"/>
              <a:ext cx="1654175" cy="1144588"/>
            </a:xfrm>
            <a:custGeom>
              <a:avLst/>
              <a:gdLst>
                <a:gd name="T0" fmla="*/ 1042 w 1042"/>
                <a:gd name="T1" fmla="*/ 0 h 721"/>
                <a:gd name="T2" fmla="*/ 0 w 1042"/>
                <a:gd name="T3" fmla="*/ 0 h 721"/>
                <a:gd name="T4" fmla="*/ 37 w 1042"/>
                <a:gd name="T5" fmla="*/ 721 h 721"/>
                <a:gd name="T6" fmla="*/ 1005 w 1042"/>
                <a:gd name="T7" fmla="*/ 721 h 721"/>
                <a:gd name="T8" fmla="*/ 1042 w 1042"/>
                <a:gd name="T9" fmla="*/ 0 h 721"/>
              </a:gdLst>
              <a:ahLst/>
              <a:cxnLst>
                <a:cxn ang="0">
                  <a:pos x="T0" y="T1"/>
                </a:cxn>
                <a:cxn ang="0">
                  <a:pos x="T2" y="T3"/>
                </a:cxn>
                <a:cxn ang="0">
                  <a:pos x="T4" y="T5"/>
                </a:cxn>
                <a:cxn ang="0">
                  <a:pos x="T6" y="T7"/>
                </a:cxn>
                <a:cxn ang="0">
                  <a:pos x="T8" y="T9"/>
                </a:cxn>
              </a:cxnLst>
              <a:rect l="0" t="0" r="r" b="b"/>
              <a:pathLst>
                <a:path w="1042" h="721">
                  <a:moveTo>
                    <a:pt x="1042" y="0"/>
                  </a:moveTo>
                  <a:lnTo>
                    <a:pt x="0" y="0"/>
                  </a:lnTo>
                  <a:lnTo>
                    <a:pt x="37" y="721"/>
                  </a:lnTo>
                  <a:lnTo>
                    <a:pt x="1005" y="721"/>
                  </a:lnTo>
                  <a:lnTo>
                    <a:pt x="1042" y="0"/>
                  </a:lnTo>
                  <a:close/>
                </a:path>
              </a:pathLst>
            </a:custGeom>
            <a:solidFill>
              <a:srgbClr val="0565A2">
                <a:alpha val="30000"/>
              </a:srgbClr>
            </a:solidFill>
            <a:ln>
              <a:noFill/>
            </a:ln>
          </p:spPr>
          <p:txBody>
            <a:bodyPr vert="horz" wrap="square" lIns="68580" tIns="34290" rIns="68580" bIns="34290" numCol="1" anchor="t" anchorCtr="0" compatLnSpc="1"/>
            <a:lstStyle/>
            <a:p>
              <a:endParaRPr lang="zh-CN" altLang="en-US" sz="1350"/>
            </a:p>
          </p:txBody>
        </p:sp>
        <p:sp>
          <p:nvSpPr>
            <p:cNvPr id="506" name="Freeform 26"/>
            <p:cNvSpPr/>
            <p:nvPr>
              <p:custDataLst>
                <p:tags r:id="rId30"/>
              </p:custDataLst>
            </p:nvPr>
          </p:nvSpPr>
          <p:spPr bwMode="auto">
            <a:xfrm>
              <a:off x="8253413" y="4117975"/>
              <a:ext cx="1654175" cy="1144588"/>
            </a:xfrm>
            <a:custGeom>
              <a:avLst/>
              <a:gdLst>
                <a:gd name="T0" fmla="*/ 1042 w 1042"/>
                <a:gd name="T1" fmla="*/ 0 h 721"/>
                <a:gd name="T2" fmla="*/ 0 w 1042"/>
                <a:gd name="T3" fmla="*/ 0 h 721"/>
                <a:gd name="T4" fmla="*/ 37 w 1042"/>
                <a:gd name="T5" fmla="*/ 721 h 721"/>
                <a:gd name="T6" fmla="*/ 1005 w 1042"/>
                <a:gd name="T7" fmla="*/ 721 h 721"/>
                <a:gd name="T8" fmla="*/ 1042 w 1042"/>
                <a:gd name="T9" fmla="*/ 0 h 721"/>
              </a:gdLst>
              <a:ahLst/>
              <a:cxnLst>
                <a:cxn ang="0">
                  <a:pos x="T0" y="T1"/>
                </a:cxn>
                <a:cxn ang="0">
                  <a:pos x="T2" y="T3"/>
                </a:cxn>
                <a:cxn ang="0">
                  <a:pos x="T4" y="T5"/>
                </a:cxn>
                <a:cxn ang="0">
                  <a:pos x="T6" y="T7"/>
                </a:cxn>
                <a:cxn ang="0">
                  <a:pos x="T8" y="T9"/>
                </a:cxn>
              </a:cxnLst>
              <a:rect l="0" t="0" r="r" b="b"/>
              <a:pathLst>
                <a:path w="1042" h="721">
                  <a:moveTo>
                    <a:pt x="1042" y="0"/>
                  </a:moveTo>
                  <a:lnTo>
                    <a:pt x="0" y="0"/>
                  </a:lnTo>
                  <a:lnTo>
                    <a:pt x="37" y="721"/>
                  </a:lnTo>
                  <a:lnTo>
                    <a:pt x="1005" y="721"/>
                  </a:lnTo>
                  <a:lnTo>
                    <a:pt x="104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07" name="Freeform 27"/>
            <p:cNvSpPr/>
            <p:nvPr>
              <p:custDataLst>
                <p:tags r:id="rId31"/>
              </p:custDataLst>
            </p:nvPr>
          </p:nvSpPr>
          <p:spPr bwMode="auto">
            <a:xfrm>
              <a:off x="8312150" y="3489325"/>
              <a:ext cx="1536700" cy="1773238"/>
            </a:xfrm>
            <a:custGeom>
              <a:avLst/>
              <a:gdLst>
                <a:gd name="T0" fmla="*/ 262 w 262"/>
                <a:gd name="T1" fmla="*/ 302 h 302"/>
                <a:gd name="T2" fmla="*/ 262 w 262"/>
                <a:gd name="T3" fmla="*/ 16 h 302"/>
                <a:gd name="T4" fmla="*/ 246 w 262"/>
                <a:gd name="T5" fmla="*/ 0 h 302"/>
                <a:gd name="T6" fmla="*/ 15 w 262"/>
                <a:gd name="T7" fmla="*/ 0 h 302"/>
                <a:gd name="T8" fmla="*/ 0 w 262"/>
                <a:gd name="T9" fmla="*/ 16 h 302"/>
                <a:gd name="T10" fmla="*/ 0 w 262"/>
                <a:gd name="T11" fmla="*/ 302 h 302"/>
                <a:gd name="T12" fmla="*/ 262 w 262"/>
                <a:gd name="T13" fmla="*/ 302 h 302"/>
              </a:gdLst>
              <a:ahLst/>
              <a:cxnLst>
                <a:cxn ang="0">
                  <a:pos x="T0" y="T1"/>
                </a:cxn>
                <a:cxn ang="0">
                  <a:pos x="T2" y="T3"/>
                </a:cxn>
                <a:cxn ang="0">
                  <a:pos x="T4" y="T5"/>
                </a:cxn>
                <a:cxn ang="0">
                  <a:pos x="T6" y="T7"/>
                </a:cxn>
                <a:cxn ang="0">
                  <a:pos x="T8" y="T9"/>
                </a:cxn>
                <a:cxn ang="0">
                  <a:pos x="T10" y="T11"/>
                </a:cxn>
                <a:cxn ang="0">
                  <a:pos x="T12" y="T13"/>
                </a:cxn>
              </a:cxnLst>
              <a:rect l="0" t="0" r="r" b="b"/>
              <a:pathLst>
                <a:path w="262" h="302">
                  <a:moveTo>
                    <a:pt x="262" y="302"/>
                  </a:moveTo>
                  <a:cubicBezTo>
                    <a:pt x="262" y="16"/>
                    <a:pt x="262" y="16"/>
                    <a:pt x="262" y="16"/>
                  </a:cubicBezTo>
                  <a:cubicBezTo>
                    <a:pt x="262" y="7"/>
                    <a:pt x="255" y="0"/>
                    <a:pt x="246" y="0"/>
                  </a:cubicBezTo>
                  <a:cubicBezTo>
                    <a:pt x="15" y="0"/>
                    <a:pt x="15" y="0"/>
                    <a:pt x="15" y="0"/>
                  </a:cubicBezTo>
                  <a:cubicBezTo>
                    <a:pt x="7" y="0"/>
                    <a:pt x="0" y="7"/>
                    <a:pt x="0" y="16"/>
                  </a:cubicBezTo>
                  <a:cubicBezTo>
                    <a:pt x="0" y="302"/>
                    <a:pt x="0" y="302"/>
                    <a:pt x="0" y="302"/>
                  </a:cubicBezTo>
                  <a:cubicBezTo>
                    <a:pt x="262" y="302"/>
                    <a:pt x="262" y="302"/>
                    <a:pt x="262" y="302"/>
                  </a:cubicBezTo>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08" name="Freeform 28"/>
            <p:cNvSpPr/>
            <p:nvPr>
              <p:custDataLst>
                <p:tags r:id="rId32"/>
              </p:custDataLst>
            </p:nvPr>
          </p:nvSpPr>
          <p:spPr bwMode="auto">
            <a:xfrm>
              <a:off x="8312150" y="3489325"/>
              <a:ext cx="1536700" cy="241300"/>
            </a:xfrm>
            <a:custGeom>
              <a:avLst/>
              <a:gdLst>
                <a:gd name="T0" fmla="*/ 0 w 262"/>
                <a:gd name="T1" fmla="*/ 41 h 41"/>
                <a:gd name="T2" fmla="*/ 0 w 262"/>
                <a:gd name="T3" fmla="*/ 13 h 41"/>
                <a:gd name="T4" fmla="*/ 13 w 262"/>
                <a:gd name="T5" fmla="*/ 0 h 41"/>
                <a:gd name="T6" fmla="*/ 249 w 262"/>
                <a:gd name="T7" fmla="*/ 0 h 41"/>
                <a:gd name="T8" fmla="*/ 262 w 262"/>
                <a:gd name="T9" fmla="*/ 13 h 41"/>
                <a:gd name="T10" fmla="*/ 262 w 262"/>
                <a:gd name="T11" fmla="*/ 41 h 41"/>
                <a:gd name="T12" fmla="*/ 0 w 262"/>
                <a:gd name="T13" fmla="*/ 41 h 41"/>
              </a:gdLst>
              <a:ahLst/>
              <a:cxnLst>
                <a:cxn ang="0">
                  <a:pos x="T0" y="T1"/>
                </a:cxn>
                <a:cxn ang="0">
                  <a:pos x="T2" y="T3"/>
                </a:cxn>
                <a:cxn ang="0">
                  <a:pos x="T4" y="T5"/>
                </a:cxn>
                <a:cxn ang="0">
                  <a:pos x="T6" y="T7"/>
                </a:cxn>
                <a:cxn ang="0">
                  <a:pos x="T8" y="T9"/>
                </a:cxn>
                <a:cxn ang="0">
                  <a:pos x="T10" y="T11"/>
                </a:cxn>
                <a:cxn ang="0">
                  <a:pos x="T12" y="T13"/>
                </a:cxn>
              </a:cxnLst>
              <a:rect l="0" t="0" r="r" b="b"/>
              <a:pathLst>
                <a:path w="262" h="41">
                  <a:moveTo>
                    <a:pt x="0" y="41"/>
                  </a:moveTo>
                  <a:cubicBezTo>
                    <a:pt x="0" y="13"/>
                    <a:pt x="0" y="13"/>
                    <a:pt x="0" y="13"/>
                  </a:cubicBezTo>
                  <a:cubicBezTo>
                    <a:pt x="0" y="6"/>
                    <a:pt x="6" y="0"/>
                    <a:pt x="13" y="0"/>
                  </a:cubicBezTo>
                  <a:cubicBezTo>
                    <a:pt x="249" y="0"/>
                    <a:pt x="249" y="0"/>
                    <a:pt x="249" y="0"/>
                  </a:cubicBezTo>
                  <a:cubicBezTo>
                    <a:pt x="256" y="0"/>
                    <a:pt x="262" y="6"/>
                    <a:pt x="262" y="13"/>
                  </a:cubicBezTo>
                  <a:cubicBezTo>
                    <a:pt x="262" y="41"/>
                    <a:pt x="262" y="41"/>
                    <a:pt x="262" y="41"/>
                  </a:cubicBezTo>
                  <a:lnTo>
                    <a:pt x="0" y="41"/>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09" name="Freeform 29"/>
            <p:cNvSpPr/>
            <p:nvPr>
              <p:custDataLst>
                <p:tags r:id="rId33"/>
              </p:custDataLst>
            </p:nvPr>
          </p:nvSpPr>
          <p:spPr bwMode="auto">
            <a:xfrm>
              <a:off x="8294688" y="3471863"/>
              <a:ext cx="300038" cy="1784350"/>
            </a:xfrm>
            <a:custGeom>
              <a:avLst/>
              <a:gdLst>
                <a:gd name="T0" fmla="*/ 6 w 51"/>
                <a:gd name="T1" fmla="*/ 304 h 304"/>
                <a:gd name="T2" fmla="*/ 6 w 51"/>
                <a:gd name="T3" fmla="*/ 16 h 304"/>
                <a:gd name="T4" fmla="*/ 16 w 51"/>
                <a:gd name="T5" fmla="*/ 6 h 304"/>
                <a:gd name="T6" fmla="*/ 43 w 51"/>
                <a:gd name="T7" fmla="*/ 6 h 304"/>
                <a:gd name="T8" fmla="*/ 51 w 51"/>
                <a:gd name="T9" fmla="*/ 6 h 304"/>
                <a:gd name="T10" fmla="*/ 51 w 51"/>
                <a:gd name="T11" fmla="*/ 0 h 304"/>
                <a:gd name="T12" fmla="*/ 43 w 51"/>
                <a:gd name="T13" fmla="*/ 0 h 304"/>
                <a:gd name="T14" fmla="*/ 16 w 51"/>
                <a:gd name="T15" fmla="*/ 0 h 304"/>
                <a:gd name="T16" fmla="*/ 0 w 51"/>
                <a:gd name="T17" fmla="*/ 16 h 304"/>
                <a:gd name="T18" fmla="*/ 0 w 51"/>
                <a:gd name="T19" fmla="*/ 304 h 304"/>
                <a:gd name="T20" fmla="*/ 6 w 51"/>
                <a:gd name="T21" fmla="*/ 304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304">
                  <a:moveTo>
                    <a:pt x="6" y="304"/>
                  </a:moveTo>
                  <a:cubicBezTo>
                    <a:pt x="6" y="16"/>
                    <a:pt x="6" y="16"/>
                    <a:pt x="6" y="16"/>
                  </a:cubicBezTo>
                  <a:cubicBezTo>
                    <a:pt x="6" y="11"/>
                    <a:pt x="10" y="6"/>
                    <a:pt x="16" y="6"/>
                  </a:cubicBezTo>
                  <a:cubicBezTo>
                    <a:pt x="43" y="6"/>
                    <a:pt x="43" y="6"/>
                    <a:pt x="43" y="6"/>
                  </a:cubicBezTo>
                  <a:cubicBezTo>
                    <a:pt x="51" y="6"/>
                    <a:pt x="51" y="6"/>
                    <a:pt x="51" y="6"/>
                  </a:cubicBezTo>
                  <a:cubicBezTo>
                    <a:pt x="51" y="0"/>
                    <a:pt x="51" y="0"/>
                    <a:pt x="51" y="0"/>
                  </a:cubicBezTo>
                  <a:cubicBezTo>
                    <a:pt x="43" y="0"/>
                    <a:pt x="43" y="0"/>
                    <a:pt x="43" y="0"/>
                  </a:cubicBezTo>
                  <a:cubicBezTo>
                    <a:pt x="16" y="0"/>
                    <a:pt x="16" y="0"/>
                    <a:pt x="16" y="0"/>
                  </a:cubicBezTo>
                  <a:cubicBezTo>
                    <a:pt x="7" y="0"/>
                    <a:pt x="0" y="7"/>
                    <a:pt x="0" y="16"/>
                  </a:cubicBezTo>
                  <a:cubicBezTo>
                    <a:pt x="0" y="304"/>
                    <a:pt x="0" y="304"/>
                    <a:pt x="0" y="304"/>
                  </a:cubicBezTo>
                  <a:cubicBezTo>
                    <a:pt x="6" y="304"/>
                    <a:pt x="6" y="304"/>
                    <a:pt x="6" y="304"/>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10" name="Freeform 30"/>
            <p:cNvSpPr/>
            <p:nvPr>
              <p:custDataLst>
                <p:tags r:id="rId34"/>
              </p:custDataLst>
            </p:nvPr>
          </p:nvSpPr>
          <p:spPr bwMode="auto">
            <a:xfrm>
              <a:off x="8858250" y="3471863"/>
              <a:ext cx="1008063" cy="1666875"/>
            </a:xfrm>
            <a:custGeom>
              <a:avLst/>
              <a:gdLst>
                <a:gd name="T0" fmla="*/ 0 w 172"/>
                <a:gd name="T1" fmla="*/ 6 h 284"/>
                <a:gd name="T2" fmla="*/ 156 w 172"/>
                <a:gd name="T3" fmla="*/ 6 h 284"/>
                <a:gd name="T4" fmla="*/ 166 w 172"/>
                <a:gd name="T5" fmla="*/ 16 h 284"/>
                <a:gd name="T6" fmla="*/ 166 w 172"/>
                <a:gd name="T7" fmla="*/ 284 h 284"/>
                <a:gd name="T8" fmla="*/ 172 w 172"/>
                <a:gd name="T9" fmla="*/ 284 h 284"/>
                <a:gd name="T10" fmla="*/ 172 w 172"/>
                <a:gd name="T11" fmla="*/ 16 h 284"/>
                <a:gd name="T12" fmla="*/ 156 w 172"/>
                <a:gd name="T13" fmla="*/ 0 h 284"/>
                <a:gd name="T14" fmla="*/ 0 w 172"/>
                <a:gd name="T15" fmla="*/ 0 h 284"/>
                <a:gd name="T16" fmla="*/ 0 w 172"/>
                <a:gd name="T17" fmla="*/ 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284">
                  <a:moveTo>
                    <a:pt x="0" y="6"/>
                  </a:moveTo>
                  <a:cubicBezTo>
                    <a:pt x="156" y="6"/>
                    <a:pt x="156" y="6"/>
                    <a:pt x="156" y="6"/>
                  </a:cubicBezTo>
                  <a:cubicBezTo>
                    <a:pt x="161" y="6"/>
                    <a:pt x="166" y="11"/>
                    <a:pt x="166" y="16"/>
                  </a:cubicBezTo>
                  <a:cubicBezTo>
                    <a:pt x="166" y="284"/>
                    <a:pt x="166" y="284"/>
                    <a:pt x="166" y="284"/>
                  </a:cubicBezTo>
                  <a:cubicBezTo>
                    <a:pt x="172" y="284"/>
                    <a:pt x="172" y="284"/>
                    <a:pt x="172" y="284"/>
                  </a:cubicBezTo>
                  <a:cubicBezTo>
                    <a:pt x="172" y="16"/>
                    <a:pt x="172" y="16"/>
                    <a:pt x="172" y="16"/>
                  </a:cubicBezTo>
                  <a:cubicBezTo>
                    <a:pt x="172" y="7"/>
                    <a:pt x="165" y="0"/>
                    <a:pt x="156" y="0"/>
                  </a:cubicBezTo>
                  <a:cubicBezTo>
                    <a:pt x="0" y="0"/>
                    <a:pt x="0" y="0"/>
                    <a:pt x="0" y="0"/>
                  </a:cubicBezTo>
                  <a:cubicBezTo>
                    <a:pt x="0" y="6"/>
                    <a:pt x="0" y="6"/>
                    <a:pt x="0"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11" name="Rectangle 31"/>
            <p:cNvSpPr>
              <a:spLocks noChangeArrowheads="1"/>
            </p:cNvSpPr>
            <p:nvPr>
              <p:custDataLst>
                <p:tags r:id="rId35"/>
              </p:custDataLst>
            </p:nvPr>
          </p:nvSpPr>
          <p:spPr bwMode="auto">
            <a:xfrm>
              <a:off x="8664575" y="3471863"/>
              <a:ext cx="10477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12" name="Freeform 32"/>
            <p:cNvSpPr/>
            <p:nvPr>
              <p:custDataLst>
                <p:tags r:id="rId36"/>
              </p:custDataLst>
            </p:nvPr>
          </p:nvSpPr>
          <p:spPr bwMode="auto">
            <a:xfrm>
              <a:off x="8664575" y="3471863"/>
              <a:ext cx="104775" cy="34925"/>
            </a:xfrm>
            <a:custGeom>
              <a:avLst/>
              <a:gdLst>
                <a:gd name="T0" fmla="*/ 0 w 66"/>
                <a:gd name="T1" fmla="*/ 22 h 22"/>
                <a:gd name="T2" fmla="*/ 66 w 66"/>
                <a:gd name="T3" fmla="*/ 22 h 22"/>
                <a:gd name="T4" fmla="*/ 66 w 66"/>
                <a:gd name="T5" fmla="*/ 0 h 22"/>
                <a:gd name="T6" fmla="*/ 0 w 66"/>
                <a:gd name="T7" fmla="*/ 0 h 22"/>
              </a:gdLst>
              <a:ahLst/>
              <a:cxnLst>
                <a:cxn ang="0">
                  <a:pos x="T0" y="T1"/>
                </a:cxn>
                <a:cxn ang="0">
                  <a:pos x="T2" y="T3"/>
                </a:cxn>
                <a:cxn ang="0">
                  <a:pos x="T4" y="T5"/>
                </a:cxn>
                <a:cxn ang="0">
                  <a:pos x="T6" y="T7"/>
                </a:cxn>
              </a:cxnLst>
              <a:rect l="0" t="0" r="r" b="b"/>
              <a:pathLst>
                <a:path w="66" h="22">
                  <a:moveTo>
                    <a:pt x="0" y="22"/>
                  </a:moveTo>
                  <a:lnTo>
                    <a:pt x="66" y="22"/>
                  </a:lnTo>
                  <a:lnTo>
                    <a:pt x="6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13" name="Rectangle 33"/>
            <p:cNvSpPr>
              <a:spLocks noChangeArrowheads="1"/>
            </p:cNvSpPr>
            <p:nvPr>
              <p:custDataLst>
                <p:tags r:id="rId37"/>
              </p:custDataLst>
            </p:nvPr>
          </p:nvSpPr>
          <p:spPr bwMode="auto">
            <a:xfrm>
              <a:off x="8312150" y="3713163"/>
              <a:ext cx="1536700"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14" name="Freeform 34"/>
            <p:cNvSpPr/>
            <p:nvPr>
              <p:custDataLst>
                <p:tags r:id="rId38"/>
              </p:custDataLst>
            </p:nvPr>
          </p:nvSpPr>
          <p:spPr bwMode="auto">
            <a:xfrm>
              <a:off x="8312150" y="3713163"/>
              <a:ext cx="1536700" cy="34925"/>
            </a:xfrm>
            <a:custGeom>
              <a:avLst/>
              <a:gdLst>
                <a:gd name="T0" fmla="*/ 0 w 968"/>
                <a:gd name="T1" fmla="*/ 22 h 22"/>
                <a:gd name="T2" fmla="*/ 968 w 968"/>
                <a:gd name="T3" fmla="*/ 22 h 22"/>
                <a:gd name="T4" fmla="*/ 968 w 968"/>
                <a:gd name="T5" fmla="*/ 0 h 22"/>
                <a:gd name="T6" fmla="*/ 0 w 968"/>
                <a:gd name="T7" fmla="*/ 0 h 22"/>
              </a:gdLst>
              <a:ahLst/>
              <a:cxnLst>
                <a:cxn ang="0">
                  <a:pos x="T0" y="T1"/>
                </a:cxn>
                <a:cxn ang="0">
                  <a:pos x="T2" y="T3"/>
                </a:cxn>
                <a:cxn ang="0">
                  <a:pos x="T4" y="T5"/>
                </a:cxn>
                <a:cxn ang="0">
                  <a:pos x="T6" y="T7"/>
                </a:cxn>
              </a:cxnLst>
              <a:rect l="0" t="0" r="r" b="b"/>
              <a:pathLst>
                <a:path w="968" h="22">
                  <a:moveTo>
                    <a:pt x="0" y="22"/>
                  </a:moveTo>
                  <a:lnTo>
                    <a:pt x="968" y="22"/>
                  </a:lnTo>
                  <a:lnTo>
                    <a:pt x="96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15" name="Rectangle 35"/>
            <p:cNvSpPr>
              <a:spLocks noChangeArrowheads="1"/>
            </p:cNvSpPr>
            <p:nvPr>
              <p:custDataLst>
                <p:tags r:id="rId39"/>
              </p:custDataLst>
            </p:nvPr>
          </p:nvSpPr>
          <p:spPr bwMode="auto">
            <a:xfrm>
              <a:off x="8488363" y="3606800"/>
              <a:ext cx="4127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16" name="Freeform 36"/>
            <p:cNvSpPr/>
            <p:nvPr>
              <p:custDataLst>
                <p:tags r:id="rId40"/>
              </p:custDataLst>
            </p:nvPr>
          </p:nvSpPr>
          <p:spPr bwMode="auto">
            <a:xfrm>
              <a:off x="8488363" y="3606800"/>
              <a:ext cx="41275" cy="34925"/>
            </a:xfrm>
            <a:custGeom>
              <a:avLst/>
              <a:gdLst>
                <a:gd name="T0" fmla="*/ 0 w 26"/>
                <a:gd name="T1" fmla="*/ 22 h 22"/>
                <a:gd name="T2" fmla="*/ 26 w 26"/>
                <a:gd name="T3" fmla="*/ 22 h 22"/>
                <a:gd name="T4" fmla="*/ 26 w 26"/>
                <a:gd name="T5" fmla="*/ 0 h 22"/>
                <a:gd name="T6" fmla="*/ 0 w 26"/>
                <a:gd name="T7" fmla="*/ 0 h 22"/>
              </a:gdLst>
              <a:ahLst/>
              <a:cxnLst>
                <a:cxn ang="0">
                  <a:pos x="T0" y="T1"/>
                </a:cxn>
                <a:cxn ang="0">
                  <a:pos x="T2" y="T3"/>
                </a:cxn>
                <a:cxn ang="0">
                  <a:pos x="T4" y="T5"/>
                </a:cxn>
                <a:cxn ang="0">
                  <a:pos x="T6" y="T7"/>
                </a:cxn>
              </a:cxnLst>
              <a:rect l="0" t="0" r="r" b="b"/>
              <a:pathLst>
                <a:path w="26" h="22">
                  <a:moveTo>
                    <a:pt x="0" y="22"/>
                  </a:moveTo>
                  <a:lnTo>
                    <a:pt x="26" y="22"/>
                  </a:lnTo>
                  <a:lnTo>
                    <a:pt x="2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17" name="Rectangle 37"/>
            <p:cNvSpPr>
              <a:spLocks noChangeArrowheads="1"/>
            </p:cNvSpPr>
            <p:nvPr>
              <p:custDataLst>
                <p:tags r:id="rId41"/>
              </p:custDataLst>
            </p:nvPr>
          </p:nvSpPr>
          <p:spPr bwMode="auto">
            <a:xfrm>
              <a:off x="8612188" y="3606800"/>
              <a:ext cx="39688"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18" name="Freeform 38"/>
            <p:cNvSpPr/>
            <p:nvPr>
              <p:custDataLst>
                <p:tags r:id="rId42"/>
              </p:custDataLst>
            </p:nvPr>
          </p:nvSpPr>
          <p:spPr bwMode="auto">
            <a:xfrm>
              <a:off x="8612188" y="3606800"/>
              <a:ext cx="39688" cy="34925"/>
            </a:xfrm>
            <a:custGeom>
              <a:avLst/>
              <a:gdLst>
                <a:gd name="T0" fmla="*/ 0 w 25"/>
                <a:gd name="T1" fmla="*/ 22 h 22"/>
                <a:gd name="T2" fmla="*/ 25 w 25"/>
                <a:gd name="T3" fmla="*/ 22 h 22"/>
                <a:gd name="T4" fmla="*/ 25 w 25"/>
                <a:gd name="T5" fmla="*/ 0 h 22"/>
                <a:gd name="T6" fmla="*/ 0 w 25"/>
                <a:gd name="T7" fmla="*/ 0 h 22"/>
              </a:gdLst>
              <a:ahLst/>
              <a:cxnLst>
                <a:cxn ang="0">
                  <a:pos x="T0" y="T1"/>
                </a:cxn>
                <a:cxn ang="0">
                  <a:pos x="T2" y="T3"/>
                </a:cxn>
                <a:cxn ang="0">
                  <a:pos x="T4" y="T5"/>
                </a:cxn>
                <a:cxn ang="0">
                  <a:pos x="T6" y="T7"/>
                </a:cxn>
              </a:cxnLst>
              <a:rect l="0" t="0" r="r" b="b"/>
              <a:pathLst>
                <a:path w="25" h="22">
                  <a:moveTo>
                    <a:pt x="0" y="22"/>
                  </a:moveTo>
                  <a:lnTo>
                    <a:pt x="25" y="22"/>
                  </a:lnTo>
                  <a:lnTo>
                    <a:pt x="25"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19" name="Rectangle 39"/>
            <p:cNvSpPr>
              <a:spLocks noChangeArrowheads="1"/>
            </p:cNvSpPr>
            <p:nvPr>
              <p:custDataLst>
                <p:tags r:id="rId43"/>
              </p:custDataLst>
            </p:nvPr>
          </p:nvSpPr>
          <p:spPr bwMode="auto">
            <a:xfrm>
              <a:off x="8734425" y="3606800"/>
              <a:ext cx="4127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20" name="Freeform 40"/>
            <p:cNvSpPr/>
            <p:nvPr>
              <p:custDataLst>
                <p:tags r:id="rId44"/>
              </p:custDataLst>
            </p:nvPr>
          </p:nvSpPr>
          <p:spPr bwMode="auto">
            <a:xfrm>
              <a:off x="8734425" y="3606800"/>
              <a:ext cx="41275" cy="34925"/>
            </a:xfrm>
            <a:custGeom>
              <a:avLst/>
              <a:gdLst>
                <a:gd name="T0" fmla="*/ 0 w 26"/>
                <a:gd name="T1" fmla="*/ 22 h 22"/>
                <a:gd name="T2" fmla="*/ 26 w 26"/>
                <a:gd name="T3" fmla="*/ 22 h 22"/>
                <a:gd name="T4" fmla="*/ 26 w 26"/>
                <a:gd name="T5" fmla="*/ 0 h 22"/>
                <a:gd name="T6" fmla="*/ 0 w 26"/>
                <a:gd name="T7" fmla="*/ 0 h 22"/>
              </a:gdLst>
              <a:ahLst/>
              <a:cxnLst>
                <a:cxn ang="0">
                  <a:pos x="T0" y="T1"/>
                </a:cxn>
                <a:cxn ang="0">
                  <a:pos x="T2" y="T3"/>
                </a:cxn>
                <a:cxn ang="0">
                  <a:pos x="T4" y="T5"/>
                </a:cxn>
                <a:cxn ang="0">
                  <a:pos x="T6" y="T7"/>
                </a:cxn>
              </a:cxnLst>
              <a:rect l="0" t="0" r="r" b="b"/>
              <a:pathLst>
                <a:path w="26" h="22">
                  <a:moveTo>
                    <a:pt x="0" y="22"/>
                  </a:moveTo>
                  <a:lnTo>
                    <a:pt x="26" y="22"/>
                  </a:lnTo>
                  <a:lnTo>
                    <a:pt x="2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21" name="Rectangle 41"/>
            <p:cNvSpPr>
              <a:spLocks noChangeArrowheads="1"/>
            </p:cNvSpPr>
            <p:nvPr>
              <p:custDataLst>
                <p:tags r:id="rId45"/>
              </p:custDataLst>
            </p:nvPr>
          </p:nvSpPr>
          <p:spPr bwMode="auto">
            <a:xfrm>
              <a:off x="8429625" y="4757738"/>
              <a:ext cx="346075" cy="439738"/>
            </a:xfrm>
            <a:prstGeom prst="rect">
              <a:avLst/>
            </a:prstGeom>
            <a:solidFill>
              <a:srgbClr val="9ECFE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22" name="Rectangle 42"/>
            <p:cNvSpPr>
              <a:spLocks noChangeArrowheads="1"/>
            </p:cNvSpPr>
            <p:nvPr>
              <p:custDataLst>
                <p:tags r:id="rId46"/>
              </p:custDataLst>
            </p:nvPr>
          </p:nvSpPr>
          <p:spPr bwMode="auto">
            <a:xfrm>
              <a:off x="8910638" y="4757738"/>
              <a:ext cx="339725" cy="439738"/>
            </a:xfrm>
            <a:prstGeom prst="rect">
              <a:avLst/>
            </a:prstGeom>
            <a:solidFill>
              <a:srgbClr val="D2E9F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23" name="Rectangle 43"/>
            <p:cNvSpPr>
              <a:spLocks noChangeArrowheads="1"/>
            </p:cNvSpPr>
            <p:nvPr>
              <p:custDataLst>
                <p:tags r:id="rId47"/>
              </p:custDataLst>
            </p:nvPr>
          </p:nvSpPr>
          <p:spPr bwMode="auto">
            <a:xfrm>
              <a:off x="9391650" y="4757738"/>
              <a:ext cx="339725" cy="439738"/>
            </a:xfrm>
            <a:prstGeom prst="rect">
              <a:avLst/>
            </a:prstGeom>
            <a:solidFill>
              <a:srgbClr val="5FB0E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24" name="Rectangle 44"/>
            <p:cNvSpPr>
              <a:spLocks noChangeArrowheads="1"/>
            </p:cNvSpPr>
            <p:nvPr>
              <p:custDataLst>
                <p:tags r:id="rId48"/>
              </p:custDataLst>
            </p:nvPr>
          </p:nvSpPr>
          <p:spPr bwMode="auto">
            <a:xfrm>
              <a:off x="9391650" y="4757738"/>
              <a:ext cx="339725" cy="4397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25" name="Rectangle 45"/>
            <p:cNvSpPr>
              <a:spLocks noChangeArrowheads="1"/>
            </p:cNvSpPr>
            <p:nvPr>
              <p:custDataLst>
                <p:tags r:id="rId49"/>
              </p:custDataLst>
            </p:nvPr>
          </p:nvSpPr>
          <p:spPr bwMode="auto">
            <a:xfrm>
              <a:off x="8840788" y="4657725"/>
              <a:ext cx="481013"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26" name="Freeform 46"/>
            <p:cNvSpPr/>
            <p:nvPr>
              <p:custDataLst>
                <p:tags r:id="rId50"/>
              </p:custDataLst>
            </p:nvPr>
          </p:nvSpPr>
          <p:spPr bwMode="auto">
            <a:xfrm>
              <a:off x="8840788" y="4657725"/>
              <a:ext cx="481013" cy="34925"/>
            </a:xfrm>
            <a:custGeom>
              <a:avLst/>
              <a:gdLst>
                <a:gd name="T0" fmla="*/ 0 w 303"/>
                <a:gd name="T1" fmla="*/ 22 h 22"/>
                <a:gd name="T2" fmla="*/ 303 w 303"/>
                <a:gd name="T3" fmla="*/ 22 h 22"/>
                <a:gd name="T4" fmla="*/ 303 w 303"/>
                <a:gd name="T5" fmla="*/ 0 h 22"/>
                <a:gd name="T6" fmla="*/ 0 w 303"/>
                <a:gd name="T7" fmla="*/ 0 h 22"/>
              </a:gdLst>
              <a:ahLst/>
              <a:cxnLst>
                <a:cxn ang="0">
                  <a:pos x="T0" y="T1"/>
                </a:cxn>
                <a:cxn ang="0">
                  <a:pos x="T2" y="T3"/>
                </a:cxn>
                <a:cxn ang="0">
                  <a:pos x="T4" y="T5"/>
                </a:cxn>
                <a:cxn ang="0">
                  <a:pos x="T6" y="T7"/>
                </a:cxn>
              </a:cxnLst>
              <a:rect l="0" t="0" r="r" b="b"/>
              <a:pathLst>
                <a:path w="303" h="22">
                  <a:moveTo>
                    <a:pt x="0" y="22"/>
                  </a:moveTo>
                  <a:lnTo>
                    <a:pt x="303" y="22"/>
                  </a:lnTo>
                  <a:lnTo>
                    <a:pt x="303"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27" name="Rectangle 47"/>
            <p:cNvSpPr>
              <a:spLocks noChangeArrowheads="1"/>
            </p:cNvSpPr>
            <p:nvPr>
              <p:custDataLst>
                <p:tags r:id="rId51"/>
              </p:custDataLst>
            </p:nvPr>
          </p:nvSpPr>
          <p:spPr bwMode="auto">
            <a:xfrm>
              <a:off x="8429625" y="3871913"/>
              <a:ext cx="1301750" cy="727075"/>
            </a:xfrm>
            <a:prstGeom prst="rect">
              <a:avLst/>
            </a:prstGeom>
            <a:solidFill>
              <a:srgbClr val="D2E9F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28" name="Freeform 48"/>
            <p:cNvSpPr/>
            <p:nvPr>
              <p:custDataLst>
                <p:tags r:id="rId52"/>
              </p:custDataLst>
            </p:nvPr>
          </p:nvSpPr>
          <p:spPr bwMode="auto">
            <a:xfrm>
              <a:off x="8429625" y="4117975"/>
              <a:ext cx="1301750" cy="481013"/>
            </a:xfrm>
            <a:custGeom>
              <a:avLst/>
              <a:gdLst>
                <a:gd name="T0" fmla="*/ 820 w 820"/>
                <a:gd name="T1" fmla="*/ 0 h 303"/>
                <a:gd name="T2" fmla="*/ 783 w 820"/>
                <a:gd name="T3" fmla="*/ 0 h 303"/>
                <a:gd name="T4" fmla="*/ 732 w 820"/>
                <a:gd name="T5" fmla="*/ 37 h 303"/>
                <a:gd name="T6" fmla="*/ 669 w 820"/>
                <a:gd name="T7" fmla="*/ 37 h 303"/>
                <a:gd name="T8" fmla="*/ 617 w 820"/>
                <a:gd name="T9" fmla="*/ 37 h 303"/>
                <a:gd name="T10" fmla="*/ 584 w 820"/>
                <a:gd name="T11" fmla="*/ 85 h 303"/>
                <a:gd name="T12" fmla="*/ 517 w 820"/>
                <a:gd name="T13" fmla="*/ 133 h 303"/>
                <a:gd name="T14" fmla="*/ 388 w 820"/>
                <a:gd name="T15" fmla="*/ 133 h 303"/>
                <a:gd name="T16" fmla="*/ 355 w 820"/>
                <a:gd name="T17" fmla="*/ 107 h 303"/>
                <a:gd name="T18" fmla="*/ 288 w 820"/>
                <a:gd name="T19" fmla="*/ 140 h 303"/>
                <a:gd name="T20" fmla="*/ 163 w 820"/>
                <a:gd name="T21" fmla="*/ 140 h 303"/>
                <a:gd name="T22" fmla="*/ 37 w 820"/>
                <a:gd name="T23" fmla="*/ 255 h 303"/>
                <a:gd name="T24" fmla="*/ 0 w 820"/>
                <a:gd name="T25" fmla="*/ 255 h 303"/>
                <a:gd name="T26" fmla="*/ 0 w 820"/>
                <a:gd name="T27" fmla="*/ 303 h 303"/>
                <a:gd name="T28" fmla="*/ 820 w 820"/>
                <a:gd name="T29" fmla="*/ 303 h 303"/>
                <a:gd name="T30" fmla="*/ 820 w 820"/>
                <a:gd name="T31" fmla="*/ 0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20" h="303">
                  <a:moveTo>
                    <a:pt x="820" y="0"/>
                  </a:moveTo>
                  <a:lnTo>
                    <a:pt x="783" y="0"/>
                  </a:lnTo>
                  <a:lnTo>
                    <a:pt x="732" y="37"/>
                  </a:lnTo>
                  <a:lnTo>
                    <a:pt x="669" y="37"/>
                  </a:lnTo>
                  <a:lnTo>
                    <a:pt x="617" y="37"/>
                  </a:lnTo>
                  <a:lnTo>
                    <a:pt x="584" y="85"/>
                  </a:lnTo>
                  <a:lnTo>
                    <a:pt x="517" y="133"/>
                  </a:lnTo>
                  <a:lnTo>
                    <a:pt x="388" y="133"/>
                  </a:lnTo>
                  <a:lnTo>
                    <a:pt x="355" y="107"/>
                  </a:lnTo>
                  <a:lnTo>
                    <a:pt x="288" y="140"/>
                  </a:lnTo>
                  <a:lnTo>
                    <a:pt x="163" y="140"/>
                  </a:lnTo>
                  <a:lnTo>
                    <a:pt x="37" y="255"/>
                  </a:lnTo>
                  <a:lnTo>
                    <a:pt x="0" y="255"/>
                  </a:lnTo>
                  <a:lnTo>
                    <a:pt x="0" y="303"/>
                  </a:lnTo>
                  <a:lnTo>
                    <a:pt x="820" y="303"/>
                  </a:lnTo>
                  <a:lnTo>
                    <a:pt x="820" y="0"/>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29" name="Freeform 49"/>
            <p:cNvSpPr/>
            <p:nvPr>
              <p:custDataLst>
                <p:tags r:id="rId53"/>
              </p:custDataLst>
            </p:nvPr>
          </p:nvSpPr>
          <p:spPr bwMode="auto">
            <a:xfrm>
              <a:off x="8429625" y="4100513"/>
              <a:ext cx="1301750" cy="439738"/>
            </a:xfrm>
            <a:custGeom>
              <a:avLst/>
              <a:gdLst>
                <a:gd name="T0" fmla="*/ 0 w 820"/>
                <a:gd name="T1" fmla="*/ 277 h 277"/>
                <a:gd name="T2" fmla="*/ 41 w 820"/>
                <a:gd name="T3" fmla="*/ 277 h 277"/>
                <a:gd name="T4" fmla="*/ 166 w 820"/>
                <a:gd name="T5" fmla="*/ 162 h 277"/>
                <a:gd name="T6" fmla="*/ 292 w 820"/>
                <a:gd name="T7" fmla="*/ 162 h 277"/>
                <a:gd name="T8" fmla="*/ 355 w 820"/>
                <a:gd name="T9" fmla="*/ 129 h 277"/>
                <a:gd name="T10" fmla="*/ 384 w 820"/>
                <a:gd name="T11" fmla="*/ 155 h 277"/>
                <a:gd name="T12" fmla="*/ 521 w 820"/>
                <a:gd name="T13" fmla="*/ 155 h 277"/>
                <a:gd name="T14" fmla="*/ 591 w 820"/>
                <a:gd name="T15" fmla="*/ 103 h 277"/>
                <a:gd name="T16" fmla="*/ 624 w 820"/>
                <a:gd name="T17" fmla="*/ 59 h 277"/>
                <a:gd name="T18" fmla="*/ 669 w 820"/>
                <a:gd name="T19" fmla="*/ 59 h 277"/>
                <a:gd name="T20" fmla="*/ 735 w 820"/>
                <a:gd name="T21" fmla="*/ 59 h 277"/>
                <a:gd name="T22" fmla="*/ 787 w 820"/>
                <a:gd name="T23" fmla="*/ 22 h 277"/>
                <a:gd name="T24" fmla="*/ 820 w 820"/>
                <a:gd name="T25" fmla="*/ 22 h 277"/>
                <a:gd name="T26" fmla="*/ 820 w 820"/>
                <a:gd name="T27" fmla="*/ 0 h 277"/>
                <a:gd name="T28" fmla="*/ 783 w 820"/>
                <a:gd name="T29" fmla="*/ 0 h 277"/>
                <a:gd name="T30" fmla="*/ 732 w 820"/>
                <a:gd name="T31" fmla="*/ 37 h 277"/>
                <a:gd name="T32" fmla="*/ 669 w 820"/>
                <a:gd name="T33" fmla="*/ 37 h 277"/>
                <a:gd name="T34" fmla="*/ 613 w 820"/>
                <a:gd name="T35" fmla="*/ 37 h 277"/>
                <a:gd name="T36" fmla="*/ 573 w 820"/>
                <a:gd name="T37" fmla="*/ 88 h 277"/>
                <a:gd name="T38" fmla="*/ 514 w 820"/>
                <a:gd name="T39" fmla="*/ 133 h 277"/>
                <a:gd name="T40" fmla="*/ 392 w 820"/>
                <a:gd name="T41" fmla="*/ 133 h 277"/>
                <a:gd name="T42" fmla="*/ 355 w 820"/>
                <a:gd name="T43" fmla="*/ 103 h 277"/>
                <a:gd name="T44" fmla="*/ 288 w 820"/>
                <a:gd name="T45" fmla="*/ 140 h 277"/>
                <a:gd name="T46" fmla="*/ 159 w 820"/>
                <a:gd name="T47" fmla="*/ 140 h 277"/>
                <a:gd name="T48" fmla="*/ 33 w 820"/>
                <a:gd name="T49" fmla="*/ 255 h 277"/>
                <a:gd name="T50" fmla="*/ 0 w 820"/>
                <a:gd name="T51" fmla="*/ 255 h 277"/>
                <a:gd name="T52" fmla="*/ 0 w 820"/>
                <a:gd name="T53" fmla="*/ 277 h 277"/>
                <a:gd name="T54" fmla="*/ 0 w 820"/>
                <a:gd name="T55" fmla="*/ 27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20" h="277">
                  <a:moveTo>
                    <a:pt x="0" y="277"/>
                  </a:moveTo>
                  <a:lnTo>
                    <a:pt x="41" y="277"/>
                  </a:lnTo>
                  <a:lnTo>
                    <a:pt x="166" y="162"/>
                  </a:lnTo>
                  <a:lnTo>
                    <a:pt x="292" y="162"/>
                  </a:lnTo>
                  <a:lnTo>
                    <a:pt x="355" y="129"/>
                  </a:lnTo>
                  <a:lnTo>
                    <a:pt x="384" y="155"/>
                  </a:lnTo>
                  <a:lnTo>
                    <a:pt x="521" y="155"/>
                  </a:lnTo>
                  <a:lnTo>
                    <a:pt x="591" y="103"/>
                  </a:lnTo>
                  <a:lnTo>
                    <a:pt x="624" y="59"/>
                  </a:lnTo>
                  <a:lnTo>
                    <a:pt x="669" y="59"/>
                  </a:lnTo>
                  <a:lnTo>
                    <a:pt x="735" y="59"/>
                  </a:lnTo>
                  <a:lnTo>
                    <a:pt x="787" y="22"/>
                  </a:lnTo>
                  <a:lnTo>
                    <a:pt x="820" y="22"/>
                  </a:lnTo>
                  <a:lnTo>
                    <a:pt x="820" y="0"/>
                  </a:lnTo>
                  <a:lnTo>
                    <a:pt x="783" y="0"/>
                  </a:lnTo>
                  <a:lnTo>
                    <a:pt x="732" y="37"/>
                  </a:lnTo>
                  <a:lnTo>
                    <a:pt x="669" y="37"/>
                  </a:lnTo>
                  <a:lnTo>
                    <a:pt x="613" y="37"/>
                  </a:lnTo>
                  <a:lnTo>
                    <a:pt x="573" y="88"/>
                  </a:lnTo>
                  <a:lnTo>
                    <a:pt x="514" y="133"/>
                  </a:lnTo>
                  <a:lnTo>
                    <a:pt x="392" y="133"/>
                  </a:lnTo>
                  <a:lnTo>
                    <a:pt x="355" y="103"/>
                  </a:lnTo>
                  <a:lnTo>
                    <a:pt x="288" y="140"/>
                  </a:lnTo>
                  <a:lnTo>
                    <a:pt x="159" y="140"/>
                  </a:lnTo>
                  <a:lnTo>
                    <a:pt x="33" y="255"/>
                  </a:lnTo>
                  <a:lnTo>
                    <a:pt x="0" y="255"/>
                  </a:lnTo>
                  <a:lnTo>
                    <a:pt x="0" y="277"/>
                  </a:lnTo>
                  <a:lnTo>
                    <a:pt x="0" y="277"/>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30" name="Freeform 50"/>
            <p:cNvSpPr/>
            <p:nvPr>
              <p:custDataLst>
                <p:tags r:id="rId54"/>
              </p:custDataLst>
            </p:nvPr>
          </p:nvSpPr>
          <p:spPr bwMode="auto">
            <a:xfrm>
              <a:off x="10131425" y="2516188"/>
              <a:ext cx="104775" cy="104775"/>
            </a:xfrm>
            <a:custGeom>
              <a:avLst/>
              <a:gdLst>
                <a:gd name="T0" fmla="*/ 0 w 66"/>
                <a:gd name="T1" fmla="*/ 18 h 66"/>
                <a:gd name="T2" fmla="*/ 48 w 66"/>
                <a:gd name="T3" fmla="*/ 66 h 66"/>
                <a:gd name="T4" fmla="*/ 66 w 66"/>
                <a:gd name="T5" fmla="*/ 48 h 66"/>
                <a:gd name="T6" fmla="*/ 18 w 66"/>
                <a:gd name="T7" fmla="*/ 0 h 66"/>
                <a:gd name="T8" fmla="*/ 0 w 66"/>
                <a:gd name="T9" fmla="*/ 18 h 66"/>
              </a:gdLst>
              <a:ahLst/>
              <a:cxnLst>
                <a:cxn ang="0">
                  <a:pos x="T0" y="T1"/>
                </a:cxn>
                <a:cxn ang="0">
                  <a:pos x="T2" y="T3"/>
                </a:cxn>
                <a:cxn ang="0">
                  <a:pos x="T4" y="T5"/>
                </a:cxn>
                <a:cxn ang="0">
                  <a:pos x="T6" y="T7"/>
                </a:cxn>
                <a:cxn ang="0">
                  <a:pos x="T8" y="T9"/>
                </a:cxn>
              </a:cxnLst>
              <a:rect l="0" t="0" r="r" b="b"/>
              <a:pathLst>
                <a:path w="66" h="66">
                  <a:moveTo>
                    <a:pt x="0" y="18"/>
                  </a:moveTo>
                  <a:lnTo>
                    <a:pt x="48" y="66"/>
                  </a:lnTo>
                  <a:lnTo>
                    <a:pt x="66" y="48"/>
                  </a:lnTo>
                  <a:lnTo>
                    <a:pt x="18" y="0"/>
                  </a:lnTo>
                  <a:lnTo>
                    <a:pt x="0" y="18"/>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31" name="Freeform 51"/>
            <p:cNvSpPr/>
            <p:nvPr>
              <p:custDataLst>
                <p:tags r:id="rId55"/>
              </p:custDataLst>
            </p:nvPr>
          </p:nvSpPr>
          <p:spPr bwMode="auto">
            <a:xfrm>
              <a:off x="10131425" y="2516188"/>
              <a:ext cx="104775" cy="104775"/>
            </a:xfrm>
            <a:custGeom>
              <a:avLst/>
              <a:gdLst>
                <a:gd name="T0" fmla="*/ 0 w 66"/>
                <a:gd name="T1" fmla="*/ 18 h 66"/>
                <a:gd name="T2" fmla="*/ 48 w 66"/>
                <a:gd name="T3" fmla="*/ 66 h 66"/>
                <a:gd name="T4" fmla="*/ 66 w 66"/>
                <a:gd name="T5" fmla="*/ 48 h 66"/>
                <a:gd name="T6" fmla="*/ 18 w 66"/>
                <a:gd name="T7" fmla="*/ 0 h 66"/>
              </a:gdLst>
              <a:ahLst/>
              <a:cxnLst>
                <a:cxn ang="0">
                  <a:pos x="T0" y="T1"/>
                </a:cxn>
                <a:cxn ang="0">
                  <a:pos x="T2" y="T3"/>
                </a:cxn>
                <a:cxn ang="0">
                  <a:pos x="T4" y="T5"/>
                </a:cxn>
                <a:cxn ang="0">
                  <a:pos x="T6" y="T7"/>
                </a:cxn>
              </a:cxnLst>
              <a:rect l="0" t="0" r="r" b="b"/>
              <a:pathLst>
                <a:path w="66" h="66">
                  <a:moveTo>
                    <a:pt x="0" y="18"/>
                  </a:moveTo>
                  <a:lnTo>
                    <a:pt x="48" y="66"/>
                  </a:lnTo>
                  <a:lnTo>
                    <a:pt x="66" y="48"/>
                  </a:lnTo>
                  <a:lnTo>
                    <a:pt x="18"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32" name="Freeform 52"/>
            <p:cNvSpPr>
              <a:spLocks noEditPoints="1"/>
            </p:cNvSpPr>
            <p:nvPr>
              <p:custDataLst>
                <p:tags r:id="rId56"/>
              </p:custDataLst>
            </p:nvPr>
          </p:nvSpPr>
          <p:spPr bwMode="auto">
            <a:xfrm>
              <a:off x="9685338" y="2070100"/>
              <a:ext cx="568325" cy="568325"/>
            </a:xfrm>
            <a:custGeom>
              <a:avLst/>
              <a:gdLst>
                <a:gd name="T0" fmla="*/ 17 w 97"/>
                <a:gd name="T1" fmla="*/ 17 h 97"/>
                <a:gd name="T2" fmla="*/ 17 w 97"/>
                <a:gd name="T3" fmla="*/ 80 h 97"/>
                <a:gd name="T4" fmla="*/ 80 w 97"/>
                <a:gd name="T5" fmla="*/ 80 h 97"/>
                <a:gd name="T6" fmla="*/ 80 w 97"/>
                <a:gd name="T7" fmla="*/ 17 h 97"/>
                <a:gd name="T8" fmla="*/ 17 w 97"/>
                <a:gd name="T9" fmla="*/ 17 h 97"/>
                <a:gd name="T10" fmla="*/ 73 w 97"/>
                <a:gd name="T11" fmla="*/ 73 h 97"/>
                <a:gd name="T12" fmla="*/ 25 w 97"/>
                <a:gd name="T13" fmla="*/ 73 h 97"/>
                <a:gd name="T14" fmla="*/ 25 w 97"/>
                <a:gd name="T15" fmla="*/ 25 h 97"/>
                <a:gd name="T16" fmla="*/ 73 w 97"/>
                <a:gd name="T17" fmla="*/ 25 h 97"/>
                <a:gd name="T18" fmla="*/ 73 w 97"/>
                <a:gd name="T19" fmla="*/ 7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97">
                  <a:moveTo>
                    <a:pt x="17" y="17"/>
                  </a:moveTo>
                  <a:cubicBezTo>
                    <a:pt x="0" y="35"/>
                    <a:pt x="0" y="63"/>
                    <a:pt x="17" y="80"/>
                  </a:cubicBezTo>
                  <a:cubicBezTo>
                    <a:pt x="35" y="97"/>
                    <a:pt x="63" y="97"/>
                    <a:pt x="80" y="80"/>
                  </a:cubicBezTo>
                  <a:cubicBezTo>
                    <a:pt x="97" y="63"/>
                    <a:pt x="97" y="35"/>
                    <a:pt x="80" y="17"/>
                  </a:cubicBezTo>
                  <a:cubicBezTo>
                    <a:pt x="63" y="0"/>
                    <a:pt x="35" y="0"/>
                    <a:pt x="17" y="17"/>
                  </a:cubicBezTo>
                  <a:close/>
                  <a:moveTo>
                    <a:pt x="73" y="73"/>
                  </a:moveTo>
                  <a:cubicBezTo>
                    <a:pt x="59" y="86"/>
                    <a:pt x="38" y="86"/>
                    <a:pt x="25" y="73"/>
                  </a:cubicBezTo>
                  <a:cubicBezTo>
                    <a:pt x="12" y="59"/>
                    <a:pt x="12" y="38"/>
                    <a:pt x="25" y="25"/>
                  </a:cubicBezTo>
                  <a:cubicBezTo>
                    <a:pt x="38" y="12"/>
                    <a:pt x="59" y="12"/>
                    <a:pt x="73" y="25"/>
                  </a:cubicBezTo>
                  <a:cubicBezTo>
                    <a:pt x="86" y="38"/>
                    <a:pt x="86" y="59"/>
                    <a:pt x="73" y="73"/>
                  </a:cubicBez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33" name="Freeform 53"/>
            <p:cNvSpPr/>
            <p:nvPr>
              <p:custDataLst>
                <p:tags r:id="rId57"/>
              </p:custDataLst>
            </p:nvPr>
          </p:nvSpPr>
          <p:spPr bwMode="auto">
            <a:xfrm>
              <a:off x="9690100" y="2076450"/>
              <a:ext cx="557213" cy="557213"/>
            </a:xfrm>
            <a:custGeom>
              <a:avLst/>
              <a:gdLst>
                <a:gd name="T0" fmla="*/ 16 w 95"/>
                <a:gd name="T1" fmla="*/ 16 h 95"/>
                <a:gd name="T2" fmla="*/ 14 w 95"/>
                <a:gd name="T3" fmla="*/ 14 h 95"/>
                <a:gd name="T4" fmla="*/ 0 w 95"/>
                <a:gd name="T5" fmla="*/ 48 h 95"/>
                <a:gd name="T6" fmla="*/ 14 w 95"/>
                <a:gd name="T7" fmla="*/ 81 h 95"/>
                <a:gd name="T8" fmla="*/ 48 w 95"/>
                <a:gd name="T9" fmla="*/ 95 h 95"/>
                <a:gd name="T10" fmla="*/ 81 w 95"/>
                <a:gd name="T11" fmla="*/ 81 h 95"/>
                <a:gd name="T12" fmla="*/ 95 w 95"/>
                <a:gd name="T13" fmla="*/ 48 h 95"/>
                <a:gd name="T14" fmla="*/ 81 w 95"/>
                <a:gd name="T15" fmla="*/ 14 h 95"/>
                <a:gd name="T16" fmla="*/ 48 w 95"/>
                <a:gd name="T17" fmla="*/ 0 h 95"/>
                <a:gd name="T18" fmla="*/ 14 w 95"/>
                <a:gd name="T19" fmla="*/ 14 h 95"/>
                <a:gd name="T20" fmla="*/ 16 w 95"/>
                <a:gd name="T21" fmla="*/ 16 h 95"/>
                <a:gd name="T22" fmla="*/ 19 w 95"/>
                <a:gd name="T23" fmla="*/ 19 h 95"/>
                <a:gd name="T24" fmla="*/ 48 w 95"/>
                <a:gd name="T25" fmla="*/ 6 h 95"/>
                <a:gd name="T26" fmla="*/ 77 w 95"/>
                <a:gd name="T27" fmla="*/ 19 h 95"/>
                <a:gd name="T28" fmla="*/ 89 w 95"/>
                <a:gd name="T29" fmla="*/ 48 h 95"/>
                <a:gd name="T30" fmla="*/ 77 w 95"/>
                <a:gd name="T31" fmla="*/ 77 h 95"/>
                <a:gd name="T32" fmla="*/ 48 w 95"/>
                <a:gd name="T33" fmla="*/ 89 h 95"/>
                <a:gd name="T34" fmla="*/ 19 w 95"/>
                <a:gd name="T35" fmla="*/ 77 h 95"/>
                <a:gd name="T36" fmla="*/ 6 w 95"/>
                <a:gd name="T37" fmla="*/ 48 h 95"/>
                <a:gd name="T38" fmla="*/ 19 w 95"/>
                <a:gd name="T39" fmla="*/ 19 h 95"/>
                <a:gd name="T40" fmla="*/ 16 w 95"/>
                <a:gd name="T41" fmla="*/ 1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5" h="95">
                  <a:moveTo>
                    <a:pt x="16" y="16"/>
                  </a:moveTo>
                  <a:cubicBezTo>
                    <a:pt x="14" y="14"/>
                    <a:pt x="14" y="14"/>
                    <a:pt x="14" y="14"/>
                  </a:cubicBezTo>
                  <a:cubicBezTo>
                    <a:pt x="5" y="23"/>
                    <a:pt x="0" y="36"/>
                    <a:pt x="0" y="48"/>
                  </a:cubicBezTo>
                  <a:cubicBezTo>
                    <a:pt x="0" y="60"/>
                    <a:pt x="5" y="72"/>
                    <a:pt x="14" y="81"/>
                  </a:cubicBezTo>
                  <a:cubicBezTo>
                    <a:pt x="24" y="90"/>
                    <a:pt x="36" y="95"/>
                    <a:pt x="48" y="95"/>
                  </a:cubicBezTo>
                  <a:cubicBezTo>
                    <a:pt x="60" y="95"/>
                    <a:pt x="72" y="90"/>
                    <a:pt x="81" y="81"/>
                  </a:cubicBezTo>
                  <a:cubicBezTo>
                    <a:pt x="90" y="72"/>
                    <a:pt x="95" y="60"/>
                    <a:pt x="95" y="48"/>
                  </a:cubicBezTo>
                  <a:cubicBezTo>
                    <a:pt x="95" y="36"/>
                    <a:pt x="90" y="23"/>
                    <a:pt x="81" y="14"/>
                  </a:cubicBezTo>
                  <a:cubicBezTo>
                    <a:pt x="72" y="5"/>
                    <a:pt x="60" y="0"/>
                    <a:pt x="48" y="0"/>
                  </a:cubicBezTo>
                  <a:cubicBezTo>
                    <a:pt x="36" y="0"/>
                    <a:pt x="24" y="5"/>
                    <a:pt x="14" y="14"/>
                  </a:cubicBezTo>
                  <a:cubicBezTo>
                    <a:pt x="16" y="16"/>
                    <a:pt x="16" y="16"/>
                    <a:pt x="16" y="16"/>
                  </a:cubicBezTo>
                  <a:cubicBezTo>
                    <a:pt x="19" y="19"/>
                    <a:pt x="19" y="19"/>
                    <a:pt x="19" y="19"/>
                  </a:cubicBezTo>
                  <a:cubicBezTo>
                    <a:pt x="27" y="10"/>
                    <a:pt x="37" y="6"/>
                    <a:pt x="48" y="6"/>
                  </a:cubicBezTo>
                  <a:cubicBezTo>
                    <a:pt x="58" y="6"/>
                    <a:pt x="69" y="10"/>
                    <a:pt x="77" y="19"/>
                  </a:cubicBezTo>
                  <a:cubicBezTo>
                    <a:pt x="85" y="27"/>
                    <a:pt x="89" y="37"/>
                    <a:pt x="89" y="48"/>
                  </a:cubicBezTo>
                  <a:cubicBezTo>
                    <a:pt x="89" y="58"/>
                    <a:pt x="85" y="69"/>
                    <a:pt x="77" y="77"/>
                  </a:cubicBezTo>
                  <a:cubicBezTo>
                    <a:pt x="69" y="85"/>
                    <a:pt x="58" y="89"/>
                    <a:pt x="48" y="89"/>
                  </a:cubicBezTo>
                  <a:cubicBezTo>
                    <a:pt x="37" y="89"/>
                    <a:pt x="27" y="85"/>
                    <a:pt x="19" y="77"/>
                  </a:cubicBezTo>
                  <a:cubicBezTo>
                    <a:pt x="11" y="69"/>
                    <a:pt x="6" y="58"/>
                    <a:pt x="6" y="48"/>
                  </a:cubicBezTo>
                  <a:cubicBezTo>
                    <a:pt x="6" y="37"/>
                    <a:pt x="11" y="27"/>
                    <a:pt x="19" y="19"/>
                  </a:cubicBezTo>
                  <a:lnTo>
                    <a:pt x="16" y="16"/>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34" name="Freeform 54"/>
            <p:cNvSpPr/>
            <p:nvPr>
              <p:custDataLst>
                <p:tags r:id="rId58"/>
              </p:custDataLst>
            </p:nvPr>
          </p:nvSpPr>
          <p:spPr bwMode="auto">
            <a:xfrm>
              <a:off x="9825038" y="2187575"/>
              <a:ext cx="276225" cy="82550"/>
            </a:xfrm>
            <a:custGeom>
              <a:avLst/>
              <a:gdLst>
                <a:gd name="T0" fmla="*/ 4 w 47"/>
                <a:gd name="T1" fmla="*/ 14 h 14"/>
                <a:gd name="T2" fmla="*/ 23 w 47"/>
                <a:gd name="T3" fmla="*/ 6 h 14"/>
                <a:gd name="T4" fmla="*/ 43 w 47"/>
                <a:gd name="T5" fmla="*/ 14 h 14"/>
                <a:gd name="T6" fmla="*/ 47 w 47"/>
                <a:gd name="T7" fmla="*/ 10 h 14"/>
                <a:gd name="T8" fmla="*/ 23 w 47"/>
                <a:gd name="T9" fmla="*/ 0 h 14"/>
                <a:gd name="T10" fmla="*/ 0 w 47"/>
                <a:gd name="T11" fmla="*/ 10 h 14"/>
                <a:gd name="T12" fmla="*/ 4 w 4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47" h="14">
                  <a:moveTo>
                    <a:pt x="4" y="14"/>
                  </a:moveTo>
                  <a:cubicBezTo>
                    <a:pt x="9" y="9"/>
                    <a:pt x="16" y="6"/>
                    <a:pt x="23" y="6"/>
                  </a:cubicBezTo>
                  <a:cubicBezTo>
                    <a:pt x="30" y="6"/>
                    <a:pt x="37" y="9"/>
                    <a:pt x="43" y="14"/>
                  </a:cubicBezTo>
                  <a:cubicBezTo>
                    <a:pt x="47" y="10"/>
                    <a:pt x="47" y="10"/>
                    <a:pt x="47" y="10"/>
                  </a:cubicBezTo>
                  <a:cubicBezTo>
                    <a:pt x="40" y="3"/>
                    <a:pt x="32" y="0"/>
                    <a:pt x="23" y="0"/>
                  </a:cubicBezTo>
                  <a:cubicBezTo>
                    <a:pt x="15" y="0"/>
                    <a:pt x="6" y="3"/>
                    <a:pt x="0" y="10"/>
                  </a:cubicBezTo>
                  <a:cubicBezTo>
                    <a:pt x="4" y="14"/>
                    <a:pt x="4" y="14"/>
                    <a:pt x="4" y="14"/>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35" name="Freeform 55"/>
            <p:cNvSpPr/>
            <p:nvPr>
              <p:custDataLst>
                <p:tags r:id="rId59"/>
              </p:custDataLst>
            </p:nvPr>
          </p:nvSpPr>
          <p:spPr bwMode="auto">
            <a:xfrm>
              <a:off x="10160000" y="2544763"/>
              <a:ext cx="317500" cy="317500"/>
            </a:xfrm>
            <a:custGeom>
              <a:avLst/>
              <a:gdLst>
                <a:gd name="T0" fmla="*/ 0 w 200"/>
                <a:gd name="T1" fmla="*/ 48 h 200"/>
                <a:gd name="T2" fmla="*/ 155 w 200"/>
                <a:gd name="T3" fmla="*/ 200 h 200"/>
                <a:gd name="T4" fmla="*/ 200 w 200"/>
                <a:gd name="T5" fmla="*/ 156 h 200"/>
                <a:gd name="T6" fmla="*/ 48 w 200"/>
                <a:gd name="T7" fmla="*/ 0 h 200"/>
                <a:gd name="T8" fmla="*/ 0 w 200"/>
                <a:gd name="T9" fmla="*/ 48 h 200"/>
              </a:gdLst>
              <a:ahLst/>
              <a:cxnLst>
                <a:cxn ang="0">
                  <a:pos x="T0" y="T1"/>
                </a:cxn>
                <a:cxn ang="0">
                  <a:pos x="T2" y="T3"/>
                </a:cxn>
                <a:cxn ang="0">
                  <a:pos x="T4" y="T5"/>
                </a:cxn>
                <a:cxn ang="0">
                  <a:pos x="T6" y="T7"/>
                </a:cxn>
                <a:cxn ang="0">
                  <a:pos x="T8" y="T9"/>
                </a:cxn>
              </a:cxnLst>
              <a:rect l="0" t="0" r="r" b="b"/>
              <a:pathLst>
                <a:path w="200" h="200">
                  <a:moveTo>
                    <a:pt x="0" y="48"/>
                  </a:moveTo>
                  <a:lnTo>
                    <a:pt x="155" y="200"/>
                  </a:lnTo>
                  <a:lnTo>
                    <a:pt x="200" y="156"/>
                  </a:lnTo>
                  <a:lnTo>
                    <a:pt x="48" y="0"/>
                  </a:lnTo>
                  <a:lnTo>
                    <a:pt x="0" y="48"/>
                  </a:lnTo>
                  <a:close/>
                </a:path>
              </a:pathLst>
            </a:custGeom>
            <a:solidFill>
              <a:srgbClr val="9ECFE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36" name="Freeform 56"/>
            <p:cNvSpPr/>
            <p:nvPr>
              <p:custDataLst>
                <p:tags r:id="rId60"/>
              </p:custDataLst>
            </p:nvPr>
          </p:nvSpPr>
          <p:spPr bwMode="auto">
            <a:xfrm>
              <a:off x="10136188" y="2522538"/>
              <a:ext cx="352425" cy="346075"/>
            </a:xfrm>
            <a:custGeom>
              <a:avLst/>
              <a:gdLst>
                <a:gd name="T0" fmla="*/ 39 w 60"/>
                <a:gd name="T1" fmla="*/ 23 h 59"/>
                <a:gd name="T2" fmla="*/ 17 w 60"/>
                <a:gd name="T3" fmla="*/ 0 h 59"/>
                <a:gd name="T4" fmla="*/ 0 w 60"/>
                <a:gd name="T5" fmla="*/ 17 h 59"/>
                <a:gd name="T6" fmla="*/ 41 w 60"/>
                <a:gd name="T7" fmla="*/ 57 h 59"/>
                <a:gd name="T8" fmla="*/ 46 w 60"/>
                <a:gd name="T9" fmla="*/ 59 h 59"/>
                <a:gd name="T10" fmla="*/ 51 w 60"/>
                <a:gd name="T11" fmla="*/ 57 h 59"/>
                <a:gd name="T12" fmla="*/ 57 w 60"/>
                <a:gd name="T13" fmla="*/ 51 h 59"/>
                <a:gd name="T14" fmla="*/ 60 w 60"/>
                <a:gd name="T15" fmla="*/ 46 h 59"/>
                <a:gd name="T16" fmla="*/ 57 w 60"/>
                <a:gd name="T17" fmla="*/ 41 h 59"/>
                <a:gd name="T18" fmla="*/ 57 w 60"/>
                <a:gd name="T19" fmla="*/ 40 h 59"/>
                <a:gd name="T20" fmla="*/ 55 w 60"/>
                <a:gd name="T21" fmla="*/ 38 h 59"/>
                <a:gd name="T22" fmla="*/ 52 w 60"/>
                <a:gd name="T23" fmla="*/ 35 h 59"/>
                <a:gd name="T24" fmla="*/ 47 w 60"/>
                <a:gd name="T25" fmla="*/ 39 h 59"/>
                <a:gd name="T26" fmla="*/ 50 w 60"/>
                <a:gd name="T27" fmla="*/ 42 h 59"/>
                <a:gd name="T28" fmla="*/ 53 w 60"/>
                <a:gd name="T29" fmla="*/ 45 h 59"/>
                <a:gd name="T30" fmla="*/ 53 w 60"/>
                <a:gd name="T31" fmla="*/ 45 h 59"/>
                <a:gd name="T32" fmla="*/ 54 w 60"/>
                <a:gd name="T33" fmla="*/ 46 h 59"/>
                <a:gd name="T34" fmla="*/ 53 w 60"/>
                <a:gd name="T35" fmla="*/ 47 h 59"/>
                <a:gd name="T36" fmla="*/ 47 w 60"/>
                <a:gd name="T37" fmla="*/ 53 h 59"/>
                <a:gd name="T38" fmla="*/ 47 w 60"/>
                <a:gd name="T39" fmla="*/ 53 h 59"/>
                <a:gd name="T40" fmla="*/ 46 w 60"/>
                <a:gd name="T41" fmla="*/ 53 h 59"/>
                <a:gd name="T42" fmla="*/ 45 w 60"/>
                <a:gd name="T43" fmla="*/ 53 h 59"/>
                <a:gd name="T44" fmla="*/ 9 w 60"/>
                <a:gd name="T45" fmla="*/ 17 h 59"/>
                <a:gd name="T46" fmla="*/ 17 w 60"/>
                <a:gd name="T47" fmla="*/ 9 h 59"/>
                <a:gd name="T48" fmla="*/ 35 w 60"/>
                <a:gd name="T49" fmla="*/ 27 h 59"/>
                <a:gd name="T50" fmla="*/ 39 w 60"/>
                <a:gd name="T51" fmla="*/ 2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0" h="59">
                  <a:moveTo>
                    <a:pt x="39" y="23"/>
                  </a:moveTo>
                  <a:cubicBezTo>
                    <a:pt x="17" y="0"/>
                    <a:pt x="17" y="0"/>
                    <a:pt x="17" y="0"/>
                  </a:cubicBezTo>
                  <a:cubicBezTo>
                    <a:pt x="0" y="17"/>
                    <a:pt x="0" y="17"/>
                    <a:pt x="0" y="17"/>
                  </a:cubicBezTo>
                  <a:cubicBezTo>
                    <a:pt x="41" y="57"/>
                    <a:pt x="41" y="57"/>
                    <a:pt x="41" y="57"/>
                  </a:cubicBezTo>
                  <a:cubicBezTo>
                    <a:pt x="42" y="59"/>
                    <a:pt x="44" y="59"/>
                    <a:pt x="46" y="59"/>
                  </a:cubicBezTo>
                  <a:cubicBezTo>
                    <a:pt x="48" y="59"/>
                    <a:pt x="50" y="59"/>
                    <a:pt x="51" y="57"/>
                  </a:cubicBezTo>
                  <a:cubicBezTo>
                    <a:pt x="57" y="51"/>
                    <a:pt x="57" y="51"/>
                    <a:pt x="57" y="51"/>
                  </a:cubicBezTo>
                  <a:cubicBezTo>
                    <a:pt x="59" y="50"/>
                    <a:pt x="60" y="48"/>
                    <a:pt x="60" y="46"/>
                  </a:cubicBezTo>
                  <a:cubicBezTo>
                    <a:pt x="60" y="44"/>
                    <a:pt x="59" y="42"/>
                    <a:pt x="57" y="41"/>
                  </a:cubicBezTo>
                  <a:cubicBezTo>
                    <a:pt x="57" y="40"/>
                    <a:pt x="57" y="40"/>
                    <a:pt x="57" y="40"/>
                  </a:cubicBezTo>
                  <a:cubicBezTo>
                    <a:pt x="55" y="38"/>
                    <a:pt x="55" y="38"/>
                    <a:pt x="55" y="38"/>
                  </a:cubicBezTo>
                  <a:cubicBezTo>
                    <a:pt x="52" y="35"/>
                    <a:pt x="52" y="35"/>
                    <a:pt x="52" y="35"/>
                  </a:cubicBezTo>
                  <a:cubicBezTo>
                    <a:pt x="47" y="39"/>
                    <a:pt x="47" y="39"/>
                    <a:pt x="47" y="39"/>
                  </a:cubicBezTo>
                  <a:cubicBezTo>
                    <a:pt x="50" y="42"/>
                    <a:pt x="50" y="42"/>
                    <a:pt x="50" y="42"/>
                  </a:cubicBezTo>
                  <a:cubicBezTo>
                    <a:pt x="53" y="45"/>
                    <a:pt x="53" y="45"/>
                    <a:pt x="53" y="45"/>
                  </a:cubicBezTo>
                  <a:cubicBezTo>
                    <a:pt x="53" y="45"/>
                    <a:pt x="53" y="45"/>
                    <a:pt x="53" y="45"/>
                  </a:cubicBezTo>
                  <a:cubicBezTo>
                    <a:pt x="53" y="45"/>
                    <a:pt x="54" y="46"/>
                    <a:pt x="54" y="46"/>
                  </a:cubicBezTo>
                  <a:cubicBezTo>
                    <a:pt x="54" y="46"/>
                    <a:pt x="53" y="47"/>
                    <a:pt x="53" y="47"/>
                  </a:cubicBezTo>
                  <a:cubicBezTo>
                    <a:pt x="47" y="53"/>
                    <a:pt x="47" y="53"/>
                    <a:pt x="47" y="53"/>
                  </a:cubicBezTo>
                  <a:cubicBezTo>
                    <a:pt x="47" y="53"/>
                    <a:pt x="47" y="53"/>
                    <a:pt x="47" y="53"/>
                  </a:cubicBezTo>
                  <a:cubicBezTo>
                    <a:pt x="47" y="53"/>
                    <a:pt x="46" y="53"/>
                    <a:pt x="46" y="53"/>
                  </a:cubicBezTo>
                  <a:cubicBezTo>
                    <a:pt x="46" y="53"/>
                    <a:pt x="45" y="53"/>
                    <a:pt x="45" y="53"/>
                  </a:cubicBezTo>
                  <a:cubicBezTo>
                    <a:pt x="9" y="17"/>
                    <a:pt x="9" y="17"/>
                    <a:pt x="9" y="17"/>
                  </a:cubicBezTo>
                  <a:cubicBezTo>
                    <a:pt x="17" y="9"/>
                    <a:pt x="17" y="9"/>
                    <a:pt x="17" y="9"/>
                  </a:cubicBezTo>
                  <a:cubicBezTo>
                    <a:pt x="35" y="27"/>
                    <a:pt x="35" y="27"/>
                    <a:pt x="35" y="27"/>
                  </a:cubicBezTo>
                  <a:cubicBezTo>
                    <a:pt x="39" y="23"/>
                    <a:pt x="39" y="23"/>
                    <a:pt x="39" y="23"/>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37" name="Freeform 57"/>
            <p:cNvSpPr/>
            <p:nvPr>
              <p:custDataLst>
                <p:tags r:id="rId61"/>
              </p:custDataLst>
            </p:nvPr>
          </p:nvSpPr>
          <p:spPr bwMode="auto">
            <a:xfrm>
              <a:off x="10360025" y="2674938"/>
              <a:ext cx="63500" cy="63500"/>
            </a:xfrm>
            <a:custGeom>
              <a:avLst/>
              <a:gdLst>
                <a:gd name="T0" fmla="*/ 40 w 40"/>
                <a:gd name="T1" fmla="*/ 22 h 40"/>
                <a:gd name="T2" fmla="*/ 14 w 40"/>
                <a:gd name="T3" fmla="*/ 0 h 40"/>
                <a:gd name="T4" fmla="*/ 0 w 40"/>
                <a:gd name="T5" fmla="*/ 14 h 40"/>
                <a:gd name="T6" fmla="*/ 25 w 40"/>
                <a:gd name="T7" fmla="*/ 40 h 40"/>
                <a:gd name="T8" fmla="*/ 40 w 40"/>
                <a:gd name="T9" fmla="*/ 22 h 40"/>
              </a:gdLst>
              <a:ahLst/>
              <a:cxnLst>
                <a:cxn ang="0">
                  <a:pos x="T0" y="T1"/>
                </a:cxn>
                <a:cxn ang="0">
                  <a:pos x="T2" y="T3"/>
                </a:cxn>
                <a:cxn ang="0">
                  <a:pos x="T4" y="T5"/>
                </a:cxn>
                <a:cxn ang="0">
                  <a:pos x="T6" y="T7"/>
                </a:cxn>
                <a:cxn ang="0">
                  <a:pos x="T8" y="T9"/>
                </a:cxn>
              </a:cxnLst>
              <a:rect l="0" t="0" r="r" b="b"/>
              <a:pathLst>
                <a:path w="40" h="40">
                  <a:moveTo>
                    <a:pt x="40" y="22"/>
                  </a:moveTo>
                  <a:lnTo>
                    <a:pt x="14" y="0"/>
                  </a:lnTo>
                  <a:lnTo>
                    <a:pt x="0" y="14"/>
                  </a:lnTo>
                  <a:lnTo>
                    <a:pt x="25" y="40"/>
                  </a:lnTo>
                  <a:lnTo>
                    <a:pt x="40" y="22"/>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38" name="Freeform 58"/>
            <p:cNvSpPr/>
            <p:nvPr>
              <p:custDataLst>
                <p:tags r:id="rId62"/>
              </p:custDataLst>
            </p:nvPr>
          </p:nvSpPr>
          <p:spPr bwMode="auto">
            <a:xfrm>
              <a:off x="10360025" y="2674938"/>
              <a:ext cx="63500" cy="63500"/>
            </a:xfrm>
            <a:custGeom>
              <a:avLst/>
              <a:gdLst>
                <a:gd name="T0" fmla="*/ 40 w 40"/>
                <a:gd name="T1" fmla="*/ 22 h 40"/>
                <a:gd name="T2" fmla="*/ 14 w 40"/>
                <a:gd name="T3" fmla="*/ 0 h 40"/>
                <a:gd name="T4" fmla="*/ 0 w 40"/>
                <a:gd name="T5" fmla="*/ 14 h 40"/>
                <a:gd name="T6" fmla="*/ 25 w 40"/>
                <a:gd name="T7" fmla="*/ 40 h 40"/>
              </a:gdLst>
              <a:ahLst/>
              <a:cxnLst>
                <a:cxn ang="0">
                  <a:pos x="T0" y="T1"/>
                </a:cxn>
                <a:cxn ang="0">
                  <a:pos x="T2" y="T3"/>
                </a:cxn>
                <a:cxn ang="0">
                  <a:pos x="T4" y="T5"/>
                </a:cxn>
                <a:cxn ang="0">
                  <a:pos x="T6" y="T7"/>
                </a:cxn>
              </a:cxnLst>
              <a:rect l="0" t="0" r="r" b="b"/>
              <a:pathLst>
                <a:path w="40" h="40">
                  <a:moveTo>
                    <a:pt x="40" y="22"/>
                  </a:moveTo>
                  <a:lnTo>
                    <a:pt x="14" y="0"/>
                  </a:lnTo>
                  <a:lnTo>
                    <a:pt x="0" y="14"/>
                  </a:lnTo>
                  <a:lnTo>
                    <a:pt x="25" y="4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39" name="Freeform 59"/>
            <p:cNvSpPr/>
            <p:nvPr>
              <p:custDataLst>
                <p:tags r:id="rId63"/>
              </p:custDataLst>
            </p:nvPr>
          </p:nvSpPr>
          <p:spPr bwMode="auto">
            <a:xfrm>
              <a:off x="10201275" y="2586038"/>
              <a:ext cx="100013" cy="100013"/>
            </a:xfrm>
            <a:custGeom>
              <a:avLst/>
              <a:gdLst>
                <a:gd name="T0" fmla="*/ 15 w 63"/>
                <a:gd name="T1" fmla="*/ 63 h 63"/>
                <a:gd name="T2" fmla="*/ 63 w 63"/>
                <a:gd name="T3" fmla="*/ 15 h 63"/>
                <a:gd name="T4" fmla="*/ 48 w 63"/>
                <a:gd name="T5" fmla="*/ 0 h 63"/>
                <a:gd name="T6" fmla="*/ 0 w 63"/>
                <a:gd name="T7" fmla="*/ 48 h 63"/>
                <a:gd name="T8" fmla="*/ 15 w 63"/>
                <a:gd name="T9" fmla="*/ 63 h 63"/>
              </a:gdLst>
              <a:ahLst/>
              <a:cxnLst>
                <a:cxn ang="0">
                  <a:pos x="T0" y="T1"/>
                </a:cxn>
                <a:cxn ang="0">
                  <a:pos x="T2" y="T3"/>
                </a:cxn>
                <a:cxn ang="0">
                  <a:pos x="T4" y="T5"/>
                </a:cxn>
                <a:cxn ang="0">
                  <a:pos x="T6" y="T7"/>
                </a:cxn>
                <a:cxn ang="0">
                  <a:pos x="T8" y="T9"/>
                </a:cxn>
              </a:cxnLst>
              <a:rect l="0" t="0" r="r" b="b"/>
              <a:pathLst>
                <a:path w="63" h="63">
                  <a:moveTo>
                    <a:pt x="15" y="63"/>
                  </a:moveTo>
                  <a:lnTo>
                    <a:pt x="63" y="15"/>
                  </a:lnTo>
                  <a:lnTo>
                    <a:pt x="48" y="0"/>
                  </a:lnTo>
                  <a:lnTo>
                    <a:pt x="0" y="48"/>
                  </a:lnTo>
                  <a:lnTo>
                    <a:pt x="15" y="63"/>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40" name="Freeform 60"/>
            <p:cNvSpPr/>
            <p:nvPr>
              <p:custDataLst>
                <p:tags r:id="rId64"/>
              </p:custDataLst>
            </p:nvPr>
          </p:nvSpPr>
          <p:spPr bwMode="auto">
            <a:xfrm>
              <a:off x="10201275" y="2586038"/>
              <a:ext cx="100013" cy="100013"/>
            </a:xfrm>
            <a:custGeom>
              <a:avLst/>
              <a:gdLst>
                <a:gd name="T0" fmla="*/ 15 w 63"/>
                <a:gd name="T1" fmla="*/ 63 h 63"/>
                <a:gd name="T2" fmla="*/ 63 w 63"/>
                <a:gd name="T3" fmla="*/ 15 h 63"/>
                <a:gd name="T4" fmla="*/ 48 w 63"/>
                <a:gd name="T5" fmla="*/ 0 h 63"/>
                <a:gd name="T6" fmla="*/ 0 w 63"/>
                <a:gd name="T7" fmla="*/ 48 h 63"/>
              </a:gdLst>
              <a:ahLst/>
              <a:cxnLst>
                <a:cxn ang="0">
                  <a:pos x="T0" y="T1"/>
                </a:cxn>
                <a:cxn ang="0">
                  <a:pos x="T2" y="T3"/>
                </a:cxn>
                <a:cxn ang="0">
                  <a:pos x="T4" y="T5"/>
                </a:cxn>
                <a:cxn ang="0">
                  <a:pos x="T6" y="T7"/>
                </a:cxn>
              </a:cxnLst>
              <a:rect l="0" t="0" r="r" b="b"/>
              <a:pathLst>
                <a:path w="63" h="63">
                  <a:moveTo>
                    <a:pt x="15" y="63"/>
                  </a:moveTo>
                  <a:lnTo>
                    <a:pt x="63" y="15"/>
                  </a:lnTo>
                  <a:lnTo>
                    <a:pt x="48" y="0"/>
                  </a:lnTo>
                  <a:lnTo>
                    <a:pt x="0" y="48"/>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41" name="Rectangle 61"/>
            <p:cNvSpPr>
              <a:spLocks noChangeArrowheads="1"/>
            </p:cNvSpPr>
            <p:nvPr>
              <p:custDataLst>
                <p:tags r:id="rId65"/>
              </p:custDataLst>
            </p:nvPr>
          </p:nvSpPr>
          <p:spPr bwMode="auto">
            <a:xfrm>
              <a:off x="9544050" y="2157413"/>
              <a:ext cx="165100"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42" name="Freeform 62"/>
            <p:cNvSpPr/>
            <p:nvPr>
              <p:custDataLst>
                <p:tags r:id="rId66"/>
              </p:custDataLst>
            </p:nvPr>
          </p:nvSpPr>
          <p:spPr bwMode="auto">
            <a:xfrm>
              <a:off x="9544050" y="2157413"/>
              <a:ext cx="165100" cy="36513"/>
            </a:xfrm>
            <a:custGeom>
              <a:avLst/>
              <a:gdLst>
                <a:gd name="T0" fmla="*/ 0 w 104"/>
                <a:gd name="T1" fmla="*/ 23 h 23"/>
                <a:gd name="T2" fmla="*/ 104 w 104"/>
                <a:gd name="T3" fmla="*/ 23 h 23"/>
                <a:gd name="T4" fmla="*/ 104 w 104"/>
                <a:gd name="T5" fmla="*/ 0 h 23"/>
                <a:gd name="T6" fmla="*/ 0 w 104"/>
                <a:gd name="T7" fmla="*/ 0 h 23"/>
              </a:gdLst>
              <a:ahLst/>
              <a:cxnLst>
                <a:cxn ang="0">
                  <a:pos x="T0" y="T1"/>
                </a:cxn>
                <a:cxn ang="0">
                  <a:pos x="T2" y="T3"/>
                </a:cxn>
                <a:cxn ang="0">
                  <a:pos x="T4" y="T5"/>
                </a:cxn>
                <a:cxn ang="0">
                  <a:pos x="T6" y="T7"/>
                </a:cxn>
              </a:cxnLst>
              <a:rect l="0" t="0" r="r" b="b"/>
              <a:pathLst>
                <a:path w="104" h="23">
                  <a:moveTo>
                    <a:pt x="0" y="23"/>
                  </a:moveTo>
                  <a:lnTo>
                    <a:pt x="104" y="23"/>
                  </a:lnTo>
                  <a:lnTo>
                    <a:pt x="104"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43" name="Rectangle 63"/>
            <p:cNvSpPr>
              <a:spLocks noChangeArrowheads="1"/>
            </p:cNvSpPr>
            <p:nvPr>
              <p:custDataLst>
                <p:tags r:id="rId67"/>
              </p:custDataLst>
            </p:nvPr>
          </p:nvSpPr>
          <p:spPr bwMode="auto">
            <a:xfrm>
              <a:off x="9544050" y="2246313"/>
              <a:ext cx="128588"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44" name="Freeform 64"/>
            <p:cNvSpPr/>
            <p:nvPr>
              <p:custDataLst>
                <p:tags r:id="rId68"/>
              </p:custDataLst>
            </p:nvPr>
          </p:nvSpPr>
          <p:spPr bwMode="auto">
            <a:xfrm>
              <a:off x="9544050" y="2246313"/>
              <a:ext cx="128588" cy="34925"/>
            </a:xfrm>
            <a:custGeom>
              <a:avLst/>
              <a:gdLst>
                <a:gd name="T0" fmla="*/ 0 w 81"/>
                <a:gd name="T1" fmla="*/ 22 h 22"/>
                <a:gd name="T2" fmla="*/ 81 w 81"/>
                <a:gd name="T3" fmla="*/ 22 h 22"/>
                <a:gd name="T4" fmla="*/ 81 w 81"/>
                <a:gd name="T5" fmla="*/ 0 h 22"/>
                <a:gd name="T6" fmla="*/ 0 w 81"/>
                <a:gd name="T7" fmla="*/ 0 h 22"/>
              </a:gdLst>
              <a:ahLst/>
              <a:cxnLst>
                <a:cxn ang="0">
                  <a:pos x="T0" y="T1"/>
                </a:cxn>
                <a:cxn ang="0">
                  <a:pos x="T2" y="T3"/>
                </a:cxn>
                <a:cxn ang="0">
                  <a:pos x="T4" y="T5"/>
                </a:cxn>
                <a:cxn ang="0">
                  <a:pos x="T6" y="T7"/>
                </a:cxn>
              </a:cxnLst>
              <a:rect l="0" t="0" r="r" b="b"/>
              <a:pathLst>
                <a:path w="81" h="22">
                  <a:moveTo>
                    <a:pt x="0" y="22"/>
                  </a:moveTo>
                  <a:lnTo>
                    <a:pt x="81" y="22"/>
                  </a:lnTo>
                  <a:lnTo>
                    <a:pt x="81"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45" name="Rectangle 65"/>
            <p:cNvSpPr>
              <a:spLocks noChangeArrowheads="1"/>
            </p:cNvSpPr>
            <p:nvPr>
              <p:custDataLst>
                <p:tags r:id="rId69"/>
              </p:custDataLst>
            </p:nvPr>
          </p:nvSpPr>
          <p:spPr bwMode="auto">
            <a:xfrm>
              <a:off x="9350375" y="2333625"/>
              <a:ext cx="322263"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46" name="Freeform 66"/>
            <p:cNvSpPr/>
            <p:nvPr>
              <p:custDataLst>
                <p:tags r:id="rId70"/>
              </p:custDataLst>
            </p:nvPr>
          </p:nvSpPr>
          <p:spPr bwMode="auto">
            <a:xfrm>
              <a:off x="9350375" y="2333625"/>
              <a:ext cx="322263" cy="34925"/>
            </a:xfrm>
            <a:custGeom>
              <a:avLst/>
              <a:gdLst>
                <a:gd name="T0" fmla="*/ 0 w 203"/>
                <a:gd name="T1" fmla="*/ 22 h 22"/>
                <a:gd name="T2" fmla="*/ 203 w 203"/>
                <a:gd name="T3" fmla="*/ 22 h 22"/>
                <a:gd name="T4" fmla="*/ 203 w 203"/>
                <a:gd name="T5" fmla="*/ 0 h 22"/>
                <a:gd name="T6" fmla="*/ 0 w 203"/>
                <a:gd name="T7" fmla="*/ 0 h 22"/>
              </a:gdLst>
              <a:ahLst/>
              <a:cxnLst>
                <a:cxn ang="0">
                  <a:pos x="T0" y="T1"/>
                </a:cxn>
                <a:cxn ang="0">
                  <a:pos x="T2" y="T3"/>
                </a:cxn>
                <a:cxn ang="0">
                  <a:pos x="T4" y="T5"/>
                </a:cxn>
                <a:cxn ang="0">
                  <a:pos x="T6" y="T7"/>
                </a:cxn>
              </a:cxnLst>
              <a:rect l="0" t="0" r="r" b="b"/>
              <a:pathLst>
                <a:path w="203" h="22">
                  <a:moveTo>
                    <a:pt x="0" y="22"/>
                  </a:moveTo>
                  <a:lnTo>
                    <a:pt x="203" y="22"/>
                  </a:lnTo>
                  <a:lnTo>
                    <a:pt x="203"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47" name="Rectangle 67"/>
            <p:cNvSpPr>
              <a:spLocks noChangeArrowheads="1"/>
            </p:cNvSpPr>
            <p:nvPr>
              <p:custDataLst>
                <p:tags r:id="rId71"/>
              </p:custDataLst>
            </p:nvPr>
          </p:nvSpPr>
          <p:spPr bwMode="auto">
            <a:xfrm>
              <a:off x="9350375" y="2427288"/>
              <a:ext cx="322263"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48" name="Freeform 68"/>
            <p:cNvSpPr/>
            <p:nvPr>
              <p:custDataLst>
                <p:tags r:id="rId72"/>
              </p:custDataLst>
            </p:nvPr>
          </p:nvSpPr>
          <p:spPr bwMode="auto">
            <a:xfrm>
              <a:off x="9350375" y="2427288"/>
              <a:ext cx="322263" cy="36513"/>
            </a:xfrm>
            <a:custGeom>
              <a:avLst/>
              <a:gdLst>
                <a:gd name="T0" fmla="*/ 0 w 203"/>
                <a:gd name="T1" fmla="*/ 23 h 23"/>
                <a:gd name="T2" fmla="*/ 203 w 203"/>
                <a:gd name="T3" fmla="*/ 23 h 23"/>
                <a:gd name="T4" fmla="*/ 203 w 203"/>
                <a:gd name="T5" fmla="*/ 0 h 23"/>
                <a:gd name="T6" fmla="*/ 0 w 203"/>
                <a:gd name="T7" fmla="*/ 0 h 23"/>
              </a:gdLst>
              <a:ahLst/>
              <a:cxnLst>
                <a:cxn ang="0">
                  <a:pos x="T0" y="T1"/>
                </a:cxn>
                <a:cxn ang="0">
                  <a:pos x="T2" y="T3"/>
                </a:cxn>
                <a:cxn ang="0">
                  <a:pos x="T4" y="T5"/>
                </a:cxn>
                <a:cxn ang="0">
                  <a:pos x="T6" y="T7"/>
                </a:cxn>
              </a:cxnLst>
              <a:rect l="0" t="0" r="r" b="b"/>
              <a:pathLst>
                <a:path w="203" h="23">
                  <a:moveTo>
                    <a:pt x="0" y="23"/>
                  </a:moveTo>
                  <a:lnTo>
                    <a:pt x="203" y="23"/>
                  </a:lnTo>
                  <a:lnTo>
                    <a:pt x="203"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49" name="Rectangle 69"/>
            <p:cNvSpPr>
              <a:spLocks noChangeArrowheads="1"/>
            </p:cNvSpPr>
            <p:nvPr>
              <p:custDataLst>
                <p:tags r:id="rId73"/>
              </p:custDataLst>
            </p:nvPr>
          </p:nvSpPr>
          <p:spPr bwMode="auto">
            <a:xfrm>
              <a:off x="9350375" y="2516188"/>
              <a:ext cx="35877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50" name="Freeform 70"/>
            <p:cNvSpPr/>
            <p:nvPr>
              <p:custDataLst>
                <p:tags r:id="rId74"/>
              </p:custDataLst>
            </p:nvPr>
          </p:nvSpPr>
          <p:spPr bwMode="auto">
            <a:xfrm>
              <a:off x="9350375" y="2516188"/>
              <a:ext cx="358775" cy="34925"/>
            </a:xfrm>
            <a:custGeom>
              <a:avLst/>
              <a:gdLst>
                <a:gd name="T0" fmla="*/ 0 w 226"/>
                <a:gd name="T1" fmla="*/ 22 h 22"/>
                <a:gd name="T2" fmla="*/ 226 w 226"/>
                <a:gd name="T3" fmla="*/ 22 h 22"/>
                <a:gd name="T4" fmla="*/ 226 w 226"/>
                <a:gd name="T5" fmla="*/ 0 h 22"/>
                <a:gd name="T6" fmla="*/ 0 w 226"/>
                <a:gd name="T7" fmla="*/ 0 h 22"/>
              </a:gdLst>
              <a:ahLst/>
              <a:cxnLst>
                <a:cxn ang="0">
                  <a:pos x="T0" y="T1"/>
                </a:cxn>
                <a:cxn ang="0">
                  <a:pos x="T2" y="T3"/>
                </a:cxn>
                <a:cxn ang="0">
                  <a:pos x="T4" y="T5"/>
                </a:cxn>
                <a:cxn ang="0">
                  <a:pos x="T6" y="T7"/>
                </a:cxn>
              </a:cxnLst>
              <a:rect l="0" t="0" r="r" b="b"/>
              <a:pathLst>
                <a:path w="226" h="22">
                  <a:moveTo>
                    <a:pt x="0" y="22"/>
                  </a:moveTo>
                  <a:lnTo>
                    <a:pt x="226" y="22"/>
                  </a:lnTo>
                  <a:lnTo>
                    <a:pt x="22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51" name="Rectangle 71"/>
            <p:cNvSpPr>
              <a:spLocks noChangeArrowheads="1"/>
            </p:cNvSpPr>
            <p:nvPr>
              <p:custDataLst>
                <p:tags r:id="rId75"/>
              </p:custDataLst>
            </p:nvPr>
          </p:nvSpPr>
          <p:spPr bwMode="auto">
            <a:xfrm>
              <a:off x="9350375" y="2603500"/>
              <a:ext cx="469900"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52" name="Freeform 72"/>
            <p:cNvSpPr/>
            <p:nvPr>
              <p:custDataLst>
                <p:tags r:id="rId76"/>
              </p:custDataLst>
            </p:nvPr>
          </p:nvSpPr>
          <p:spPr bwMode="auto">
            <a:xfrm>
              <a:off x="9350375" y="2603500"/>
              <a:ext cx="469900" cy="34925"/>
            </a:xfrm>
            <a:custGeom>
              <a:avLst/>
              <a:gdLst>
                <a:gd name="T0" fmla="*/ 0 w 296"/>
                <a:gd name="T1" fmla="*/ 22 h 22"/>
                <a:gd name="T2" fmla="*/ 296 w 296"/>
                <a:gd name="T3" fmla="*/ 22 h 22"/>
                <a:gd name="T4" fmla="*/ 296 w 296"/>
                <a:gd name="T5" fmla="*/ 0 h 22"/>
                <a:gd name="T6" fmla="*/ 0 w 296"/>
                <a:gd name="T7" fmla="*/ 0 h 22"/>
              </a:gdLst>
              <a:ahLst/>
              <a:cxnLst>
                <a:cxn ang="0">
                  <a:pos x="T0" y="T1"/>
                </a:cxn>
                <a:cxn ang="0">
                  <a:pos x="T2" y="T3"/>
                </a:cxn>
                <a:cxn ang="0">
                  <a:pos x="T4" y="T5"/>
                </a:cxn>
                <a:cxn ang="0">
                  <a:pos x="T6" y="T7"/>
                </a:cxn>
              </a:cxnLst>
              <a:rect l="0" t="0" r="r" b="b"/>
              <a:pathLst>
                <a:path w="296" h="22">
                  <a:moveTo>
                    <a:pt x="0" y="22"/>
                  </a:moveTo>
                  <a:lnTo>
                    <a:pt x="296" y="22"/>
                  </a:lnTo>
                  <a:lnTo>
                    <a:pt x="29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53" name="Freeform 73"/>
            <p:cNvSpPr/>
            <p:nvPr>
              <p:custDataLst>
                <p:tags r:id="rId77"/>
              </p:custDataLst>
            </p:nvPr>
          </p:nvSpPr>
          <p:spPr bwMode="auto">
            <a:xfrm>
              <a:off x="7966075" y="4816475"/>
              <a:ext cx="628650" cy="855663"/>
            </a:xfrm>
            <a:custGeom>
              <a:avLst/>
              <a:gdLst>
                <a:gd name="T0" fmla="*/ 107 w 107"/>
                <a:gd name="T1" fmla="*/ 9 h 146"/>
                <a:gd name="T2" fmla="*/ 98 w 107"/>
                <a:gd name="T3" fmla="*/ 0 h 146"/>
                <a:gd name="T4" fmla="*/ 2 w 107"/>
                <a:gd name="T5" fmla="*/ 0 h 146"/>
                <a:gd name="T6" fmla="*/ 2 w 107"/>
                <a:gd name="T7" fmla="*/ 91 h 146"/>
                <a:gd name="T8" fmla="*/ 0 w 107"/>
                <a:gd name="T9" fmla="*/ 91 h 146"/>
                <a:gd name="T10" fmla="*/ 0 w 107"/>
                <a:gd name="T11" fmla="*/ 119 h 146"/>
                <a:gd name="T12" fmla="*/ 27 w 107"/>
                <a:gd name="T13" fmla="*/ 146 h 146"/>
                <a:gd name="T14" fmla="*/ 107 w 107"/>
                <a:gd name="T15" fmla="*/ 146 h 146"/>
                <a:gd name="T16" fmla="*/ 107 w 107"/>
                <a:gd name="T17" fmla="*/ 9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46">
                  <a:moveTo>
                    <a:pt x="107" y="9"/>
                  </a:moveTo>
                  <a:cubicBezTo>
                    <a:pt x="107" y="4"/>
                    <a:pt x="103" y="0"/>
                    <a:pt x="98" y="0"/>
                  </a:cubicBezTo>
                  <a:cubicBezTo>
                    <a:pt x="2" y="0"/>
                    <a:pt x="2" y="0"/>
                    <a:pt x="2" y="0"/>
                  </a:cubicBezTo>
                  <a:cubicBezTo>
                    <a:pt x="2" y="91"/>
                    <a:pt x="2" y="91"/>
                    <a:pt x="2" y="91"/>
                  </a:cubicBezTo>
                  <a:cubicBezTo>
                    <a:pt x="0" y="91"/>
                    <a:pt x="0" y="91"/>
                    <a:pt x="0" y="91"/>
                  </a:cubicBezTo>
                  <a:cubicBezTo>
                    <a:pt x="0" y="119"/>
                    <a:pt x="0" y="119"/>
                    <a:pt x="0" y="119"/>
                  </a:cubicBezTo>
                  <a:cubicBezTo>
                    <a:pt x="0" y="134"/>
                    <a:pt x="12" y="146"/>
                    <a:pt x="27" y="146"/>
                  </a:cubicBezTo>
                  <a:cubicBezTo>
                    <a:pt x="107" y="146"/>
                    <a:pt x="107" y="146"/>
                    <a:pt x="107" y="146"/>
                  </a:cubicBezTo>
                  <a:lnTo>
                    <a:pt x="107" y="9"/>
                  </a:lnTo>
                  <a:close/>
                </a:path>
              </a:pathLst>
            </a:custGeom>
            <a:solidFill>
              <a:srgbClr val="0565A2">
                <a:alpha val="30000"/>
              </a:srgbClr>
            </a:solidFill>
            <a:ln>
              <a:noFill/>
            </a:ln>
          </p:spPr>
          <p:txBody>
            <a:bodyPr vert="horz" wrap="square" lIns="68580" tIns="34290" rIns="68580" bIns="34290" numCol="1" anchor="t" anchorCtr="0" compatLnSpc="1"/>
            <a:lstStyle/>
            <a:p>
              <a:endParaRPr lang="zh-CN" altLang="en-US" sz="1350"/>
            </a:p>
          </p:txBody>
        </p:sp>
        <p:sp>
          <p:nvSpPr>
            <p:cNvPr id="554" name="Freeform 74"/>
            <p:cNvSpPr/>
            <p:nvPr>
              <p:custDataLst>
                <p:tags r:id="rId78"/>
              </p:custDataLst>
            </p:nvPr>
          </p:nvSpPr>
          <p:spPr bwMode="auto">
            <a:xfrm>
              <a:off x="8612188" y="5989638"/>
              <a:ext cx="11113" cy="6350"/>
            </a:xfrm>
            <a:custGeom>
              <a:avLst/>
              <a:gdLst>
                <a:gd name="T0" fmla="*/ 2 w 2"/>
                <a:gd name="T1" fmla="*/ 0 h 1"/>
                <a:gd name="T2" fmla="*/ 0 w 2"/>
                <a:gd name="T3" fmla="*/ 0 h 1"/>
                <a:gd name="T4" fmla="*/ 0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0" y="0"/>
                    <a:pt x="0" y="0"/>
                    <a:pt x="0" y="0"/>
                  </a:cubicBezTo>
                  <a:cubicBezTo>
                    <a:pt x="0" y="1"/>
                    <a:pt x="0" y="1"/>
                    <a:pt x="0" y="1"/>
                  </a:cubicBezTo>
                  <a:cubicBezTo>
                    <a:pt x="1" y="1"/>
                    <a:pt x="1" y="1"/>
                    <a:pt x="2" y="0"/>
                  </a:cubicBezTo>
                  <a:close/>
                </a:path>
              </a:pathLst>
            </a:custGeom>
            <a:solidFill>
              <a:srgbClr val="0565A2"/>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55" name="Freeform 75"/>
            <p:cNvSpPr/>
            <p:nvPr>
              <p:custDataLst>
                <p:tags r:id="rId79"/>
              </p:custDataLst>
            </p:nvPr>
          </p:nvSpPr>
          <p:spPr bwMode="auto">
            <a:xfrm>
              <a:off x="6992938" y="4833938"/>
              <a:ext cx="1543050" cy="1108075"/>
            </a:xfrm>
            <a:custGeom>
              <a:avLst/>
              <a:gdLst>
                <a:gd name="T0" fmla="*/ 259 w 263"/>
                <a:gd name="T1" fmla="*/ 189 h 189"/>
                <a:gd name="T2" fmla="*/ 4 w 263"/>
                <a:gd name="T3" fmla="*/ 189 h 189"/>
                <a:gd name="T4" fmla="*/ 0 w 263"/>
                <a:gd name="T5" fmla="*/ 185 h 189"/>
                <a:gd name="T6" fmla="*/ 0 w 263"/>
                <a:gd name="T7" fmla="*/ 4 h 189"/>
                <a:gd name="T8" fmla="*/ 4 w 263"/>
                <a:gd name="T9" fmla="*/ 0 h 189"/>
                <a:gd name="T10" fmla="*/ 259 w 263"/>
                <a:gd name="T11" fmla="*/ 0 h 189"/>
                <a:gd name="T12" fmla="*/ 263 w 263"/>
                <a:gd name="T13" fmla="*/ 4 h 189"/>
                <a:gd name="T14" fmla="*/ 263 w 263"/>
                <a:gd name="T15" fmla="*/ 185 h 189"/>
                <a:gd name="T16" fmla="*/ 259 w 263"/>
                <a:gd name="T17"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3" h="189">
                  <a:moveTo>
                    <a:pt x="259" y="189"/>
                  </a:moveTo>
                  <a:cubicBezTo>
                    <a:pt x="4" y="189"/>
                    <a:pt x="4" y="189"/>
                    <a:pt x="4" y="189"/>
                  </a:cubicBezTo>
                  <a:cubicBezTo>
                    <a:pt x="1" y="189"/>
                    <a:pt x="0" y="187"/>
                    <a:pt x="0" y="185"/>
                  </a:cubicBezTo>
                  <a:cubicBezTo>
                    <a:pt x="0" y="4"/>
                    <a:pt x="0" y="4"/>
                    <a:pt x="0" y="4"/>
                  </a:cubicBezTo>
                  <a:cubicBezTo>
                    <a:pt x="0" y="1"/>
                    <a:pt x="1" y="0"/>
                    <a:pt x="4" y="0"/>
                  </a:cubicBezTo>
                  <a:cubicBezTo>
                    <a:pt x="259" y="0"/>
                    <a:pt x="259" y="0"/>
                    <a:pt x="259" y="0"/>
                  </a:cubicBezTo>
                  <a:cubicBezTo>
                    <a:pt x="262" y="0"/>
                    <a:pt x="263" y="1"/>
                    <a:pt x="263" y="4"/>
                  </a:cubicBezTo>
                  <a:cubicBezTo>
                    <a:pt x="263" y="185"/>
                    <a:pt x="263" y="185"/>
                    <a:pt x="263" y="185"/>
                  </a:cubicBezTo>
                  <a:cubicBezTo>
                    <a:pt x="263" y="187"/>
                    <a:pt x="262" y="189"/>
                    <a:pt x="259" y="189"/>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56" name="Rectangle 76"/>
            <p:cNvSpPr>
              <a:spLocks noChangeArrowheads="1"/>
            </p:cNvSpPr>
            <p:nvPr>
              <p:custDataLst>
                <p:tags r:id="rId80"/>
              </p:custDataLst>
            </p:nvPr>
          </p:nvSpPr>
          <p:spPr bwMode="auto">
            <a:xfrm>
              <a:off x="7169150" y="4816475"/>
              <a:ext cx="87313"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57" name="Freeform 77"/>
            <p:cNvSpPr/>
            <p:nvPr>
              <p:custDataLst>
                <p:tags r:id="rId81"/>
              </p:custDataLst>
            </p:nvPr>
          </p:nvSpPr>
          <p:spPr bwMode="auto">
            <a:xfrm>
              <a:off x="7169150" y="4816475"/>
              <a:ext cx="87313" cy="34925"/>
            </a:xfrm>
            <a:custGeom>
              <a:avLst/>
              <a:gdLst>
                <a:gd name="T0" fmla="*/ 0 w 55"/>
                <a:gd name="T1" fmla="*/ 22 h 22"/>
                <a:gd name="T2" fmla="*/ 55 w 55"/>
                <a:gd name="T3" fmla="*/ 22 h 22"/>
                <a:gd name="T4" fmla="*/ 55 w 55"/>
                <a:gd name="T5" fmla="*/ 0 h 22"/>
                <a:gd name="T6" fmla="*/ 0 w 55"/>
                <a:gd name="T7" fmla="*/ 0 h 22"/>
              </a:gdLst>
              <a:ahLst/>
              <a:cxnLst>
                <a:cxn ang="0">
                  <a:pos x="T0" y="T1"/>
                </a:cxn>
                <a:cxn ang="0">
                  <a:pos x="T2" y="T3"/>
                </a:cxn>
                <a:cxn ang="0">
                  <a:pos x="T4" y="T5"/>
                </a:cxn>
                <a:cxn ang="0">
                  <a:pos x="T6" y="T7"/>
                </a:cxn>
              </a:cxnLst>
              <a:rect l="0" t="0" r="r" b="b"/>
              <a:pathLst>
                <a:path w="55" h="22">
                  <a:moveTo>
                    <a:pt x="0" y="22"/>
                  </a:moveTo>
                  <a:lnTo>
                    <a:pt x="55" y="22"/>
                  </a:lnTo>
                  <a:lnTo>
                    <a:pt x="55"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58" name="Freeform 78"/>
            <p:cNvSpPr/>
            <p:nvPr>
              <p:custDataLst>
                <p:tags r:id="rId82"/>
              </p:custDataLst>
            </p:nvPr>
          </p:nvSpPr>
          <p:spPr bwMode="auto">
            <a:xfrm>
              <a:off x="6975475" y="4816475"/>
              <a:ext cx="1577975" cy="1143000"/>
            </a:xfrm>
            <a:custGeom>
              <a:avLst/>
              <a:gdLst>
                <a:gd name="T0" fmla="*/ 55 w 269"/>
                <a:gd name="T1" fmla="*/ 6 h 195"/>
                <a:gd name="T2" fmla="*/ 260 w 269"/>
                <a:gd name="T3" fmla="*/ 6 h 195"/>
                <a:gd name="T4" fmla="*/ 262 w 269"/>
                <a:gd name="T5" fmla="*/ 7 h 195"/>
                <a:gd name="T6" fmla="*/ 263 w 269"/>
                <a:gd name="T7" fmla="*/ 9 h 195"/>
                <a:gd name="T8" fmla="*/ 263 w 269"/>
                <a:gd name="T9" fmla="*/ 186 h 195"/>
                <a:gd name="T10" fmla="*/ 262 w 269"/>
                <a:gd name="T11" fmla="*/ 188 h 195"/>
                <a:gd name="T12" fmla="*/ 260 w 269"/>
                <a:gd name="T13" fmla="*/ 189 h 195"/>
                <a:gd name="T14" fmla="*/ 9 w 269"/>
                <a:gd name="T15" fmla="*/ 189 h 195"/>
                <a:gd name="T16" fmla="*/ 7 w 269"/>
                <a:gd name="T17" fmla="*/ 188 h 195"/>
                <a:gd name="T18" fmla="*/ 6 w 269"/>
                <a:gd name="T19" fmla="*/ 186 h 195"/>
                <a:gd name="T20" fmla="*/ 6 w 269"/>
                <a:gd name="T21" fmla="*/ 9 h 195"/>
                <a:gd name="T22" fmla="*/ 7 w 269"/>
                <a:gd name="T23" fmla="*/ 7 h 195"/>
                <a:gd name="T24" fmla="*/ 9 w 269"/>
                <a:gd name="T25" fmla="*/ 6 h 195"/>
                <a:gd name="T26" fmla="*/ 25 w 269"/>
                <a:gd name="T27" fmla="*/ 6 h 195"/>
                <a:gd name="T28" fmla="*/ 25 w 269"/>
                <a:gd name="T29" fmla="*/ 0 h 195"/>
                <a:gd name="T30" fmla="*/ 9 w 269"/>
                <a:gd name="T31" fmla="*/ 0 h 195"/>
                <a:gd name="T32" fmla="*/ 0 w 269"/>
                <a:gd name="T33" fmla="*/ 9 h 195"/>
                <a:gd name="T34" fmla="*/ 0 w 269"/>
                <a:gd name="T35" fmla="*/ 186 h 195"/>
                <a:gd name="T36" fmla="*/ 9 w 269"/>
                <a:gd name="T37" fmla="*/ 195 h 195"/>
                <a:gd name="T38" fmla="*/ 260 w 269"/>
                <a:gd name="T39" fmla="*/ 195 h 195"/>
                <a:gd name="T40" fmla="*/ 269 w 269"/>
                <a:gd name="T41" fmla="*/ 186 h 195"/>
                <a:gd name="T42" fmla="*/ 269 w 269"/>
                <a:gd name="T43" fmla="*/ 9 h 195"/>
                <a:gd name="T44" fmla="*/ 260 w 269"/>
                <a:gd name="T45" fmla="*/ 0 h 195"/>
                <a:gd name="T46" fmla="*/ 55 w 269"/>
                <a:gd name="T47" fmla="*/ 0 h 195"/>
                <a:gd name="T48" fmla="*/ 55 w 269"/>
                <a:gd name="T49" fmla="*/ 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69" h="195">
                  <a:moveTo>
                    <a:pt x="55" y="6"/>
                  </a:moveTo>
                  <a:cubicBezTo>
                    <a:pt x="260" y="6"/>
                    <a:pt x="260" y="6"/>
                    <a:pt x="260" y="6"/>
                  </a:cubicBezTo>
                  <a:cubicBezTo>
                    <a:pt x="261" y="6"/>
                    <a:pt x="262" y="6"/>
                    <a:pt x="262" y="7"/>
                  </a:cubicBezTo>
                  <a:cubicBezTo>
                    <a:pt x="263" y="7"/>
                    <a:pt x="263" y="8"/>
                    <a:pt x="263" y="9"/>
                  </a:cubicBezTo>
                  <a:cubicBezTo>
                    <a:pt x="263" y="186"/>
                    <a:pt x="263" y="186"/>
                    <a:pt x="263" y="186"/>
                  </a:cubicBezTo>
                  <a:cubicBezTo>
                    <a:pt x="263" y="187"/>
                    <a:pt x="263" y="187"/>
                    <a:pt x="262" y="188"/>
                  </a:cubicBezTo>
                  <a:cubicBezTo>
                    <a:pt x="262" y="189"/>
                    <a:pt x="261" y="189"/>
                    <a:pt x="260" y="189"/>
                  </a:cubicBezTo>
                  <a:cubicBezTo>
                    <a:pt x="9" y="189"/>
                    <a:pt x="9" y="189"/>
                    <a:pt x="9" y="189"/>
                  </a:cubicBezTo>
                  <a:cubicBezTo>
                    <a:pt x="8" y="189"/>
                    <a:pt x="7" y="189"/>
                    <a:pt x="7" y="188"/>
                  </a:cubicBezTo>
                  <a:cubicBezTo>
                    <a:pt x="6" y="187"/>
                    <a:pt x="6" y="187"/>
                    <a:pt x="6" y="186"/>
                  </a:cubicBezTo>
                  <a:cubicBezTo>
                    <a:pt x="6" y="9"/>
                    <a:pt x="6" y="9"/>
                    <a:pt x="6" y="9"/>
                  </a:cubicBezTo>
                  <a:cubicBezTo>
                    <a:pt x="6" y="8"/>
                    <a:pt x="6" y="7"/>
                    <a:pt x="7" y="7"/>
                  </a:cubicBezTo>
                  <a:cubicBezTo>
                    <a:pt x="7" y="6"/>
                    <a:pt x="8" y="6"/>
                    <a:pt x="9" y="6"/>
                  </a:cubicBezTo>
                  <a:cubicBezTo>
                    <a:pt x="25" y="6"/>
                    <a:pt x="25" y="6"/>
                    <a:pt x="25" y="6"/>
                  </a:cubicBezTo>
                  <a:cubicBezTo>
                    <a:pt x="25" y="0"/>
                    <a:pt x="25" y="0"/>
                    <a:pt x="25" y="0"/>
                  </a:cubicBezTo>
                  <a:cubicBezTo>
                    <a:pt x="9" y="0"/>
                    <a:pt x="9" y="0"/>
                    <a:pt x="9" y="0"/>
                  </a:cubicBezTo>
                  <a:cubicBezTo>
                    <a:pt x="4" y="0"/>
                    <a:pt x="0" y="4"/>
                    <a:pt x="0" y="9"/>
                  </a:cubicBezTo>
                  <a:cubicBezTo>
                    <a:pt x="0" y="186"/>
                    <a:pt x="0" y="186"/>
                    <a:pt x="0" y="186"/>
                  </a:cubicBezTo>
                  <a:cubicBezTo>
                    <a:pt x="0" y="191"/>
                    <a:pt x="4" y="195"/>
                    <a:pt x="9" y="195"/>
                  </a:cubicBezTo>
                  <a:cubicBezTo>
                    <a:pt x="260" y="195"/>
                    <a:pt x="260" y="195"/>
                    <a:pt x="260" y="195"/>
                  </a:cubicBezTo>
                  <a:cubicBezTo>
                    <a:pt x="265" y="195"/>
                    <a:pt x="269" y="191"/>
                    <a:pt x="269" y="186"/>
                  </a:cubicBezTo>
                  <a:cubicBezTo>
                    <a:pt x="269" y="9"/>
                    <a:pt x="269" y="9"/>
                    <a:pt x="269" y="9"/>
                  </a:cubicBezTo>
                  <a:cubicBezTo>
                    <a:pt x="269" y="4"/>
                    <a:pt x="265" y="0"/>
                    <a:pt x="260" y="0"/>
                  </a:cubicBezTo>
                  <a:cubicBezTo>
                    <a:pt x="55" y="0"/>
                    <a:pt x="55" y="0"/>
                    <a:pt x="55" y="0"/>
                  </a:cubicBezTo>
                  <a:cubicBezTo>
                    <a:pt x="55" y="6"/>
                    <a:pt x="55" y="6"/>
                    <a:pt x="55"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59" name="Rectangle 79"/>
            <p:cNvSpPr>
              <a:spLocks noChangeArrowheads="1"/>
            </p:cNvSpPr>
            <p:nvPr>
              <p:custDataLst>
                <p:tags r:id="rId83"/>
              </p:custDataLst>
            </p:nvPr>
          </p:nvSpPr>
          <p:spPr bwMode="auto">
            <a:xfrm>
              <a:off x="7062788" y="4914900"/>
              <a:ext cx="1390650" cy="90487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60" name="Freeform 80"/>
            <p:cNvSpPr/>
            <p:nvPr>
              <p:custDataLst>
                <p:tags r:id="rId84"/>
              </p:custDataLst>
            </p:nvPr>
          </p:nvSpPr>
          <p:spPr bwMode="auto">
            <a:xfrm>
              <a:off x="6916738" y="5878513"/>
              <a:ext cx="1689100" cy="128588"/>
            </a:xfrm>
            <a:custGeom>
              <a:avLst/>
              <a:gdLst>
                <a:gd name="T0" fmla="*/ 272 w 288"/>
                <a:gd name="T1" fmla="*/ 22 h 22"/>
                <a:gd name="T2" fmla="*/ 14 w 288"/>
                <a:gd name="T3" fmla="*/ 22 h 22"/>
                <a:gd name="T4" fmla="*/ 2 w 288"/>
                <a:gd name="T5" fmla="*/ 11 h 22"/>
                <a:gd name="T6" fmla="*/ 0 w 288"/>
                <a:gd name="T7" fmla="*/ 0 h 22"/>
                <a:gd name="T8" fmla="*/ 119 w 288"/>
                <a:gd name="T9" fmla="*/ 0 h 22"/>
                <a:gd name="T10" fmla="*/ 124 w 288"/>
                <a:gd name="T11" fmla="*/ 6 h 22"/>
                <a:gd name="T12" fmla="*/ 157 w 288"/>
                <a:gd name="T13" fmla="*/ 6 h 22"/>
                <a:gd name="T14" fmla="*/ 162 w 288"/>
                <a:gd name="T15" fmla="*/ 0 h 22"/>
                <a:gd name="T16" fmla="*/ 288 w 288"/>
                <a:gd name="T17" fmla="*/ 0 h 22"/>
                <a:gd name="T18" fmla="*/ 286 w 288"/>
                <a:gd name="T19" fmla="*/ 10 h 22"/>
                <a:gd name="T20" fmla="*/ 272 w 288"/>
                <a:gd name="T21"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8" h="22">
                  <a:moveTo>
                    <a:pt x="272" y="22"/>
                  </a:moveTo>
                  <a:cubicBezTo>
                    <a:pt x="14" y="22"/>
                    <a:pt x="14" y="22"/>
                    <a:pt x="14" y="22"/>
                  </a:cubicBezTo>
                  <a:cubicBezTo>
                    <a:pt x="8" y="22"/>
                    <a:pt x="3" y="17"/>
                    <a:pt x="2" y="11"/>
                  </a:cubicBezTo>
                  <a:cubicBezTo>
                    <a:pt x="0" y="0"/>
                    <a:pt x="0" y="0"/>
                    <a:pt x="0" y="0"/>
                  </a:cubicBezTo>
                  <a:cubicBezTo>
                    <a:pt x="119" y="0"/>
                    <a:pt x="119" y="0"/>
                    <a:pt x="119" y="0"/>
                  </a:cubicBezTo>
                  <a:cubicBezTo>
                    <a:pt x="124" y="6"/>
                    <a:pt x="124" y="6"/>
                    <a:pt x="124" y="6"/>
                  </a:cubicBezTo>
                  <a:cubicBezTo>
                    <a:pt x="157" y="6"/>
                    <a:pt x="157" y="6"/>
                    <a:pt x="157" y="6"/>
                  </a:cubicBezTo>
                  <a:cubicBezTo>
                    <a:pt x="162" y="0"/>
                    <a:pt x="162" y="0"/>
                    <a:pt x="162" y="0"/>
                  </a:cubicBezTo>
                  <a:cubicBezTo>
                    <a:pt x="288" y="0"/>
                    <a:pt x="288" y="0"/>
                    <a:pt x="288" y="0"/>
                  </a:cubicBezTo>
                  <a:cubicBezTo>
                    <a:pt x="286" y="10"/>
                    <a:pt x="286" y="10"/>
                    <a:pt x="286" y="10"/>
                  </a:cubicBezTo>
                  <a:cubicBezTo>
                    <a:pt x="285" y="17"/>
                    <a:pt x="279" y="22"/>
                    <a:pt x="272" y="2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61" name="Freeform 81"/>
            <p:cNvSpPr/>
            <p:nvPr>
              <p:custDataLst>
                <p:tags r:id="rId85"/>
              </p:custDataLst>
            </p:nvPr>
          </p:nvSpPr>
          <p:spPr bwMode="auto">
            <a:xfrm>
              <a:off x="6899275" y="5859463"/>
              <a:ext cx="1724025" cy="165100"/>
            </a:xfrm>
            <a:custGeom>
              <a:avLst/>
              <a:gdLst>
                <a:gd name="T0" fmla="*/ 275 w 294"/>
                <a:gd name="T1" fmla="*/ 25 h 28"/>
                <a:gd name="T2" fmla="*/ 275 w 294"/>
                <a:gd name="T3" fmla="*/ 22 h 28"/>
                <a:gd name="T4" fmla="*/ 17 w 294"/>
                <a:gd name="T5" fmla="*/ 22 h 28"/>
                <a:gd name="T6" fmla="*/ 8 w 294"/>
                <a:gd name="T7" fmla="*/ 14 h 28"/>
                <a:gd name="T8" fmla="*/ 7 w 294"/>
                <a:gd name="T9" fmla="*/ 6 h 28"/>
                <a:gd name="T10" fmla="*/ 121 w 294"/>
                <a:gd name="T11" fmla="*/ 6 h 28"/>
                <a:gd name="T12" fmla="*/ 125 w 294"/>
                <a:gd name="T13" fmla="*/ 12 h 28"/>
                <a:gd name="T14" fmla="*/ 161 w 294"/>
                <a:gd name="T15" fmla="*/ 12 h 28"/>
                <a:gd name="T16" fmla="*/ 166 w 294"/>
                <a:gd name="T17" fmla="*/ 6 h 28"/>
                <a:gd name="T18" fmla="*/ 287 w 294"/>
                <a:gd name="T19" fmla="*/ 6 h 28"/>
                <a:gd name="T20" fmla="*/ 286 w 294"/>
                <a:gd name="T21" fmla="*/ 12 h 28"/>
                <a:gd name="T22" fmla="*/ 275 w 294"/>
                <a:gd name="T23" fmla="*/ 22 h 28"/>
                <a:gd name="T24" fmla="*/ 275 w 294"/>
                <a:gd name="T25" fmla="*/ 25 h 28"/>
                <a:gd name="T26" fmla="*/ 275 w 294"/>
                <a:gd name="T27" fmla="*/ 28 h 28"/>
                <a:gd name="T28" fmla="*/ 292 w 294"/>
                <a:gd name="T29" fmla="*/ 13 h 28"/>
                <a:gd name="T30" fmla="*/ 294 w 294"/>
                <a:gd name="T31" fmla="*/ 0 h 28"/>
                <a:gd name="T32" fmla="*/ 163 w 294"/>
                <a:gd name="T33" fmla="*/ 0 h 28"/>
                <a:gd name="T34" fmla="*/ 158 w 294"/>
                <a:gd name="T35" fmla="*/ 6 h 28"/>
                <a:gd name="T36" fmla="*/ 129 w 294"/>
                <a:gd name="T37" fmla="*/ 6 h 28"/>
                <a:gd name="T38" fmla="*/ 124 w 294"/>
                <a:gd name="T39" fmla="*/ 0 h 28"/>
                <a:gd name="T40" fmla="*/ 0 w 294"/>
                <a:gd name="T41" fmla="*/ 0 h 28"/>
                <a:gd name="T42" fmla="*/ 2 w 294"/>
                <a:gd name="T43" fmla="*/ 15 h 28"/>
                <a:gd name="T44" fmla="*/ 17 w 294"/>
                <a:gd name="T45" fmla="*/ 28 h 28"/>
                <a:gd name="T46" fmla="*/ 275 w 294"/>
                <a:gd name="T47" fmla="*/ 28 h 28"/>
                <a:gd name="T48" fmla="*/ 275 w 294"/>
                <a:gd name="T49" fmla="*/ 2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94" h="28">
                  <a:moveTo>
                    <a:pt x="275" y="25"/>
                  </a:moveTo>
                  <a:cubicBezTo>
                    <a:pt x="275" y="22"/>
                    <a:pt x="275" y="22"/>
                    <a:pt x="275" y="22"/>
                  </a:cubicBezTo>
                  <a:cubicBezTo>
                    <a:pt x="17" y="22"/>
                    <a:pt x="17" y="22"/>
                    <a:pt x="17" y="22"/>
                  </a:cubicBezTo>
                  <a:cubicBezTo>
                    <a:pt x="13" y="22"/>
                    <a:pt x="9" y="18"/>
                    <a:pt x="8" y="14"/>
                  </a:cubicBezTo>
                  <a:cubicBezTo>
                    <a:pt x="7" y="6"/>
                    <a:pt x="7" y="6"/>
                    <a:pt x="7" y="6"/>
                  </a:cubicBezTo>
                  <a:cubicBezTo>
                    <a:pt x="121" y="6"/>
                    <a:pt x="121" y="6"/>
                    <a:pt x="121" y="6"/>
                  </a:cubicBezTo>
                  <a:cubicBezTo>
                    <a:pt x="125" y="12"/>
                    <a:pt x="125" y="12"/>
                    <a:pt x="125" y="12"/>
                  </a:cubicBezTo>
                  <a:cubicBezTo>
                    <a:pt x="161" y="12"/>
                    <a:pt x="161" y="12"/>
                    <a:pt x="161" y="12"/>
                  </a:cubicBezTo>
                  <a:cubicBezTo>
                    <a:pt x="166" y="6"/>
                    <a:pt x="166" y="6"/>
                    <a:pt x="166" y="6"/>
                  </a:cubicBezTo>
                  <a:cubicBezTo>
                    <a:pt x="287" y="6"/>
                    <a:pt x="287" y="6"/>
                    <a:pt x="287" y="6"/>
                  </a:cubicBezTo>
                  <a:cubicBezTo>
                    <a:pt x="286" y="12"/>
                    <a:pt x="286" y="12"/>
                    <a:pt x="286" y="12"/>
                  </a:cubicBezTo>
                  <a:cubicBezTo>
                    <a:pt x="285" y="18"/>
                    <a:pt x="280" y="22"/>
                    <a:pt x="275" y="22"/>
                  </a:cubicBezTo>
                  <a:cubicBezTo>
                    <a:pt x="275" y="25"/>
                    <a:pt x="275" y="25"/>
                    <a:pt x="275" y="25"/>
                  </a:cubicBezTo>
                  <a:cubicBezTo>
                    <a:pt x="275" y="28"/>
                    <a:pt x="275" y="28"/>
                    <a:pt x="275" y="28"/>
                  </a:cubicBezTo>
                  <a:cubicBezTo>
                    <a:pt x="283" y="28"/>
                    <a:pt x="291" y="21"/>
                    <a:pt x="292" y="13"/>
                  </a:cubicBezTo>
                  <a:cubicBezTo>
                    <a:pt x="294" y="0"/>
                    <a:pt x="294" y="0"/>
                    <a:pt x="294" y="0"/>
                  </a:cubicBezTo>
                  <a:cubicBezTo>
                    <a:pt x="163" y="0"/>
                    <a:pt x="163" y="0"/>
                    <a:pt x="163" y="0"/>
                  </a:cubicBezTo>
                  <a:cubicBezTo>
                    <a:pt x="158" y="6"/>
                    <a:pt x="158" y="6"/>
                    <a:pt x="158" y="6"/>
                  </a:cubicBezTo>
                  <a:cubicBezTo>
                    <a:pt x="129" y="6"/>
                    <a:pt x="129" y="6"/>
                    <a:pt x="129" y="6"/>
                  </a:cubicBezTo>
                  <a:cubicBezTo>
                    <a:pt x="124" y="0"/>
                    <a:pt x="124" y="0"/>
                    <a:pt x="124" y="0"/>
                  </a:cubicBezTo>
                  <a:cubicBezTo>
                    <a:pt x="0" y="0"/>
                    <a:pt x="0" y="0"/>
                    <a:pt x="0" y="0"/>
                  </a:cubicBezTo>
                  <a:cubicBezTo>
                    <a:pt x="2" y="15"/>
                    <a:pt x="2" y="15"/>
                    <a:pt x="2" y="15"/>
                  </a:cubicBezTo>
                  <a:cubicBezTo>
                    <a:pt x="3" y="22"/>
                    <a:pt x="10" y="28"/>
                    <a:pt x="17" y="28"/>
                  </a:cubicBezTo>
                  <a:cubicBezTo>
                    <a:pt x="275" y="28"/>
                    <a:pt x="275" y="28"/>
                    <a:pt x="275" y="28"/>
                  </a:cubicBezTo>
                  <a:lnTo>
                    <a:pt x="275" y="25"/>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62" name="Freeform 82"/>
            <p:cNvSpPr/>
            <p:nvPr>
              <p:custDataLst>
                <p:tags r:id="rId86"/>
              </p:custDataLst>
            </p:nvPr>
          </p:nvSpPr>
          <p:spPr bwMode="auto">
            <a:xfrm>
              <a:off x="7362825" y="5068888"/>
              <a:ext cx="808038" cy="638175"/>
            </a:xfrm>
            <a:custGeom>
              <a:avLst/>
              <a:gdLst>
                <a:gd name="T0" fmla="*/ 447 w 509"/>
                <a:gd name="T1" fmla="*/ 0 h 402"/>
                <a:gd name="T2" fmla="*/ 317 w 509"/>
                <a:gd name="T3" fmla="*/ 0 h 402"/>
                <a:gd name="T4" fmla="*/ 192 w 509"/>
                <a:gd name="T5" fmla="*/ 0 h 402"/>
                <a:gd name="T6" fmla="*/ 62 w 509"/>
                <a:gd name="T7" fmla="*/ 0 h 402"/>
                <a:gd name="T8" fmla="*/ 0 w 509"/>
                <a:gd name="T9" fmla="*/ 110 h 402"/>
                <a:gd name="T10" fmla="*/ 255 w 509"/>
                <a:gd name="T11" fmla="*/ 402 h 402"/>
                <a:gd name="T12" fmla="*/ 509 w 509"/>
                <a:gd name="T13" fmla="*/ 110 h 402"/>
                <a:gd name="T14" fmla="*/ 447 w 509"/>
                <a:gd name="T15" fmla="*/ 0 h 4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9" h="402">
                  <a:moveTo>
                    <a:pt x="447" y="0"/>
                  </a:moveTo>
                  <a:lnTo>
                    <a:pt x="317" y="0"/>
                  </a:lnTo>
                  <a:lnTo>
                    <a:pt x="192" y="0"/>
                  </a:lnTo>
                  <a:lnTo>
                    <a:pt x="62" y="0"/>
                  </a:lnTo>
                  <a:lnTo>
                    <a:pt x="0" y="110"/>
                  </a:lnTo>
                  <a:lnTo>
                    <a:pt x="255" y="402"/>
                  </a:lnTo>
                  <a:lnTo>
                    <a:pt x="509" y="110"/>
                  </a:lnTo>
                  <a:lnTo>
                    <a:pt x="447" y="0"/>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63" name="Freeform 83"/>
            <p:cNvSpPr/>
            <p:nvPr>
              <p:custDataLst>
                <p:tags r:id="rId87"/>
              </p:custDataLst>
            </p:nvPr>
          </p:nvSpPr>
          <p:spPr bwMode="auto">
            <a:xfrm>
              <a:off x="7339013" y="5049838"/>
              <a:ext cx="855663" cy="681038"/>
            </a:xfrm>
            <a:custGeom>
              <a:avLst/>
              <a:gdLst>
                <a:gd name="T0" fmla="*/ 462 w 539"/>
                <a:gd name="T1" fmla="*/ 12 h 429"/>
                <a:gd name="T2" fmla="*/ 462 w 539"/>
                <a:gd name="T3" fmla="*/ 0 h 429"/>
                <a:gd name="T4" fmla="*/ 332 w 539"/>
                <a:gd name="T5" fmla="*/ 0 h 429"/>
                <a:gd name="T6" fmla="*/ 207 w 539"/>
                <a:gd name="T7" fmla="*/ 0 h 429"/>
                <a:gd name="T8" fmla="*/ 70 w 539"/>
                <a:gd name="T9" fmla="*/ 0 h 429"/>
                <a:gd name="T10" fmla="*/ 0 w 539"/>
                <a:gd name="T11" fmla="*/ 122 h 429"/>
                <a:gd name="T12" fmla="*/ 270 w 539"/>
                <a:gd name="T13" fmla="*/ 429 h 429"/>
                <a:gd name="T14" fmla="*/ 539 w 539"/>
                <a:gd name="T15" fmla="*/ 122 h 429"/>
                <a:gd name="T16" fmla="*/ 469 w 539"/>
                <a:gd name="T17" fmla="*/ 0 h 429"/>
                <a:gd name="T18" fmla="*/ 462 w 539"/>
                <a:gd name="T19" fmla="*/ 0 h 429"/>
                <a:gd name="T20" fmla="*/ 462 w 539"/>
                <a:gd name="T21" fmla="*/ 12 h 429"/>
                <a:gd name="T22" fmla="*/ 451 w 539"/>
                <a:gd name="T23" fmla="*/ 15 h 429"/>
                <a:gd name="T24" fmla="*/ 513 w 539"/>
                <a:gd name="T25" fmla="*/ 122 h 429"/>
                <a:gd name="T26" fmla="*/ 270 w 539"/>
                <a:gd name="T27" fmla="*/ 396 h 429"/>
                <a:gd name="T28" fmla="*/ 29 w 539"/>
                <a:gd name="T29" fmla="*/ 122 h 429"/>
                <a:gd name="T30" fmla="*/ 85 w 539"/>
                <a:gd name="T31" fmla="*/ 23 h 429"/>
                <a:gd name="T32" fmla="*/ 207 w 539"/>
                <a:gd name="T33" fmla="*/ 23 h 429"/>
                <a:gd name="T34" fmla="*/ 332 w 539"/>
                <a:gd name="T35" fmla="*/ 23 h 429"/>
                <a:gd name="T36" fmla="*/ 462 w 539"/>
                <a:gd name="T37" fmla="*/ 23 h 429"/>
                <a:gd name="T38" fmla="*/ 462 w 539"/>
                <a:gd name="T39" fmla="*/ 12 h 429"/>
                <a:gd name="T40" fmla="*/ 451 w 539"/>
                <a:gd name="T41" fmla="*/ 15 h 429"/>
                <a:gd name="T42" fmla="*/ 462 w 539"/>
                <a:gd name="T43" fmla="*/ 12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39" h="429">
                  <a:moveTo>
                    <a:pt x="462" y="12"/>
                  </a:moveTo>
                  <a:lnTo>
                    <a:pt x="462" y="0"/>
                  </a:lnTo>
                  <a:lnTo>
                    <a:pt x="332" y="0"/>
                  </a:lnTo>
                  <a:lnTo>
                    <a:pt x="207" y="0"/>
                  </a:lnTo>
                  <a:lnTo>
                    <a:pt x="70" y="0"/>
                  </a:lnTo>
                  <a:lnTo>
                    <a:pt x="0" y="122"/>
                  </a:lnTo>
                  <a:lnTo>
                    <a:pt x="270" y="429"/>
                  </a:lnTo>
                  <a:lnTo>
                    <a:pt x="539" y="122"/>
                  </a:lnTo>
                  <a:lnTo>
                    <a:pt x="469" y="0"/>
                  </a:lnTo>
                  <a:lnTo>
                    <a:pt x="462" y="0"/>
                  </a:lnTo>
                  <a:lnTo>
                    <a:pt x="462" y="12"/>
                  </a:lnTo>
                  <a:lnTo>
                    <a:pt x="451" y="15"/>
                  </a:lnTo>
                  <a:lnTo>
                    <a:pt x="513" y="122"/>
                  </a:lnTo>
                  <a:lnTo>
                    <a:pt x="270" y="396"/>
                  </a:lnTo>
                  <a:lnTo>
                    <a:pt x="29" y="122"/>
                  </a:lnTo>
                  <a:lnTo>
                    <a:pt x="85" y="23"/>
                  </a:lnTo>
                  <a:lnTo>
                    <a:pt x="207" y="23"/>
                  </a:lnTo>
                  <a:lnTo>
                    <a:pt x="332" y="23"/>
                  </a:lnTo>
                  <a:lnTo>
                    <a:pt x="462" y="23"/>
                  </a:lnTo>
                  <a:lnTo>
                    <a:pt x="462" y="12"/>
                  </a:lnTo>
                  <a:lnTo>
                    <a:pt x="451" y="15"/>
                  </a:lnTo>
                  <a:lnTo>
                    <a:pt x="462" y="12"/>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64" name="Rectangle 84"/>
            <p:cNvSpPr>
              <a:spLocks noChangeArrowheads="1"/>
            </p:cNvSpPr>
            <p:nvPr>
              <p:custDataLst>
                <p:tags r:id="rId88"/>
              </p:custDataLst>
            </p:nvPr>
          </p:nvSpPr>
          <p:spPr bwMode="auto">
            <a:xfrm>
              <a:off x="7362825" y="5226050"/>
              <a:ext cx="808038"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65" name="Freeform 85"/>
            <p:cNvSpPr/>
            <p:nvPr>
              <p:custDataLst>
                <p:tags r:id="rId89"/>
              </p:custDataLst>
            </p:nvPr>
          </p:nvSpPr>
          <p:spPr bwMode="auto">
            <a:xfrm>
              <a:off x="7362825" y="5226050"/>
              <a:ext cx="808038" cy="36513"/>
            </a:xfrm>
            <a:custGeom>
              <a:avLst/>
              <a:gdLst>
                <a:gd name="T0" fmla="*/ 0 w 509"/>
                <a:gd name="T1" fmla="*/ 23 h 23"/>
                <a:gd name="T2" fmla="*/ 509 w 509"/>
                <a:gd name="T3" fmla="*/ 23 h 23"/>
                <a:gd name="T4" fmla="*/ 509 w 509"/>
                <a:gd name="T5" fmla="*/ 0 h 23"/>
                <a:gd name="T6" fmla="*/ 0 w 509"/>
                <a:gd name="T7" fmla="*/ 0 h 23"/>
              </a:gdLst>
              <a:ahLst/>
              <a:cxnLst>
                <a:cxn ang="0">
                  <a:pos x="T0" y="T1"/>
                </a:cxn>
                <a:cxn ang="0">
                  <a:pos x="T2" y="T3"/>
                </a:cxn>
                <a:cxn ang="0">
                  <a:pos x="T4" y="T5"/>
                </a:cxn>
                <a:cxn ang="0">
                  <a:pos x="T6" y="T7"/>
                </a:cxn>
              </a:cxnLst>
              <a:rect l="0" t="0" r="r" b="b"/>
              <a:pathLst>
                <a:path w="509" h="23">
                  <a:moveTo>
                    <a:pt x="0" y="23"/>
                  </a:moveTo>
                  <a:lnTo>
                    <a:pt x="509" y="23"/>
                  </a:lnTo>
                  <a:lnTo>
                    <a:pt x="509"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66" name="Freeform 86"/>
            <p:cNvSpPr/>
            <p:nvPr>
              <p:custDataLst>
                <p:tags r:id="rId90"/>
              </p:custDataLst>
            </p:nvPr>
          </p:nvSpPr>
          <p:spPr bwMode="auto">
            <a:xfrm>
              <a:off x="7550150" y="5238750"/>
              <a:ext cx="234950" cy="474663"/>
            </a:xfrm>
            <a:custGeom>
              <a:avLst/>
              <a:gdLst>
                <a:gd name="T0" fmla="*/ 148 w 148"/>
                <a:gd name="T1" fmla="*/ 292 h 299"/>
                <a:gd name="T2" fmla="*/ 18 w 148"/>
                <a:gd name="T3" fmla="*/ 0 h 299"/>
                <a:gd name="T4" fmla="*/ 0 w 148"/>
                <a:gd name="T5" fmla="*/ 7 h 299"/>
                <a:gd name="T6" fmla="*/ 125 w 148"/>
                <a:gd name="T7" fmla="*/ 299 h 299"/>
                <a:gd name="T8" fmla="*/ 148 w 148"/>
                <a:gd name="T9" fmla="*/ 292 h 299"/>
              </a:gdLst>
              <a:ahLst/>
              <a:cxnLst>
                <a:cxn ang="0">
                  <a:pos x="T0" y="T1"/>
                </a:cxn>
                <a:cxn ang="0">
                  <a:pos x="T2" y="T3"/>
                </a:cxn>
                <a:cxn ang="0">
                  <a:pos x="T4" y="T5"/>
                </a:cxn>
                <a:cxn ang="0">
                  <a:pos x="T6" y="T7"/>
                </a:cxn>
                <a:cxn ang="0">
                  <a:pos x="T8" y="T9"/>
                </a:cxn>
              </a:cxnLst>
              <a:rect l="0" t="0" r="r" b="b"/>
              <a:pathLst>
                <a:path w="148" h="299">
                  <a:moveTo>
                    <a:pt x="148" y="292"/>
                  </a:moveTo>
                  <a:lnTo>
                    <a:pt x="18" y="0"/>
                  </a:lnTo>
                  <a:lnTo>
                    <a:pt x="0" y="7"/>
                  </a:lnTo>
                  <a:lnTo>
                    <a:pt x="125" y="299"/>
                  </a:lnTo>
                  <a:lnTo>
                    <a:pt x="148" y="292"/>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67" name="Freeform 87"/>
            <p:cNvSpPr/>
            <p:nvPr>
              <p:custDataLst>
                <p:tags r:id="rId91"/>
              </p:custDataLst>
            </p:nvPr>
          </p:nvSpPr>
          <p:spPr bwMode="auto">
            <a:xfrm>
              <a:off x="7550150" y="5238750"/>
              <a:ext cx="234950" cy="474663"/>
            </a:xfrm>
            <a:custGeom>
              <a:avLst/>
              <a:gdLst>
                <a:gd name="T0" fmla="*/ 148 w 148"/>
                <a:gd name="T1" fmla="*/ 292 h 299"/>
                <a:gd name="T2" fmla="*/ 18 w 148"/>
                <a:gd name="T3" fmla="*/ 0 h 299"/>
                <a:gd name="T4" fmla="*/ 0 w 148"/>
                <a:gd name="T5" fmla="*/ 7 h 299"/>
                <a:gd name="T6" fmla="*/ 125 w 148"/>
                <a:gd name="T7" fmla="*/ 299 h 299"/>
              </a:gdLst>
              <a:ahLst/>
              <a:cxnLst>
                <a:cxn ang="0">
                  <a:pos x="T0" y="T1"/>
                </a:cxn>
                <a:cxn ang="0">
                  <a:pos x="T2" y="T3"/>
                </a:cxn>
                <a:cxn ang="0">
                  <a:pos x="T4" y="T5"/>
                </a:cxn>
                <a:cxn ang="0">
                  <a:pos x="T6" y="T7"/>
                </a:cxn>
              </a:cxnLst>
              <a:rect l="0" t="0" r="r" b="b"/>
              <a:pathLst>
                <a:path w="148" h="299">
                  <a:moveTo>
                    <a:pt x="148" y="292"/>
                  </a:moveTo>
                  <a:lnTo>
                    <a:pt x="18" y="0"/>
                  </a:lnTo>
                  <a:lnTo>
                    <a:pt x="0" y="7"/>
                  </a:lnTo>
                  <a:lnTo>
                    <a:pt x="125" y="299"/>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68" name="Freeform 88"/>
            <p:cNvSpPr/>
            <p:nvPr>
              <p:custDataLst>
                <p:tags r:id="rId92"/>
              </p:custDataLst>
            </p:nvPr>
          </p:nvSpPr>
          <p:spPr bwMode="auto">
            <a:xfrm>
              <a:off x="7748588" y="5226050"/>
              <a:ext cx="234950" cy="476250"/>
            </a:xfrm>
            <a:custGeom>
              <a:avLst/>
              <a:gdLst>
                <a:gd name="T0" fmla="*/ 23 w 148"/>
                <a:gd name="T1" fmla="*/ 300 h 300"/>
                <a:gd name="T2" fmla="*/ 148 w 148"/>
                <a:gd name="T3" fmla="*/ 8 h 300"/>
                <a:gd name="T4" fmla="*/ 130 w 148"/>
                <a:gd name="T5" fmla="*/ 0 h 300"/>
                <a:gd name="T6" fmla="*/ 0 w 148"/>
                <a:gd name="T7" fmla="*/ 292 h 300"/>
                <a:gd name="T8" fmla="*/ 23 w 148"/>
                <a:gd name="T9" fmla="*/ 300 h 300"/>
              </a:gdLst>
              <a:ahLst/>
              <a:cxnLst>
                <a:cxn ang="0">
                  <a:pos x="T0" y="T1"/>
                </a:cxn>
                <a:cxn ang="0">
                  <a:pos x="T2" y="T3"/>
                </a:cxn>
                <a:cxn ang="0">
                  <a:pos x="T4" y="T5"/>
                </a:cxn>
                <a:cxn ang="0">
                  <a:pos x="T6" y="T7"/>
                </a:cxn>
                <a:cxn ang="0">
                  <a:pos x="T8" y="T9"/>
                </a:cxn>
              </a:cxnLst>
              <a:rect l="0" t="0" r="r" b="b"/>
              <a:pathLst>
                <a:path w="148" h="300">
                  <a:moveTo>
                    <a:pt x="23" y="300"/>
                  </a:moveTo>
                  <a:lnTo>
                    <a:pt x="148" y="8"/>
                  </a:lnTo>
                  <a:lnTo>
                    <a:pt x="130" y="0"/>
                  </a:lnTo>
                  <a:lnTo>
                    <a:pt x="0" y="292"/>
                  </a:lnTo>
                  <a:lnTo>
                    <a:pt x="23" y="30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69" name="Freeform 89"/>
            <p:cNvSpPr/>
            <p:nvPr>
              <p:custDataLst>
                <p:tags r:id="rId93"/>
              </p:custDataLst>
            </p:nvPr>
          </p:nvSpPr>
          <p:spPr bwMode="auto">
            <a:xfrm>
              <a:off x="7748588" y="5226050"/>
              <a:ext cx="234950" cy="476250"/>
            </a:xfrm>
            <a:custGeom>
              <a:avLst/>
              <a:gdLst>
                <a:gd name="T0" fmla="*/ 23 w 148"/>
                <a:gd name="T1" fmla="*/ 300 h 300"/>
                <a:gd name="T2" fmla="*/ 148 w 148"/>
                <a:gd name="T3" fmla="*/ 8 h 300"/>
                <a:gd name="T4" fmla="*/ 130 w 148"/>
                <a:gd name="T5" fmla="*/ 0 h 300"/>
                <a:gd name="T6" fmla="*/ 0 w 148"/>
                <a:gd name="T7" fmla="*/ 292 h 300"/>
              </a:gdLst>
              <a:ahLst/>
              <a:cxnLst>
                <a:cxn ang="0">
                  <a:pos x="T0" y="T1"/>
                </a:cxn>
                <a:cxn ang="0">
                  <a:pos x="T2" y="T3"/>
                </a:cxn>
                <a:cxn ang="0">
                  <a:pos x="T4" y="T5"/>
                </a:cxn>
                <a:cxn ang="0">
                  <a:pos x="T6" y="T7"/>
                </a:cxn>
              </a:cxnLst>
              <a:rect l="0" t="0" r="r" b="b"/>
              <a:pathLst>
                <a:path w="148" h="300">
                  <a:moveTo>
                    <a:pt x="23" y="300"/>
                  </a:moveTo>
                  <a:lnTo>
                    <a:pt x="148" y="8"/>
                  </a:lnTo>
                  <a:lnTo>
                    <a:pt x="130" y="0"/>
                  </a:lnTo>
                  <a:lnTo>
                    <a:pt x="0" y="292"/>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70" name="Rectangle 90"/>
            <p:cNvSpPr>
              <a:spLocks noChangeArrowheads="1"/>
            </p:cNvSpPr>
            <p:nvPr>
              <p:custDataLst>
                <p:tags r:id="rId94"/>
              </p:custDataLst>
            </p:nvPr>
          </p:nvSpPr>
          <p:spPr bwMode="auto">
            <a:xfrm>
              <a:off x="7748588" y="5243513"/>
              <a:ext cx="36513" cy="452438"/>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71" name="Freeform 91"/>
            <p:cNvSpPr/>
            <p:nvPr>
              <p:custDataLst>
                <p:tags r:id="rId95"/>
              </p:custDataLst>
            </p:nvPr>
          </p:nvSpPr>
          <p:spPr bwMode="auto">
            <a:xfrm>
              <a:off x="7748588" y="5243513"/>
              <a:ext cx="36513" cy="452438"/>
            </a:xfrm>
            <a:custGeom>
              <a:avLst/>
              <a:gdLst>
                <a:gd name="T0" fmla="*/ 0 w 23"/>
                <a:gd name="T1" fmla="*/ 0 h 285"/>
                <a:gd name="T2" fmla="*/ 0 w 23"/>
                <a:gd name="T3" fmla="*/ 285 h 285"/>
                <a:gd name="T4" fmla="*/ 23 w 23"/>
                <a:gd name="T5" fmla="*/ 285 h 285"/>
                <a:gd name="T6" fmla="*/ 23 w 23"/>
                <a:gd name="T7" fmla="*/ 0 h 285"/>
              </a:gdLst>
              <a:ahLst/>
              <a:cxnLst>
                <a:cxn ang="0">
                  <a:pos x="T0" y="T1"/>
                </a:cxn>
                <a:cxn ang="0">
                  <a:pos x="T2" y="T3"/>
                </a:cxn>
                <a:cxn ang="0">
                  <a:pos x="T4" y="T5"/>
                </a:cxn>
                <a:cxn ang="0">
                  <a:pos x="T6" y="T7"/>
                </a:cxn>
              </a:cxnLst>
              <a:rect l="0" t="0" r="r" b="b"/>
              <a:pathLst>
                <a:path w="23" h="285">
                  <a:moveTo>
                    <a:pt x="0" y="0"/>
                  </a:moveTo>
                  <a:lnTo>
                    <a:pt x="0" y="285"/>
                  </a:lnTo>
                  <a:lnTo>
                    <a:pt x="23" y="285"/>
                  </a:lnTo>
                  <a:lnTo>
                    <a:pt x="23"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72" name="Freeform 92"/>
            <p:cNvSpPr/>
            <p:nvPr>
              <p:custDataLst>
                <p:tags r:id="rId96"/>
              </p:custDataLst>
            </p:nvPr>
          </p:nvSpPr>
          <p:spPr bwMode="auto">
            <a:xfrm>
              <a:off x="7450138" y="5056188"/>
              <a:ext cx="128588" cy="193675"/>
            </a:xfrm>
            <a:custGeom>
              <a:avLst/>
              <a:gdLst>
                <a:gd name="T0" fmla="*/ 0 w 81"/>
                <a:gd name="T1" fmla="*/ 11 h 122"/>
                <a:gd name="T2" fmla="*/ 63 w 81"/>
                <a:gd name="T3" fmla="*/ 122 h 122"/>
                <a:gd name="T4" fmla="*/ 81 w 81"/>
                <a:gd name="T5" fmla="*/ 111 h 122"/>
                <a:gd name="T6" fmla="*/ 19 w 81"/>
                <a:gd name="T7" fmla="*/ 0 h 122"/>
                <a:gd name="T8" fmla="*/ 0 w 81"/>
                <a:gd name="T9" fmla="*/ 11 h 122"/>
              </a:gdLst>
              <a:ahLst/>
              <a:cxnLst>
                <a:cxn ang="0">
                  <a:pos x="T0" y="T1"/>
                </a:cxn>
                <a:cxn ang="0">
                  <a:pos x="T2" y="T3"/>
                </a:cxn>
                <a:cxn ang="0">
                  <a:pos x="T4" y="T5"/>
                </a:cxn>
                <a:cxn ang="0">
                  <a:pos x="T6" y="T7"/>
                </a:cxn>
                <a:cxn ang="0">
                  <a:pos x="T8" y="T9"/>
                </a:cxn>
              </a:cxnLst>
              <a:rect l="0" t="0" r="r" b="b"/>
              <a:pathLst>
                <a:path w="81" h="122">
                  <a:moveTo>
                    <a:pt x="0" y="11"/>
                  </a:moveTo>
                  <a:lnTo>
                    <a:pt x="63" y="122"/>
                  </a:lnTo>
                  <a:lnTo>
                    <a:pt x="81" y="111"/>
                  </a:lnTo>
                  <a:lnTo>
                    <a:pt x="19" y="0"/>
                  </a:lnTo>
                  <a:lnTo>
                    <a:pt x="0" y="11"/>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73" name="Freeform 93"/>
            <p:cNvSpPr/>
            <p:nvPr>
              <p:custDataLst>
                <p:tags r:id="rId97"/>
              </p:custDataLst>
            </p:nvPr>
          </p:nvSpPr>
          <p:spPr bwMode="auto">
            <a:xfrm>
              <a:off x="7450138" y="5056188"/>
              <a:ext cx="128588" cy="193675"/>
            </a:xfrm>
            <a:custGeom>
              <a:avLst/>
              <a:gdLst>
                <a:gd name="T0" fmla="*/ 0 w 81"/>
                <a:gd name="T1" fmla="*/ 11 h 122"/>
                <a:gd name="T2" fmla="*/ 63 w 81"/>
                <a:gd name="T3" fmla="*/ 122 h 122"/>
                <a:gd name="T4" fmla="*/ 81 w 81"/>
                <a:gd name="T5" fmla="*/ 111 h 122"/>
                <a:gd name="T6" fmla="*/ 19 w 81"/>
                <a:gd name="T7" fmla="*/ 0 h 122"/>
              </a:gdLst>
              <a:ahLst/>
              <a:cxnLst>
                <a:cxn ang="0">
                  <a:pos x="T0" y="T1"/>
                </a:cxn>
                <a:cxn ang="0">
                  <a:pos x="T2" y="T3"/>
                </a:cxn>
                <a:cxn ang="0">
                  <a:pos x="T4" y="T5"/>
                </a:cxn>
                <a:cxn ang="0">
                  <a:pos x="T6" y="T7"/>
                </a:cxn>
              </a:cxnLst>
              <a:rect l="0" t="0" r="r" b="b"/>
              <a:pathLst>
                <a:path w="81" h="122">
                  <a:moveTo>
                    <a:pt x="0" y="11"/>
                  </a:moveTo>
                  <a:lnTo>
                    <a:pt x="63" y="122"/>
                  </a:lnTo>
                  <a:lnTo>
                    <a:pt x="81" y="111"/>
                  </a:lnTo>
                  <a:lnTo>
                    <a:pt x="19"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74" name="Freeform 94"/>
            <p:cNvSpPr/>
            <p:nvPr>
              <p:custDataLst>
                <p:tags r:id="rId98"/>
              </p:custDataLst>
            </p:nvPr>
          </p:nvSpPr>
          <p:spPr bwMode="auto">
            <a:xfrm>
              <a:off x="7650163" y="5056188"/>
              <a:ext cx="134938" cy="193675"/>
            </a:xfrm>
            <a:custGeom>
              <a:avLst/>
              <a:gdLst>
                <a:gd name="T0" fmla="*/ 0 w 85"/>
                <a:gd name="T1" fmla="*/ 11 h 122"/>
                <a:gd name="T2" fmla="*/ 66 w 85"/>
                <a:gd name="T3" fmla="*/ 122 h 122"/>
                <a:gd name="T4" fmla="*/ 85 w 85"/>
                <a:gd name="T5" fmla="*/ 111 h 122"/>
                <a:gd name="T6" fmla="*/ 18 w 85"/>
                <a:gd name="T7" fmla="*/ 0 h 122"/>
                <a:gd name="T8" fmla="*/ 0 w 85"/>
                <a:gd name="T9" fmla="*/ 11 h 122"/>
              </a:gdLst>
              <a:ahLst/>
              <a:cxnLst>
                <a:cxn ang="0">
                  <a:pos x="T0" y="T1"/>
                </a:cxn>
                <a:cxn ang="0">
                  <a:pos x="T2" y="T3"/>
                </a:cxn>
                <a:cxn ang="0">
                  <a:pos x="T4" y="T5"/>
                </a:cxn>
                <a:cxn ang="0">
                  <a:pos x="T6" y="T7"/>
                </a:cxn>
                <a:cxn ang="0">
                  <a:pos x="T8" y="T9"/>
                </a:cxn>
              </a:cxnLst>
              <a:rect l="0" t="0" r="r" b="b"/>
              <a:pathLst>
                <a:path w="85" h="122">
                  <a:moveTo>
                    <a:pt x="0" y="11"/>
                  </a:moveTo>
                  <a:lnTo>
                    <a:pt x="66" y="122"/>
                  </a:lnTo>
                  <a:lnTo>
                    <a:pt x="85" y="111"/>
                  </a:lnTo>
                  <a:lnTo>
                    <a:pt x="18" y="0"/>
                  </a:lnTo>
                  <a:lnTo>
                    <a:pt x="0" y="11"/>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75" name="Freeform 95"/>
            <p:cNvSpPr/>
            <p:nvPr>
              <p:custDataLst>
                <p:tags r:id="rId99"/>
              </p:custDataLst>
            </p:nvPr>
          </p:nvSpPr>
          <p:spPr bwMode="auto">
            <a:xfrm>
              <a:off x="7650163" y="5056188"/>
              <a:ext cx="134938" cy="193675"/>
            </a:xfrm>
            <a:custGeom>
              <a:avLst/>
              <a:gdLst>
                <a:gd name="T0" fmla="*/ 0 w 85"/>
                <a:gd name="T1" fmla="*/ 11 h 122"/>
                <a:gd name="T2" fmla="*/ 66 w 85"/>
                <a:gd name="T3" fmla="*/ 122 h 122"/>
                <a:gd name="T4" fmla="*/ 85 w 85"/>
                <a:gd name="T5" fmla="*/ 111 h 122"/>
                <a:gd name="T6" fmla="*/ 18 w 85"/>
                <a:gd name="T7" fmla="*/ 0 h 122"/>
              </a:gdLst>
              <a:ahLst/>
              <a:cxnLst>
                <a:cxn ang="0">
                  <a:pos x="T0" y="T1"/>
                </a:cxn>
                <a:cxn ang="0">
                  <a:pos x="T2" y="T3"/>
                </a:cxn>
                <a:cxn ang="0">
                  <a:pos x="T4" y="T5"/>
                </a:cxn>
                <a:cxn ang="0">
                  <a:pos x="T6" y="T7"/>
                </a:cxn>
              </a:cxnLst>
              <a:rect l="0" t="0" r="r" b="b"/>
              <a:pathLst>
                <a:path w="85" h="122">
                  <a:moveTo>
                    <a:pt x="0" y="11"/>
                  </a:moveTo>
                  <a:lnTo>
                    <a:pt x="66" y="122"/>
                  </a:lnTo>
                  <a:lnTo>
                    <a:pt x="85" y="111"/>
                  </a:lnTo>
                  <a:lnTo>
                    <a:pt x="18"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76" name="Freeform 96"/>
            <p:cNvSpPr/>
            <p:nvPr>
              <p:custDataLst>
                <p:tags r:id="rId100"/>
              </p:custDataLst>
            </p:nvPr>
          </p:nvSpPr>
          <p:spPr bwMode="auto">
            <a:xfrm>
              <a:off x="7854950" y="5056188"/>
              <a:ext cx="128588" cy="193675"/>
            </a:xfrm>
            <a:custGeom>
              <a:avLst/>
              <a:gdLst>
                <a:gd name="T0" fmla="*/ 0 w 81"/>
                <a:gd name="T1" fmla="*/ 11 h 122"/>
                <a:gd name="T2" fmla="*/ 63 w 81"/>
                <a:gd name="T3" fmla="*/ 122 h 122"/>
                <a:gd name="T4" fmla="*/ 81 w 81"/>
                <a:gd name="T5" fmla="*/ 111 h 122"/>
                <a:gd name="T6" fmla="*/ 18 w 81"/>
                <a:gd name="T7" fmla="*/ 0 h 122"/>
                <a:gd name="T8" fmla="*/ 0 w 81"/>
                <a:gd name="T9" fmla="*/ 11 h 122"/>
              </a:gdLst>
              <a:ahLst/>
              <a:cxnLst>
                <a:cxn ang="0">
                  <a:pos x="T0" y="T1"/>
                </a:cxn>
                <a:cxn ang="0">
                  <a:pos x="T2" y="T3"/>
                </a:cxn>
                <a:cxn ang="0">
                  <a:pos x="T4" y="T5"/>
                </a:cxn>
                <a:cxn ang="0">
                  <a:pos x="T6" y="T7"/>
                </a:cxn>
                <a:cxn ang="0">
                  <a:pos x="T8" y="T9"/>
                </a:cxn>
              </a:cxnLst>
              <a:rect l="0" t="0" r="r" b="b"/>
              <a:pathLst>
                <a:path w="81" h="122">
                  <a:moveTo>
                    <a:pt x="0" y="11"/>
                  </a:moveTo>
                  <a:lnTo>
                    <a:pt x="63" y="122"/>
                  </a:lnTo>
                  <a:lnTo>
                    <a:pt x="81" y="111"/>
                  </a:lnTo>
                  <a:lnTo>
                    <a:pt x="18" y="0"/>
                  </a:lnTo>
                  <a:lnTo>
                    <a:pt x="0" y="11"/>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77" name="Freeform 97"/>
            <p:cNvSpPr/>
            <p:nvPr>
              <p:custDataLst>
                <p:tags r:id="rId101"/>
              </p:custDataLst>
            </p:nvPr>
          </p:nvSpPr>
          <p:spPr bwMode="auto">
            <a:xfrm>
              <a:off x="7854950" y="5056188"/>
              <a:ext cx="128588" cy="193675"/>
            </a:xfrm>
            <a:custGeom>
              <a:avLst/>
              <a:gdLst>
                <a:gd name="T0" fmla="*/ 0 w 81"/>
                <a:gd name="T1" fmla="*/ 11 h 122"/>
                <a:gd name="T2" fmla="*/ 63 w 81"/>
                <a:gd name="T3" fmla="*/ 122 h 122"/>
                <a:gd name="T4" fmla="*/ 81 w 81"/>
                <a:gd name="T5" fmla="*/ 111 h 122"/>
                <a:gd name="T6" fmla="*/ 18 w 81"/>
                <a:gd name="T7" fmla="*/ 0 h 122"/>
              </a:gdLst>
              <a:ahLst/>
              <a:cxnLst>
                <a:cxn ang="0">
                  <a:pos x="T0" y="T1"/>
                </a:cxn>
                <a:cxn ang="0">
                  <a:pos x="T2" y="T3"/>
                </a:cxn>
                <a:cxn ang="0">
                  <a:pos x="T4" y="T5"/>
                </a:cxn>
                <a:cxn ang="0">
                  <a:pos x="T6" y="T7"/>
                </a:cxn>
              </a:cxnLst>
              <a:rect l="0" t="0" r="r" b="b"/>
              <a:pathLst>
                <a:path w="81" h="122">
                  <a:moveTo>
                    <a:pt x="0" y="11"/>
                  </a:moveTo>
                  <a:lnTo>
                    <a:pt x="63" y="122"/>
                  </a:lnTo>
                  <a:lnTo>
                    <a:pt x="81" y="111"/>
                  </a:lnTo>
                  <a:lnTo>
                    <a:pt x="18"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78" name="Freeform 98"/>
            <p:cNvSpPr/>
            <p:nvPr>
              <p:custDataLst>
                <p:tags r:id="rId102"/>
              </p:custDataLst>
            </p:nvPr>
          </p:nvSpPr>
          <p:spPr bwMode="auto">
            <a:xfrm>
              <a:off x="7954963" y="5056188"/>
              <a:ext cx="134938" cy="193675"/>
            </a:xfrm>
            <a:custGeom>
              <a:avLst/>
              <a:gdLst>
                <a:gd name="T0" fmla="*/ 63 w 85"/>
                <a:gd name="T1" fmla="*/ 0 h 122"/>
                <a:gd name="T2" fmla="*/ 0 w 85"/>
                <a:gd name="T3" fmla="*/ 111 h 122"/>
                <a:gd name="T4" fmla="*/ 18 w 85"/>
                <a:gd name="T5" fmla="*/ 122 h 122"/>
                <a:gd name="T6" fmla="*/ 85 w 85"/>
                <a:gd name="T7" fmla="*/ 11 h 122"/>
                <a:gd name="T8" fmla="*/ 63 w 85"/>
                <a:gd name="T9" fmla="*/ 0 h 122"/>
              </a:gdLst>
              <a:ahLst/>
              <a:cxnLst>
                <a:cxn ang="0">
                  <a:pos x="T0" y="T1"/>
                </a:cxn>
                <a:cxn ang="0">
                  <a:pos x="T2" y="T3"/>
                </a:cxn>
                <a:cxn ang="0">
                  <a:pos x="T4" y="T5"/>
                </a:cxn>
                <a:cxn ang="0">
                  <a:pos x="T6" y="T7"/>
                </a:cxn>
                <a:cxn ang="0">
                  <a:pos x="T8" y="T9"/>
                </a:cxn>
              </a:cxnLst>
              <a:rect l="0" t="0" r="r" b="b"/>
              <a:pathLst>
                <a:path w="85" h="122">
                  <a:moveTo>
                    <a:pt x="63" y="0"/>
                  </a:moveTo>
                  <a:lnTo>
                    <a:pt x="0" y="111"/>
                  </a:lnTo>
                  <a:lnTo>
                    <a:pt x="18" y="122"/>
                  </a:lnTo>
                  <a:lnTo>
                    <a:pt x="85" y="11"/>
                  </a:lnTo>
                  <a:lnTo>
                    <a:pt x="63"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79" name="Freeform 99"/>
            <p:cNvSpPr/>
            <p:nvPr>
              <p:custDataLst>
                <p:tags r:id="rId103"/>
              </p:custDataLst>
            </p:nvPr>
          </p:nvSpPr>
          <p:spPr bwMode="auto">
            <a:xfrm>
              <a:off x="7954963" y="5056188"/>
              <a:ext cx="134938" cy="193675"/>
            </a:xfrm>
            <a:custGeom>
              <a:avLst/>
              <a:gdLst>
                <a:gd name="T0" fmla="*/ 63 w 85"/>
                <a:gd name="T1" fmla="*/ 0 h 122"/>
                <a:gd name="T2" fmla="*/ 0 w 85"/>
                <a:gd name="T3" fmla="*/ 111 h 122"/>
                <a:gd name="T4" fmla="*/ 18 w 85"/>
                <a:gd name="T5" fmla="*/ 122 h 122"/>
                <a:gd name="T6" fmla="*/ 85 w 85"/>
                <a:gd name="T7" fmla="*/ 11 h 122"/>
              </a:gdLst>
              <a:ahLst/>
              <a:cxnLst>
                <a:cxn ang="0">
                  <a:pos x="T0" y="T1"/>
                </a:cxn>
                <a:cxn ang="0">
                  <a:pos x="T2" y="T3"/>
                </a:cxn>
                <a:cxn ang="0">
                  <a:pos x="T4" y="T5"/>
                </a:cxn>
                <a:cxn ang="0">
                  <a:pos x="T6" y="T7"/>
                </a:cxn>
              </a:cxnLst>
              <a:rect l="0" t="0" r="r" b="b"/>
              <a:pathLst>
                <a:path w="85" h="122">
                  <a:moveTo>
                    <a:pt x="63" y="0"/>
                  </a:moveTo>
                  <a:lnTo>
                    <a:pt x="0" y="111"/>
                  </a:lnTo>
                  <a:lnTo>
                    <a:pt x="18" y="122"/>
                  </a:lnTo>
                  <a:lnTo>
                    <a:pt x="85" y="1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80" name="Freeform 100"/>
            <p:cNvSpPr/>
            <p:nvPr>
              <p:custDataLst>
                <p:tags r:id="rId104"/>
              </p:custDataLst>
            </p:nvPr>
          </p:nvSpPr>
          <p:spPr bwMode="auto">
            <a:xfrm>
              <a:off x="7754938" y="5056188"/>
              <a:ext cx="128588" cy="193675"/>
            </a:xfrm>
            <a:custGeom>
              <a:avLst/>
              <a:gdLst>
                <a:gd name="T0" fmla="*/ 63 w 81"/>
                <a:gd name="T1" fmla="*/ 0 h 122"/>
                <a:gd name="T2" fmla="*/ 0 w 81"/>
                <a:gd name="T3" fmla="*/ 111 h 122"/>
                <a:gd name="T4" fmla="*/ 19 w 81"/>
                <a:gd name="T5" fmla="*/ 122 h 122"/>
                <a:gd name="T6" fmla="*/ 81 w 81"/>
                <a:gd name="T7" fmla="*/ 11 h 122"/>
                <a:gd name="T8" fmla="*/ 63 w 81"/>
                <a:gd name="T9" fmla="*/ 0 h 122"/>
              </a:gdLst>
              <a:ahLst/>
              <a:cxnLst>
                <a:cxn ang="0">
                  <a:pos x="T0" y="T1"/>
                </a:cxn>
                <a:cxn ang="0">
                  <a:pos x="T2" y="T3"/>
                </a:cxn>
                <a:cxn ang="0">
                  <a:pos x="T4" y="T5"/>
                </a:cxn>
                <a:cxn ang="0">
                  <a:pos x="T6" y="T7"/>
                </a:cxn>
                <a:cxn ang="0">
                  <a:pos x="T8" y="T9"/>
                </a:cxn>
              </a:cxnLst>
              <a:rect l="0" t="0" r="r" b="b"/>
              <a:pathLst>
                <a:path w="81" h="122">
                  <a:moveTo>
                    <a:pt x="63" y="0"/>
                  </a:moveTo>
                  <a:lnTo>
                    <a:pt x="0" y="111"/>
                  </a:lnTo>
                  <a:lnTo>
                    <a:pt x="19" y="122"/>
                  </a:lnTo>
                  <a:lnTo>
                    <a:pt x="81" y="11"/>
                  </a:lnTo>
                  <a:lnTo>
                    <a:pt x="63"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81" name="Freeform 101"/>
            <p:cNvSpPr/>
            <p:nvPr>
              <p:custDataLst>
                <p:tags r:id="rId105"/>
              </p:custDataLst>
            </p:nvPr>
          </p:nvSpPr>
          <p:spPr bwMode="auto">
            <a:xfrm>
              <a:off x="7754938" y="5056188"/>
              <a:ext cx="128588" cy="193675"/>
            </a:xfrm>
            <a:custGeom>
              <a:avLst/>
              <a:gdLst>
                <a:gd name="T0" fmla="*/ 63 w 81"/>
                <a:gd name="T1" fmla="*/ 0 h 122"/>
                <a:gd name="T2" fmla="*/ 0 w 81"/>
                <a:gd name="T3" fmla="*/ 111 h 122"/>
                <a:gd name="T4" fmla="*/ 19 w 81"/>
                <a:gd name="T5" fmla="*/ 122 h 122"/>
                <a:gd name="T6" fmla="*/ 81 w 81"/>
                <a:gd name="T7" fmla="*/ 11 h 122"/>
              </a:gdLst>
              <a:ahLst/>
              <a:cxnLst>
                <a:cxn ang="0">
                  <a:pos x="T0" y="T1"/>
                </a:cxn>
                <a:cxn ang="0">
                  <a:pos x="T2" y="T3"/>
                </a:cxn>
                <a:cxn ang="0">
                  <a:pos x="T4" y="T5"/>
                </a:cxn>
                <a:cxn ang="0">
                  <a:pos x="T6" y="T7"/>
                </a:cxn>
              </a:cxnLst>
              <a:rect l="0" t="0" r="r" b="b"/>
              <a:pathLst>
                <a:path w="81" h="122">
                  <a:moveTo>
                    <a:pt x="63" y="0"/>
                  </a:moveTo>
                  <a:lnTo>
                    <a:pt x="0" y="111"/>
                  </a:lnTo>
                  <a:lnTo>
                    <a:pt x="19" y="122"/>
                  </a:lnTo>
                  <a:lnTo>
                    <a:pt x="81" y="1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82" name="Freeform 102"/>
            <p:cNvSpPr/>
            <p:nvPr>
              <p:custDataLst>
                <p:tags r:id="rId106"/>
              </p:custDataLst>
            </p:nvPr>
          </p:nvSpPr>
          <p:spPr bwMode="auto">
            <a:xfrm>
              <a:off x="7550150" y="5056188"/>
              <a:ext cx="128588" cy="193675"/>
            </a:xfrm>
            <a:custGeom>
              <a:avLst/>
              <a:gdLst>
                <a:gd name="T0" fmla="*/ 63 w 81"/>
                <a:gd name="T1" fmla="*/ 0 h 122"/>
                <a:gd name="T2" fmla="*/ 0 w 81"/>
                <a:gd name="T3" fmla="*/ 111 h 122"/>
                <a:gd name="T4" fmla="*/ 18 w 81"/>
                <a:gd name="T5" fmla="*/ 122 h 122"/>
                <a:gd name="T6" fmla="*/ 81 w 81"/>
                <a:gd name="T7" fmla="*/ 11 h 122"/>
                <a:gd name="T8" fmla="*/ 63 w 81"/>
                <a:gd name="T9" fmla="*/ 0 h 122"/>
              </a:gdLst>
              <a:ahLst/>
              <a:cxnLst>
                <a:cxn ang="0">
                  <a:pos x="T0" y="T1"/>
                </a:cxn>
                <a:cxn ang="0">
                  <a:pos x="T2" y="T3"/>
                </a:cxn>
                <a:cxn ang="0">
                  <a:pos x="T4" y="T5"/>
                </a:cxn>
                <a:cxn ang="0">
                  <a:pos x="T6" y="T7"/>
                </a:cxn>
                <a:cxn ang="0">
                  <a:pos x="T8" y="T9"/>
                </a:cxn>
              </a:cxnLst>
              <a:rect l="0" t="0" r="r" b="b"/>
              <a:pathLst>
                <a:path w="81" h="122">
                  <a:moveTo>
                    <a:pt x="63" y="0"/>
                  </a:moveTo>
                  <a:lnTo>
                    <a:pt x="0" y="111"/>
                  </a:lnTo>
                  <a:lnTo>
                    <a:pt x="18" y="122"/>
                  </a:lnTo>
                  <a:lnTo>
                    <a:pt x="81" y="11"/>
                  </a:lnTo>
                  <a:lnTo>
                    <a:pt x="63"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83" name="Freeform 103"/>
            <p:cNvSpPr/>
            <p:nvPr>
              <p:custDataLst>
                <p:tags r:id="rId107"/>
              </p:custDataLst>
            </p:nvPr>
          </p:nvSpPr>
          <p:spPr bwMode="auto">
            <a:xfrm>
              <a:off x="7550150" y="5056188"/>
              <a:ext cx="128588" cy="193675"/>
            </a:xfrm>
            <a:custGeom>
              <a:avLst/>
              <a:gdLst>
                <a:gd name="T0" fmla="*/ 63 w 81"/>
                <a:gd name="T1" fmla="*/ 0 h 122"/>
                <a:gd name="T2" fmla="*/ 0 w 81"/>
                <a:gd name="T3" fmla="*/ 111 h 122"/>
                <a:gd name="T4" fmla="*/ 18 w 81"/>
                <a:gd name="T5" fmla="*/ 122 h 122"/>
                <a:gd name="T6" fmla="*/ 81 w 81"/>
                <a:gd name="T7" fmla="*/ 11 h 122"/>
              </a:gdLst>
              <a:ahLst/>
              <a:cxnLst>
                <a:cxn ang="0">
                  <a:pos x="T0" y="T1"/>
                </a:cxn>
                <a:cxn ang="0">
                  <a:pos x="T2" y="T3"/>
                </a:cxn>
                <a:cxn ang="0">
                  <a:pos x="T4" y="T5"/>
                </a:cxn>
                <a:cxn ang="0">
                  <a:pos x="T6" y="T7"/>
                </a:cxn>
              </a:cxnLst>
              <a:rect l="0" t="0" r="r" b="b"/>
              <a:pathLst>
                <a:path w="81" h="122">
                  <a:moveTo>
                    <a:pt x="63" y="0"/>
                  </a:moveTo>
                  <a:lnTo>
                    <a:pt x="0" y="111"/>
                  </a:lnTo>
                  <a:lnTo>
                    <a:pt x="18" y="122"/>
                  </a:lnTo>
                  <a:lnTo>
                    <a:pt x="81" y="1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84" name="Rectangle 104"/>
            <p:cNvSpPr>
              <a:spLocks noChangeArrowheads="1"/>
            </p:cNvSpPr>
            <p:nvPr>
              <p:custDataLst>
                <p:tags r:id="rId108"/>
              </p:custDataLst>
            </p:nvPr>
          </p:nvSpPr>
          <p:spPr bwMode="auto">
            <a:xfrm>
              <a:off x="9779000" y="5661025"/>
              <a:ext cx="1588" cy="11113"/>
            </a:xfrm>
            <a:prstGeom prst="rect">
              <a:avLst/>
            </a:prstGeom>
            <a:solidFill>
              <a:srgbClr val="A7CAE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85" name="Rectangle 105"/>
            <p:cNvSpPr>
              <a:spLocks noChangeArrowheads="1"/>
            </p:cNvSpPr>
            <p:nvPr>
              <p:custDataLst>
                <p:tags r:id="rId109"/>
              </p:custDataLst>
            </p:nvPr>
          </p:nvSpPr>
          <p:spPr bwMode="auto">
            <a:xfrm>
              <a:off x="9779000" y="5661025"/>
              <a:ext cx="1588" cy="111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86" name="Freeform 106"/>
            <p:cNvSpPr/>
            <p:nvPr>
              <p:custDataLst>
                <p:tags r:id="rId110"/>
              </p:custDataLst>
            </p:nvPr>
          </p:nvSpPr>
          <p:spPr bwMode="auto">
            <a:xfrm>
              <a:off x="9667875" y="5267325"/>
              <a:ext cx="309563" cy="100013"/>
            </a:xfrm>
            <a:custGeom>
              <a:avLst/>
              <a:gdLst>
                <a:gd name="T0" fmla="*/ 195 w 195"/>
                <a:gd name="T1" fmla="*/ 0 h 63"/>
                <a:gd name="T2" fmla="*/ 14 w 195"/>
                <a:gd name="T3" fmla="*/ 0 h 63"/>
                <a:gd name="T4" fmla="*/ 0 w 195"/>
                <a:gd name="T5" fmla="*/ 33 h 63"/>
                <a:gd name="T6" fmla="*/ 62 w 195"/>
                <a:gd name="T7" fmla="*/ 33 h 63"/>
                <a:gd name="T8" fmla="*/ 62 w 195"/>
                <a:gd name="T9" fmla="*/ 52 h 63"/>
                <a:gd name="T10" fmla="*/ 70 w 195"/>
                <a:gd name="T11" fmla="*/ 52 h 63"/>
                <a:gd name="T12" fmla="*/ 70 w 195"/>
                <a:gd name="T13" fmla="*/ 63 h 63"/>
                <a:gd name="T14" fmla="*/ 195 w 195"/>
                <a:gd name="T15" fmla="*/ 63 h 63"/>
                <a:gd name="T16" fmla="*/ 195 w 195"/>
                <a:gd name="T17"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63">
                  <a:moveTo>
                    <a:pt x="195" y="0"/>
                  </a:moveTo>
                  <a:lnTo>
                    <a:pt x="14" y="0"/>
                  </a:lnTo>
                  <a:lnTo>
                    <a:pt x="0" y="33"/>
                  </a:lnTo>
                  <a:lnTo>
                    <a:pt x="62" y="33"/>
                  </a:lnTo>
                  <a:lnTo>
                    <a:pt x="62" y="52"/>
                  </a:lnTo>
                  <a:lnTo>
                    <a:pt x="70" y="52"/>
                  </a:lnTo>
                  <a:lnTo>
                    <a:pt x="70" y="63"/>
                  </a:lnTo>
                  <a:lnTo>
                    <a:pt x="195" y="63"/>
                  </a:lnTo>
                  <a:lnTo>
                    <a:pt x="195" y="0"/>
                  </a:lnTo>
                  <a:close/>
                </a:path>
              </a:pathLst>
            </a:custGeom>
            <a:solidFill>
              <a:srgbClr val="4499D1"/>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87" name="Freeform 107"/>
            <p:cNvSpPr/>
            <p:nvPr>
              <p:custDataLst>
                <p:tags r:id="rId111"/>
              </p:custDataLst>
            </p:nvPr>
          </p:nvSpPr>
          <p:spPr bwMode="auto">
            <a:xfrm>
              <a:off x="9667875" y="5267325"/>
              <a:ext cx="309563" cy="100013"/>
            </a:xfrm>
            <a:custGeom>
              <a:avLst/>
              <a:gdLst>
                <a:gd name="T0" fmla="*/ 195 w 195"/>
                <a:gd name="T1" fmla="*/ 0 h 63"/>
                <a:gd name="T2" fmla="*/ 14 w 195"/>
                <a:gd name="T3" fmla="*/ 0 h 63"/>
                <a:gd name="T4" fmla="*/ 0 w 195"/>
                <a:gd name="T5" fmla="*/ 33 h 63"/>
                <a:gd name="T6" fmla="*/ 62 w 195"/>
                <a:gd name="T7" fmla="*/ 33 h 63"/>
                <a:gd name="T8" fmla="*/ 62 w 195"/>
                <a:gd name="T9" fmla="*/ 52 h 63"/>
                <a:gd name="T10" fmla="*/ 70 w 195"/>
                <a:gd name="T11" fmla="*/ 52 h 63"/>
                <a:gd name="T12" fmla="*/ 70 w 195"/>
                <a:gd name="T13" fmla="*/ 63 h 63"/>
                <a:gd name="T14" fmla="*/ 195 w 195"/>
                <a:gd name="T15" fmla="*/ 63 h 63"/>
                <a:gd name="T16" fmla="*/ 195 w 195"/>
                <a:gd name="T17"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63">
                  <a:moveTo>
                    <a:pt x="195" y="0"/>
                  </a:moveTo>
                  <a:lnTo>
                    <a:pt x="14" y="0"/>
                  </a:lnTo>
                  <a:lnTo>
                    <a:pt x="0" y="33"/>
                  </a:lnTo>
                  <a:lnTo>
                    <a:pt x="62" y="33"/>
                  </a:lnTo>
                  <a:lnTo>
                    <a:pt x="62" y="52"/>
                  </a:lnTo>
                  <a:lnTo>
                    <a:pt x="70" y="52"/>
                  </a:lnTo>
                  <a:lnTo>
                    <a:pt x="70" y="63"/>
                  </a:lnTo>
                  <a:lnTo>
                    <a:pt x="195" y="63"/>
                  </a:lnTo>
                  <a:lnTo>
                    <a:pt x="195"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88" name="Freeform 108"/>
            <p:cNvSpPr/>
            <p:nvPr>
              <p:custDataLst>
                <p:tags r:id="rId112"/>
              </p:custDataLst>
            </p:nvPr>
          </p:nvSpPr>
          <p:spPr bwMode="auto">
            <a:xfrm>
              <a:off x="9690100" y="5167313"/>
              <a:ext cx="287338" cy="100013"/>
            </a:xfrm>
            <a:custGeom>
              <a:avLst/>
              <a:gdLst>
                <a:gd name="T0" fmla="*/ 181 w 181"/>
                <a:gd name="T1" fmla="*/ 0 h 63"/>
                <a:gd name="T2" fmla="*/ 178 w 181"/>
                <a:gd name="T3" fmla="*/ 0 h 63"/>
                <a:gd name="T4" fmla="*/ 174 w 181"/>
                <a:gd name="T5" fmla="*/ 0 h 63"/>
                <a:gd name="T6" fmla="*/ 163 w 181"/>
                <a:gd name="T7" fmla="*/ 0 h 63"/>
                <a:gd name="T8" fmla="*/ 159 w 181"/>
                <a:gd name="T9" fmla="*/ 0 h 63"/>
                <a:gd name="T10" fmla="*/ 104 w 181"/>
                <a:gd name="T11" fmla="*/ 0 h 63"/>
                <a:gd name="T12" fmla="*/ 100 w 181"/>
                <a:gd name="T13" fmla="*/ 60 h 63"/>
                <a:gd name="T14" fmla="*/ 4 w 181"/>
                <a:gd name="T15" fmla="*/ 60 h 63"/>
                <a:gd name="T16" fmla="*/ 0 w 181"/>
                <a:gd name="T17" fmla="*/ 63 h 63"/>
                <a:gd name="T18" fmla="*/ 181 w 181"/>
                <a:gd name="T19" fmla="*/ 63 h 63"/>
                <a:gd name="T20" fmla="*/ 181 w 181"/>
                <a:gd name="T2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 h="63">
                  <a:moveTo>
                    <a:pt x="181" y="0"/>
                  </a:moveTo>
                  <a:lnTo>
                    <a:pt x="178" y="0"/>
                  </a:lnTo>
                  <a:lnTo>
                    <a:pt x="174" y="0"/>
                  </a:lnTo>
                  <a:lnTo>
                    <a:pt x="163" y="0"/>
                  </a:lnTo>
                  <a:lnTo>
                    <a:pt x="159" y="0"/>
                  </a:lnTo>
                  <a:lnTo>
                    <a:pt x="104" y="0"/>
                  </a:lnTo>
                  <a:lnTo>
                    <a:pt x="100" y="60"/>
                  </a:lnTo>
                  <a:lnTo>
                    <a:pt x="4" y="60"/>
                  </a:lnTo>
                  <a:lnTo>
                    <a:pt x="0" y="63"/>
                  </a:lnTo>
                  <a:lnTo>
                    <a:pt x="181" y="63"/>
                  </a:lnTo>
                  <a:lnTo>
                    <a:pt x="181" y="0"/>
                  </a:lnTo>
                  <a:close/>
                </a:path>
              </a:pathLst>
            </a:custGeom>
            <a:solidFill>
              <a:srgbClr val="B4D0E3"/>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89" name="Freeform 109"/>
            <p:cNvSpPr/>
            <p:nvPr>
              <p:custDataLst>
                <p:tags r:id="rId113"/>
              </p:custDataLst>
            </p:nvPr>
          </p:nvSpPr>
          <p:spPr bwMode="auto">
            <a:xfrm>
              <a:off x="9690100" y="5167313"/>
              <a:ext cx="287338" cy="100013"/>
            </a:xfrm>
            <a:custGeom>
              <a:avLst/>
              <a:gdLst>
                <a:gd name="T0" fmla="*/ 181 w 181"/>
                <a:gd name="T1" fmla="*/ 0 h 63"/>
                <a:gd name="T2" fmla="*/ 178 w 181"/>
                <a:gd name="T3" fmla="*/ 0 h 63"/>
                <a:gd name="T4" fmla="*/ 174 w 181"/>
                <a:gd name="T5" fmla="*/ 0 h 63"/>
                <a:gd name="T6" fmla="*/ 163 w 181"/>
                <a:gd name="T7" fmla="*/ 0 h 63"/>
                <a:gd name="T8" fmla="*/ 159 w 181"/>
                <a:gd name="T9" fmla="*/ 0 h 63"/>
                <a:gd name="T10" fmla="*/ 104 w 181"/>
                <a:gd name="T11" fmla="*/ 0 h 63"/>
                <a:gd name="T12" fmla="*/ 100 w 181"/>
                <a:gd name="T13" fmla="*/ 60 h 63"/>
                <a:gd name="T14" fmla="*/ 4 w 181"/>
                <a:gd name="T15" fmla="*/ 60 h 63"/>
                <a:gd name="T16" fmla="*/ 0 w 181"/>
                <a:gd name="T17" fmla="*/ 63 h 63"/>
                <a:gd name="T18" fmla="*/ 181 w 181"/>
                <a:gd name="T19" fmla="*/ 63 h 63"/>
                <a:gd name="T20" fmla="*/ 181 w 181"/>
                <a:gd name="T2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 h="63">
                  <a:moveTo>
                    <a:pt x="181" y="0"/>
                  </a:moveTo>
                  <a:lnTo>
                    <a:pt x="178" y="0"/>
                  </a:lnTo>
                  <a:lnTo>
                    <a:pt x="174" y="0"/>
                  </a:lnTo>
                  <a:lnTo>
                    <a:pt x="163" y="0"/>
                  </a:lnTo>
                  <a:lnTo>
                    <a:pt x="159" y="0"/>
                  </a:lnTo>
                  <a:lnTo>
                    <a:pt x="104" y="0"/>
                  </a:lnTo>
                  <a:lnTo>
                    <a:pt x="100" y="60"/>
                  </a:lnTo>
                  <a:lnTo>
                    <a:pt x="4" y="60"/>
                  </a:lnTo>
                  <a:lnTo>
                    <a:pt x="0" y="63"/>
                  </a:lnTo>
                  <a:lnTo>
                    <a:pt x="181" y="63"/>
                  </a:lnTo>
                  <a:lnTo>
                    <a:pt x="181"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90" name="Freeform 110"/>
            <p:cNvSpPr/>
            <p:nvPr>
              <p:custDataLst>
                <p:tags r:id="rId114"/>
              </p:custDataLst>
            </p:nvPr>
          </p:nvSpPr>
          <p:spPr bwMode="auto">
            <a:xfrm>
              <a:off x="9766300" y="5367338"/>
              <a:ext cx="211138" cy="293688"/>
            </a:xfrm>
            <a:custGeom>
              <a:avLst/>
              <a:gdLst>
                <a:gd name="T0" fmla="*/ 133 w 133"/>
                <a:gd name="T1" fmla="*/ 0 h 185"/>
                <a:gd name="T2" fmla="*/ 8 w 133"/>
                <a:gd name="T3" fmla="*/ 0 h 185"/>
                <a:gd name="T4" fmla="*/ 8 w 133"/>
                <a:gd name="T5" fmla="*/ 11 h 185"/>
                <a:gd name="T6" fmla="*/ 0 w 133"/>
                <a:gd name="T7" fmla="*/ 11 h 185"/>
                <a:gd name="T8" fmla="*/ 0 w 133"/>
                <a:gd name="T9" fmla="*/ 174 h 185"/>
                <a:gd name="T10" fmla="*/ 8 w 133"/>
                <a:gd name="T11" fmla="*/ 174 h 185"/>
                <a:gd name="T12" fmla="*/ 8 w 133"/>
                <a:gd name="T13" fmla="*/ 185 h 185"/>
                <a:gd name="T14" fmla="*/ 8 w 133"/>
                <a:gd name="T15" fmla="*/ 185 h 185"/>
                <a:gd name="T16" fmla="*/ 133 w 133"/>
                <a:gd name="T17" fmla="*/ 185 h 185"/>
                <a:gd name="T18" fmla="*/ 133 w 133"/>
                <a:gd name="T19"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85">
                  <a:moveTo>
                    <a:pt x="133" y="0"/>
                  </a:moveTo>
                  <a:lnTo>
                    <a:pt x="8" y="0"/>
                  </a:lnTo>
                  <a:lnTo>
                    <a:pt x="8" y="11"/>
                  </a:lnTo>
                  <a:lnTo>
                    <a:pt x="0" y="11"/>
                  </a:lnTo>
                  <a:lnTo>
                    <a:pt x="0" y="174"/>
                  </a:lnTo>
                  <a:lnTo>
                    <a:pt x="8" y="174"/>
                  </a:lnTo>
                  <a:lnTo>
                    <a:pt x="8" y="185"/>
                  </a:lnTo>
                  <a:lnTo>
                    <a:pt x="8" y="185"/>
                  </a:lnTo>
                  <a:lnTo>
                    <a:pt x="133" y="185"/>
                  </a:lnTo>
                  <a:lnTo>
                    <a:pt x="133" y="0"/>
                  </a:lnTo>
                  <a:close/>
                </a:path>
              </a:pathLst>
            </a:custGeom>
            <a:solidFill>
              <a:srgbClr val="B4D0E3"/>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91" name="Freeform 111"/>
            <p:cNvSpPr/>
            <p:nvPr>
              <p:custDataLst>
                <p:tags r:id="rId115"/>
              </p:custDataLst>
            </p:nvPr>
          </p:nvSpPr>
          <p:spPr bwMode="auto">
            <a:xfrm>
              <a:off x="9766300" y="5367338"/>
              <a:ext cx="211138" cy="293688"/>
            </a:xfrm>
            <a:custGeom>
              <a:avLst/>
              <a:gdLst>
                <a:gd name="T0" fmla="*/ 133 w 133"/>
                <a:gd name="T1" fmla="*/ 0 h 185"/>
                <a:gd name="T2" fmla="*/ 8 w 133"/>
                <a:gd name="T3" fmla="*/ 0 h 185"/>
                <a:gd name="T4" fmla="*/ 8 w 133"/>
                <a:gd name="T5" fmla="*/ 11 h 185"/>
                <a:gd name="T6" fmla="*/ 0 w 133"/>
                <a:gd name="T7" fmla="*/ 11 h 185"/>
                <a:gd name="T8" fmla="*/ 0 w 133"/>
                <a:gd name="T9" fmla="*/ 174 h 185"/>
                <a:gd name="T10" fmla="*/ 8 w 133"/>
                <a:gd name="T11" fmla="*/ 174 h 185"/>
                <a:gd name="T12" fmla="*/ 8 w 133"/>
                <a:gd name="T13" fmla="*/ 185 h 185"/>
                <a:gd name="T14" fmla="*/ 8 w 133"/>
                <a:gd name="T15" fmla="*/ 185 h 185"/>
                <a:gd name="T16" fmla="*/ 133 w 133"/>
                <a:gd name="T17" fmla="*/ 185 h 185"/>
                <a:gd name="T18" fmla="*/ 133 w 133"/>
                <a:gd name="T19"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85">
                  <a:moveTo>
                    <a:pt x="133" y="0"/>
                  </a:moveTo>
                  <a:lnTo>
                    <a:pt x="8" y="0"/>
                  </a:lnTo>
                  <a:lnTo>
                    <a:pt x="8" y="11"/>
                  </a:lnTo>
                  <a:lnTo>
                    <a:pt x="0" y="11"/>
                  </a:lnTo>
                  <a:lnTo>
                    <a:pt x="0" y="174"/>
                  </a:lnTo>
                  <a:lnTo>
                    <a:pt x="8" y="174"/>
                  </a:lnTo>
                  <a:lnTo>
                    <a:pt x="8" y="185"/>
                  </a:lnTo>
                  <a:lnTo>
                    <a:pt x="8" y="185"/>
                  </a:lnTo>
                  <a:lnTo>
                    <a:pt x="133" y="185"/>
                  </a:lnTo>
                  <a:lnTo>
                    <a:pt x="133"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92" name="Freeform 112"/>
            <p:cNvSpPr>
              <a:spLocks noEditPoints="1"/>
            </p:cNvSpPr>
            <p:nvPr>
              <p:custDataLst>
                <p:tags r:id="rId116"/>
              </p:custDataLst>
            </p:nvPr>
          </p:nvSpPr>
          <p:spPr bwMode="auto">
            <a:xfrm>
              <a:off x="9766300" y="5349875"/>
              <a:ext cx="12700" cy="322263"/>
            </a:xfrm>
            <a:custGeom>
              <a:avLst/>
              <a:gdLst>
                <a:gd name="T0" fmla="*/ 0 w 8"/>
                <a:gd name="T1" fmla="*/ 185 h 203"/>
                <a:gd name="T2" fmla="*/ 0 w 8"/>
                <a:gd name="T3" fmla="*/ 203 h 203"/>
                <a:gd name="T4" fmla="*/ 8 w 8"/>
                <a:gd name="T5" fmla="*/ 203 h 203"/>
                <a:gd name="T6" fmla="*/ 8 w 8"/>
                <a:gd name="T7" fmla="*/ 196 h 203"/>
                <a:gd name="T8" fmla="*/ 8 w 8"/>
                <a:gd name="T9" fmla="*/ 185 h 203"/>
                <a:gd name="T10" fmla="*/ 0 w 8"/>
                <a:gd name="T11" fmla="*/ 185 h 203"/>
                <a:gd name="T12" fmla="*/ 8 w 8"/>
                <a:gd name="T13" fmla="*/ 0 h 203"/>
                <a:gd name="T14" fmla="*/ 0 w 8"/>
                <a:gd name="T15" fmla="*/ 0 h 203"/>
                <a:gd name="T16" fmla="*/ 0 w 8"/>
                <a:gd name="T17" fmla="*/ 22 h 203"/>
                <a:gd name="T18" fmla="*/ 8 w 8"/>
                <a:gd name="T19" fmla="*/ 22 h 203"/>
                <a:gd name="T20" fmla="*/ 8 w 8"/>
                <a:gd name="T21" fmla="*/ 11 h 203"/>
                <a:gd name="T22" fmla="*/ 8 w 8"/>
                <a:gd name="T23"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203">
                  <a:moveTo>
                    <a:pt x="0" y="185"/>
                  </a:moveTo>
                  <a:lnTo>
                    <a:pt x="0" y="203"/>
                  </a:lnTo>
                  <a:lnTo>
                    <a:pt x="8" y="203"/>
                  </a:lnTo>
                  <a:lnTo>
                    <a:pt x="8" y="196"/>
                  </a:lnTo>
                  <a:lnTo>
                    <a:pt x="8" y="185"/>
                  </a:lnTo>
                  <a:lnTo>
                    <a:pt x="0" y="185"/>
                  </a:lnTo>
                  <a:close/>
                  <a:moveTo>
                    <a:pt x="8" y="0"/>
                  </a:moveTo>
                  <a:lnTo>
                    <a:pt x="0" y="0"/>
                  </a:lnTo>
                  <a:lnTo>
                    <a:pt x="0" y="22"/>
                  </a:lnTo>
                  <a:lnTo>
                    <a:pt x="8" y="22"/>
                  </a:lnTo>
                  <a:lnTo>
                    <a:pt x="8" y="11"/>
                  </a:lnTo>
                  <a:lnTo>
                    <a:pt x="8" y="0"/>
                  </a:lnTo>
                  <a:close/>
                </a:path>
              </a:pathLst>
            </a:custGeom>
            <a:solidFill>
              <a:srgbClr val="067CC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93" name="Freeform 113"/>
            <p:cNvSpPr>
              <a:spLocks noEditPoints="1"/>
            </p:cNvSpPr>
            <p:nvPr>
              <p:custDataLst>
                <p:tags r:id="rId117"/>
              </p:custDataLst>
            </p:nvPr>
          </p:nvSpPr>
          <p:spPr bwMode="auto">
            <a:xfrm>
              <a:off x="9766300" y="5349875"/>
              <a:ext cx="12700" cy="322263"/>
            </a:xfrm>
            <a:custGeom>
              <a:avLst/>
              <a:gdLst>
                <a:gd name="T0" fmla="*/ 0 w 8"/>
                <a:gd name="T1" fmla="*/ 185 h 203"/>
                <a:gd name="T2" fmla="*/ 0 w 8"/>
                <a:gd name="T3" fmla="*/ 203 h 203"/>
                <a:gd name="T4" fmla="*/ 8 w 8"/>
                <a:gd name="T5" fmla="*/ 203 h 203"/>
                <a:gd name="T6" fmla="*/ 8 w 8"/>
                <a:gd name="T7" fmla="*/ 196 h 203"/>
                <a:gd name="T8" fmla="*/ 8 w 8"/>
                <a:gd name="T9" fmla="*/ 185 h 203"/>
                <a:gd name="T10" fmla="*/ 0 w 8"/>
                <a:gd name="T11" fmla="*/ 185 h 203"/>
                <a:gd name="T12" fmla="*/ 8 w 8"/>
                <a:gd name="T13" fmla="*/ 0 h 203"/>
                <a:gd name="T14" fmla="*/ 0 w 8"/>
                <a:gd name="T15" fmla="*/ 0 h 203"/>
                <a:gd name="T16" fmla="*/ 0 w 8"/>
                <a:gd name="T17" fmla="*/ 22 h 203"/>
                <a:gd name="T18" fmla="*/ 8 w 8"/>
                <a:gd name="T19" fmla="*/ 22 h 203"/>
                <a:gd name="T20" fmla="*/ 8 w 8"/>
                <a:gd name="T21" fmla="*/ 11 h 203"/>
                <a:gd name="T22" fmla="*/ 8 w 8"/>
                <a:gd name="T23"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203">
                  <a:moveTo>
                    <a:pt x="0" y="185"/>
                  </a:moveTo>
                  <a:lnTo>
                    <a:pt x="0" y="203"/>
                  </a:lnTo>
                  <a:lnTo>
                    <a:pt x="8" y="203"/>
                  </a:lnTo>
                  <a:lnTo>
                    <a:pt x="8" y="196"/>
                  </a:lnTo>
                  <a:lnTo>
                    <a:pt x="8" y="185"/>
                  </a:lnTo>
                  <a:lnTo>
                    <a:pt x="0" y="185"/>
                  </a:lnTo>
                  <a:moveTo>
                    <a:pt x="8" y="0"/>
                  </a:moveTo>
                  <a:lnTo>
                    <a:pt x="0" y="0"/>
                  </a:lnTo>
                  <a:lnTo>
                    <a:pt x="0" y="22"/>
                  </a:lnTo>
                  <a:lnTo>
                    <a:pt x="8" y="22"/>
                  </a:lnTo>
                  <a:lnTo>
                    <a:pt x="8" y="11"/>
                  </a:lnTo>
                  <a:lnTo>
                    <a:pt x="8"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94" name="Freeform 114"/>
            <p:cNvSpPr/>
            <p:nvPr>
              <p:custDataLst>
                <p:tags r:id="rId118"/>
              </p:custDataLst>
            </p:nvPr>
          </p:nvSpPr>
          <p:spPr bwMode="auto">
            <a:xfrm>
              <a:off x="9696450" y="5167313"/>
              <a:ext cx="158750" cy="95250"/>
            </a:xfrm>
            <a:custGeom>
              <a:avLst/>
              <a:gdLst>
                <a:gd name="T0" fmla="*/ 100 w 100"/>
                <a:gd name="T1" fmla="*/ 0 h 60"/>
                <a:gd name="T2" fmla="*/ 96 w 100"/>
                <a:gd name="T3" fmla="*/ 0 h 60"/>
                <a:gd name="T4" fmla="*/ 96 w 100"/>
                <a:gd name="T5" fmla="*/ 60 h 60"/>
                <a:gd name="T6" fmla="*/ 0 w 100"/>
                <a:gd name="T7" fmla="*/ 60 h 60"/>
                <a:gd name="T8" fmla="*/ 96 w 100"/>
                <a:gd name="T9" fmla="*/ 60 h 60"/>
                <a:gd name="T10" fmla="*/ 100 w 100"/>
                <a:gd name="T11" fmla="*/ 0 h 60"/>
              </a:gdLst>
              <a:ahLst/>
              <a:cxnLst>
                <a:cxn ang="0">
                  <a:pos x="T0" y="T1"/>
                </a:cxn>
                <a:cxn ang="0">
                  <a:pos x="T2" y="T3"/>
                </a:cxn>
                <a:cxn ang="0">
                  <a:pos x="T4" y="T5"/>
                </a:cxn>
                <a:cxn ang="0">
                  <a:pos x="T6" y="T7"/>
                </a:cxn>
                <a:cxn ang="0">
                  <a:pos x="T8" y="T9"/>
                </a:cxn>
                <a:cxn ang="0">
                  <a:pos x="T10" y="T11"/>
                </a:cxn>
              </a:cxnLst>
              <a:rect l="0" t="0" r="r" b="b"/>
              <a:pathLst>
                <a:path w="100" h="60">
                  <a:moveTo>
                    <a:pt x="100" y="0"/>
                  </a:moveTo>
                  <a:lnTo>
                    <a:pt x="96" y="0"/>
                  </a:lnTo>
                  <a:lnTo>
                    <a:pt x="96" y="60"/>
                  </a:lnTo>
                  <a:lnTo>
                    <a:pt x="0" y="60"/>
                  </a:lnTo>
                  <a:lnTo>
                    <a:pt x="96" y="60"/>
                  </a:lnTo>
                  <a:lnTo>
                    <a:pt x="100" y="0"/>
                  </a:lnTo>
                  <a:close/>
                </a:path>
              </a:pathLst>
            </a:custGeom>
            <a:solidFill>
              <a:srgbClr val="0565A2"/>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95" name="Freeform 115"/>
            <p:cNvSpPr/>
            <p:nvPr>
              <p:custDataLst>
                <p:tags r:id="rId119"/>
              </p:custDataLst>
            </p:nvPr>
          </p:nvSpPr>
          <p:spPr bwMode="auto">
            <a:xfrm>
              <a:off x="9696450" y="5167313"/>
              <a:ext cx="158750" cy="95250"/>
            </a:xfrm>
            <a:custGeom>
              <a:avLst/>
              <a:gdLst>
                <a:gd name="T0" fmla="*/ 100 w 100"/>
                <a:gd name="T1" fmla="*/ 0 h 60"/>
                <a:gd name="T2" fmla="*/ 96 w 100"/>
                <a:gd name="T3" fmla="*/ 0 h 60"/>
                <a:gd name="T4" fmla="*/ 96 w 100"/>
                <a:gd name="T5" fmla="*/ 60 h 60"/>
                <a:gd name="T6" fmla="*/ 0 w 100"/>
                <a:gd name="T7" fmla="*/ 60 h 60"/>
                <a:gd name="T8" fmla="*/ 96 w 100"/>
                <a:gd name="T9" fmla="*/ 60 h 60"/>
                <a:gd name="T10" fmla="*/ 100 w 100"/>
                <a:gd name="T11" fmla="*/ 0 h 60"/>
              </a:gdLst>
              <a:ahLst/>
              <a:cxnLst>
                <a:cxn ang="0">
                  <a:pos x="T0" y="T1"/>
                </a:cxn>
                <a:cxn ang="0">
                  <a:pos x="T2" y="T3"/>
                </a:cxn>
                <a:cxn ang="0">
                  <a:pos x="T4" y="T5"/>
                </a:cxn>
                <a:cxn ang="0">
                  <a:pos x="T6" y="T7"/>
                </a:cxn>
                <a:cxn ang="0">
                  <a:pos x="T8" y="T9"/>
                </a:cxn>
                <a:cxn ang="0">
                  <a:pos x="T10" y="T11"/>
                </a:cxn>
              </a:cxnLst>
              <a:rect l="0" t="0" r="r" b="b"/>
              <a:pathLst>
                <a:path w="100" h="60">
                  <a:moveTo>
                    <a:pt x="100" y="0"/>
                  </a:moveTo>
                  <a:lnTo>
                    <a:pt x="96" y="0"/>
                  </a:lnTo>
                  <a:lnTo>
                    <a:pt x="96" y="60"/>
                  </a:lnTo>
                  <a:lnTo>
                    <a:pt x="0" y="60"/>
                  </a:lnTo>
                  <a:lnTo>
                    <a:pt x="96" y="60"/>
                  </a:lnTo>
                  <a:lnTo>
                    <a:pt x="10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96" name="Freeform 116"/>
            <p:cNvSpPr/>
            <p:nvPr>
              <p:custDataLst>
                <p:tags r:id="rId120"/>
              </p:custDataLst>
            </p:nvPr>
          </p:nvSpPr>
          <p:spPr bwMode="auto">
            <a:xfrm>
              <a:off x="9696450" y="5167313"/>
              <a:ext cx="152400" cy="95250"/>
            </a:xfrm>
            <a:custGeom>
              <a:avLst/>
              <a:gdLst>
                <a:gd name="T0" fmla="*/ 96 w 96"/>
                <a:gd name="T1" fmla="*/ 0 h 60"/>
                <a:gd name="T2" fmla="*/ 44 w 96"/>
                <a:gd name="T3" fmla="*/ 0 h 60"/>
                <a:gd name="T4" fmla="*/ 26 w 96"/>
                <a:gd name="T5" fmla="*/ 0 h 60"/>
                <a:gd name="T6" fmla="*/ 22 w 96"/>
                <a:gd name="T7" fmla="*/ 11 h 60"/>
                <a:gd name="T8" fmla="*/ 22 w 96"/>
                <a:gd name="T9" fmla="*/ 19 h 60"/>
                <a:gd name="T10" fmla="*/ 19 w 96"/>
                <a:gd name="T11" fmla="*/ 19 h 60"/>
                <a:gd name="T12" fmla="*/ 0 w 96"/>
                <a:gd name="T13" fmla="*/ 60 h 60"/>
                <a:gd name="T14" fmla="*/ 96 w 96"/>
                <a:gd name="T15" fmla="*/ 60 h 60"/>
                <a:gd name="T16" fmla="*/ 96 w 96"/>
                <a:gd name="T1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60">
                  <a:moveTo>
                    <a:pt x="96" y="0"/>
                  </a:moveTo>
                  <a:lnTo>
                    <a:pt x="44" y="0"/>
                  </a:lnTo>
                  <a:lnTo>
                    <a:pt x="26" y="0"/>
                  </a:lnTo>
                  <a:lnTo>
                    <a:pt x="22" y="11"/>
                  </a:lnTo>
                  <a:lnTo>
                    <a:pt x="22" y="19"/>
                  </a:lnTo>
                  <a:lnTo>
                    <a:pt x="19" y="19"/>
                  </a:lnTo>
                  <a:lnTo>
                    <a:pt x="0" y="60"/>
                  </a:lnTo>
                  <a:lnTo>
                    <a:pt x="96" y="60"/>
                  </a:lnTo>
                  <a:lnTo>
                    <a:pt x="96" y="0"/>
                  </a:lnTo>
                  <a:close/>
                </a:path>
              </a:pathLst>
            </a:custGeom>
            <a:solidFill>
              <a:srgbClr val="B4D0E3"/>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97" name="Freeform 117"/>
            <p:cNvSpPr/>
            <p:nvPr>
              <p:custDataLst>
                <p:tags r:id="rId121"/>
              </p:custDataLst>
            </p:nvPr>
          </p:nvSpPr>
          <p:spPr bwMode="auto">
            <a:xfrm>
              <a:off x="9696450" y="5167313"/>
              <a:ext cx="152400" cy="95250"/>
            </a:xfrm>
            <a:custGeom>
              <a:avLst/>
              <a:gdLst>
                <a:gd name="T0" fmla="*/ 96 w 96"/>
                <a:gd name="T1" fmla="*/ 0 h 60"/>
                <a:gd name="T2" fmla="*/ 44 w 96"/>
                <a:gd name="T3" fmla="*/ 0 h 60"/>
                <a:gd name="T4" fmla="*/ 26 w 96"/>
                <a:gd name="T5" fmla="*/ 0 h 60"/>
                <a:gd name="T6" fmla="*/ 22 w 96"/>
                <a:gd name="T7" fmla="*/ 11 h 60"/>
                <a:gd name="T8" fmla="*/ 22 w 96"/>
                <a:gd name="T9" fmla="*/ 19 h 60"/>
                <a:gd name="T10" fmla="*/ 19 w 96"/>
                <a:gd name="T11" fmla="*/ 19 h 60"/>
                <a:gd name="T12" fmla="*/ 0 w 96"/>
                <a:gd name="T13" fmla="*/ 60 h 60"/>
                <a:gd name="T14" fmla="*/ 96 w 96"/>
                <a:gd name="T15" fmla="*/ 60 h 60"/>
                <a:gd name="T16" fmla="*/ 96 w 96"/>
                <a:gd name="T1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60">
                  <a:moveTo>
                    <a:pt x="96" y="0"/>
                  </a:moveTo>
                  <a:lnTo>
                    <a:pt x="44" y="0"/>
                  </a:lnTo>
                  <a:lnTo>
                    <a:pt x="26" y="0"/>
                  </a:lnTo>
                  <a:lnTo>
                    <a:pt x="22" y="11"/>
                  </a:lnTo>
                  <a:lnTo>
                    <a:pt x="22" y="19"/>
                  </a:lnTo>
                  <a:lnTo>
                    <a:pt x="19" y="19"/>
                  </a:lnTo>
                  <a:lnTo>
                    <a:pt x="0" y="60"/>
                  </a:lnTo>
                  <a:lnTo>
                    <a:pt x="96" y="60"/>
                  </a:lnTo>
                  <a:lnTo>
                    <a:pt x="96"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98" name="Freeform 118"/>
            <p:cNvSpPr/>
            <p:nvPr>
              <p:custDataLst>
                <p:tags r:id="rId122"/>
              </p:custDataLst>
            </p:nvPr>
          </p:nvSpPr>
          <p:spPr bwMode="auto">
            <a:xfrm>
              <a:off x="9726613" y="5184775"/>
              <a:ext cx="4763" cy="12700"/>
            </a:xfrm>
            <a:custGeom>
              <a:avLst/>
              <a:gdLst>
                <a:gd name="T0" fmla="*/ 3 w 3"/>
                <a:gd name="T1" fmla="*/ 0 h 8"/>
                <a:gd name="T2" fmla="*/ 0 w 3"/>
                <a:gd name="T3" fmla="*/ 8 h 8"/>
                <a:gd name="T4" fmla="*/ 3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8"/>
                  </a:lnTo>
                  <a:lnTo>
                    <a:pt x="3" y="8"/>
                  </a:lnTo>
                  <a:lnTo>
                    <a:pt x="3" y="0"/>
                  </a:lnTo>
                  <a:close/>
                </a:path>
              </a:pathLst>
            </a:custGeom>
            <a:solidFill>
              <a:srgbClr val="4499D1"/>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99" name="Freeform 119"/>
            <p:cNvSpPr/>
            <p:nvPr>
              <p:custDataLst>
                <p:tags r:id="rId123"/>
              </p:custDataLst>
            </p:nvPr>
          </p:nvSpPr>
          <p:spPr bwMode="auto">
            <a:xfrm>
              <a:off x="9726613" y="5184775"/>
              <a:ext cx="4763" cy="12700"/>
            </a:xfrm>
            <a:custGeom>
              <a:avLst/>
              <a:gdLst>
                <a:gd name="T0" fmla="*/ 3 w 3"/>
                <a:gd name="T1" fmla="*/ 0 h 8"/>
                <a:gd name="T2" fmla="*/ 0 w 3"/>
                <a:gd name="T3" fmla="*/ 8 h 8"/>
                <a:gd name="T4" fmla="*/ 3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8"/>
                  </a:lnTo>
                  <a:lnTo>
                    <a:pt x="3" y="8"/>
                  </a:lnTo>
                  <a:lnTo>
                    <a:pt x="3"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00" name="Freeform 120"/>
            <p:cNvSpPr/>
            <p:nvPr>
              <p:custDataLst>
                <p:tags r:id="rId124"/>
              </p:custDataLst>
            </p:nvPr>
          </p:nvSpPr>
          <p:spPr bwMode="auto">
            <a:xfrm>
              <a:off x="10042525" y="4768850"/>
              <a:ext cx="117475" cy="398463"/>
            </a:xfrm>
            <a:custGeom>
              <a:avLst/>
              <a:gdLst>
                <a:gd name="T0" fmla="*/ 20 w 20"/>
                <a:gd name="T1" fmla="*/ 0 h 68"/>
                <a:gd name="T2" fmla="*/ 14 w 20"/>
                <a:gd name="T3" fmla="*/ 3 h 68"/>
                <a:gd name="T4" fmla="*/ 7 w 20"/>
                <a:gd name="T5" fmla="*/ 11 h 68"/>
                <a:gd name="T6" fmla="*/ 3 w 20"/>
                <a:gd name="T7" fmla="*/ 19 h 68"/>
                <a:gd name="T8" fmla="*/ 7 w 20"/>
                <a:gd name="T9" fmla="*/ 27 h 68"/>
                <a:gd name="T10" fmla="*/ 15 w 20"/>
                <a:gd name="T11" fmla="*/ 35 h 68"/>
                <a:gd name="T12" fmla="*/ 8 w 20"/>
                <a:gd name="T13" fmla="*/ 51 h 68"/>
                <a:gd name="T14" fmla="*/ 0 w 20"/>
                <a:gd name="T15" fmla="*/ 51 h 68"/>
                <a:gd name="T16" fmla="*/ 0 w 20"/>
                <a:gd name="T17" fmla="*/ 68 h 68"/>
                <a:gd name="T18" fmla="*/ 20 w 20"/>
                <a:gd name="T19" fmla="*/ 68 h 68"/>
                <a:gd name="T20" fmla="*/ 20 w 20"/>
                <a:gd name="T21"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68">
                  <a:moveTo>
                    <a:pt x="20" y="0"/>
                  </a:moveTo>
                  <a:cubicBezTo>
                    <a:pt x="18" y="1"/>
                    <a:pt x="16" y="2"/>
                    <a:pt x="14" y="3"/>
                  </a:cubicBezTo>
                  <a:cubicBezTo>
                    <a:pt x="7" y="11"/>
                    <a:pt x="7" y="11"/>
                    <a:pt x="7" y="11"/>
                  </a:cubicBezTo>
                  <a:cubicBezTo>
                    <a:pt x="5" y="13"/>
                    <a:pt x="3" y="16"/>
                    <a:pt x="3" y="19"/>
                  </a:cubicBezTo>
                  <a:cubicBezTo>
                    <a:pt x="3" y="22"/>
                    <a:pt x="5" y="24"/>
                    <a:pt x="7" y="27"/>
                  </a:cubicBezTo>
                  <a:cubicBezTo>
                    <a:pt x="15" y="35"/>
                    <a:pt x="15" y="35"/>
                    <a:pt x="15" y="35"/>
                  </a:cubicBezTo>
                  <a:cubicBezTo>
                    <a:pt x="12" y="40"/>
                    <a:pt x="9" y="46"/>
                    <a:pt x="8" y="51"/>
                  </a:cubicBezTo>
                  <a:cubicBezTo>
                    <a:pt x="0" y="51"/>
                    <a:pt x="0" y="51"/>
                    <a:pt x="0" y="51"/>
                  </a:cubicBezTo>
                  <a:cubicBezTo>
                    <a:pt x="0" y="68"/>
                    <a:pt x="0" y="68"/>
                    <a:pt x="0" y="68"/>
                  </a:cubicBezTo>
                  <a:cubicBezTo>
                    <a:pt x="20" y="68"/>
                    <a:pt x="20" y="68"/>
                    <a:pt x="20" y="68"/>
                  </a:cubicBezTo>
                  <a:cubicBezTo>
                    <a:pt x="20" y="0"/>
                    <a:pt x="20" y="0"/>
                    <a:pt x="20" y="0"/>
                  </a:cubicBezTo>
                </a:path>
              </a:pathLst>
            </a:custGeom>
            <a:solidFill>
              <a:srgbClr val="4499D1"/>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01" name="Freeform 121"/>
            <p:cNvSpPr/>
            <p:nvPr>
              <p:custDataLst>
                <p:tags r:id="rId125"/>
              </p:custDataLst>
            </p:nvPr>
          </p:nvSpPr>
          <p:spPr bwMode="auto">
            <a:xfrm>
              <a:off x="9955213" y="5068888"/>
              <a:ext cx="87313" cy="98425"/>
            </a:xfrm>
            <a:custGeom>
              <a:avLst/>
              <a:gdLst>
                <a:gd name="T0" fmla="*/ 11 w 15"/>
                <a:gd name="T1" fmla="*/ 0 h 17"/>
                <a:gd name="T2" fmla="*/ 3 w 15"/>
                <a:gd name="T3" fmla="*/ 4 h 17"/>
                <a:gd name="T4" fmla="*/ 0 w 15"/>
                <a:gd name="T5" fmla="*/ 12 h 17"/>
                <a:gd name="T6" fmla="*/ 0 w 15"/>
                <a:gd name="T7" fmla="*/ 17 h 17"/>
                <a:gd name="T8" fmla="*/ 2 w 15"/>
                <a:gd name="T9" fmla="*/ 17 h 17"/>
                <a:gd name="T10" fmla="*/ 2 w 15"/>
                <a:gd name="T11" fmla="*/ 17 h 17"/>
                <a:gd name="T12" fmla="*/ 4 w 15"/>
                <a:gd name="T13" fmla="*/ 17 h 17"/>
                <a:gd name="T14" fmla="*/ 4 w 15"/>
                <a:gd name="T15" fmla="*/ 17 h 17"/>
                <a:gd name="T16" fmla="*/ 15 w 15"/>
                <a:gd name="T17" fmla="*/ 17 h 17"/>
                <a:gd name="T18" fmla="*/ 15 w 15"/>
                <a:gd name="T19" fmla="*/ 0 h 17"/>
                <a:gd name="T20" fmla="*/ 11 w 15"/>
                <a:gd name="T21"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17">
                  <a:moveTo>
                    <a:pt x="11" y="0"/>
                  </a:moveTo>
                  <a:cubicBezTo>
                    <a:pt x="8" y="0"/>
                    <a:pt x="5" y="2"/>
                    <a:pt x="3" y="4"/>
                  </a:cubicBezTo>
                  <a:cubicBezTo>
                    <a:pt x="1" y="6"/>
                    <a:pt x="0" y="9"/>
                    <a:pt x="0" y="12"/>
                  </a:cubicBezTo>
                  <a:cubicBezTo>
                    <a:pt x="0" y="17"/>
                    <a:pt x="0" y="17"/>
                    <a:pt x="0" y="17"/>
                  </a:cubicBezTo>
                  <a:cubicBezTo>
                    <a:pt x="2" y="17"/>
                    <a:pt x="2" y="17"/>
                    <a:pt x="2" y="17"/>
                  </a:cubicBezTo>
                  <a:cubicBezTo>
                    <a:pt x="2" y="17"/>
                    <a:pt x="2" y="17"/>
                    <a:pt x="2" y="17"/>
                  </a:cubicBezTo>
                  <a:cubicBezTo>
                    <a:pt x="4" y="17"/>
                    <a:pt x="4" y="17"/>
                    <a:pt x="4" y="17"/>
                  </a:cubicBezTo>
                  <a:cubicBezTo>
                    <a:pt x="4" y="17"/>
                    <a:pt x="4" y="17"/>
                    <a:pt x="4" y="17"/>
                  </a:cubicBezTo>
                  <a:cubicBezTo>
                    <a:pt x="15" y="17"/>
                    <a:pt x="15" y="17"/>
                    <a:pt x="15" y="17"/>
                  </a:cubicBezTo>
                  <a:cubicBezTo>
                    <a:pt x="15" y="0"/>
                    <a:pt x="15" y="0"/>
                    <a:pt x="15" y="0"/>
                  </a:cubicBezTo>
                  <a:cubicBezTo>
                    <a:pt x="11" y="0"/>
                    <a:pt x="11" y="0"/>
                    <a:pt x="11" y="0"/>
                  </a:cubicBezTo>
                </a:path>
              </a:pathLst>
            </a:custGeom>
            <a:solidFill>
              <a:srgbClr val="B4D0E3"/>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02" name="Freeform 122"/>
            <p:cNvSpPr/>
            <p:nvPr>
              <p:custDataLst>
                <p:tags r:id="rId126"/>
              </p:custDataLst>
            </p:nvPr>
          </p:nvSpPr>
          <p:spPr bwMode="auto">
            <a:xfrm>
              <a:off x="10007600" y="4681538"/>
              <a:ext cx="979488" cy="485775"/>
            </a:xfrm>
            <a:custGeom>
              <a:avLst/>
              <a:gdLst>
                <a:gd name="T0" fmla="*/ 167 w 167"/>
                <a:gd name="T1" fmla="*/ 83 h 83"/>
                <a:gd name="T2" fmla="*/ 167 w 167"/>
                <a:gd name="T3" fmla="*/ 78 h 83"/>
                <a:gd name="T4" fmla="*/ 158 w 167"/>
                <a:gd name="T5" fmla="*/ 69 h 83"/>
                <a:gd name="T6" fmla="*/ 145 w 167"/>
                <a:gd name="T7" fmla="*/ 69 h 83"/>
                <a:gd name="T8" fmla="*/ 137 w 167"/>
                <a:gd name="T9" fmla="*/ 50 h 83"/>
                <a:gd name="T10" fmla="*/ 146 w 167"/>
                <a:gd name="T11" fmla="*/ 40 h 83"/>
                <a:gd name="T12" fmla="*/ 146 w 167"/>
                <a:gd name="T13" fmla="*/ 28 h 83"/>
                <a:gd name="T14" fmla="*/ 139 w 167"/>
                <a:gd name="T15" fmla="*/ 21 h 83"/>
                <a:gd name="T16" fmla="*/ 127 w 167"/>
                <a:gd name="T17" fmla="*/ 21 h 83"/>
                <a:gd name="T18" fmla="*/ 117 w 167"/>
                <a:gd name="T19" fmla="*/ 30 h 83"/>
                <a:gd name="T20" fmla="*/ 98 w 167"/>
                <a:gd name="T21" fmla="*/ 22 h 83"/>
                <a:gd name="T22" fmla="*/ 98 w 167"/>
                <a:gd name="T23" fmla="*/ 9 h 83"/>
                <a:gd name="T24" fmla="*/ 89 w 167"/>
                <a:gd name="T25" fmla="*/ 0 h 83"/>
                <a:gd name="T26" fmla="*/ 79 w 167"/>
                <a:gd name="T27" fmla="*/ 0 h 83"/>
                <a:gd name="T28" fmla="*/ 70 w 167"/>
                <a:gd name="T29" fmla="*/ 9 h 83"/>
                <a:gd name="T30" fmla="*/ 70 w 167"/>
                <a:gd name="T31" fmla="*/ 22 h 83"/>
                <a:gd name="T32" fmla="*/ 51 w 167"/>
                <a:gd name="T33" fmla="*/ 30 h 83"/>
                <a:gd name="T34" fmla="*/ 41 w 167"/>
                <a:gd name="T35" fmla="*/ 20 h 83"/>
                <a:gd name="T36" fmla="*/ 29 w 167"/>
                <a:gd name="T37" fmla="*/ 20 h 83"/>
                <a:gd name="T38" fmla="*/ 21 w 167"/>
                <a:gd name="T39" fmla="*/ 27 h 83"/>
                <a:gd name="T40" fmla="*/ 21 w 167"/>
                <a:gd name="T41" fmla="*/ 40 h 83"/>
                <a:gd name="T42" fmla="*/ 31 w 167"/>
                <a:gd name="T43" fmla="*/ 50 h 83"/>
                <a:gd name="T44" fmla="*/ 23 w 167"/>
                <a:gd name="T45" fmla="*/ 69 h 83"/>
                <a:gd name="T46" fmla="*/ 9 w 167"/>
                <a:gd name="T47" fmla="*/ 69 h 83"/>
                <a:gd name="T48" fmla="*/ 0 w 167"/>
                <a:gd name="T49" fmla="*/ 78 h 83"/>
                <a:gd name="T50" fmla="*/ 0 w 167"/>
                <a:gd name="T51" fmla="*/ 83 h 83"/>
                <a:gd name="T52" fmla="*/ 56 w 167"/>
                <a:gd name="T53" fmla="*/ 83 h 83"/>
                <a:gd name="T54" fmla="*/ 84 w 167"/>
                <a:gd name="T55" fmla="*/ 55 h 83"/>
                <a:gd name="T56" fmla="*/ 112 w 167"/>
                <a:gd name="T57" fmla="*/ 83 h 83"/>
                <a:gd name="T58" fmla="*/ 167 w 167"/>
                <a:gd name="T59" fmla="*/ 8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7" h="83">
                  <a:moveTo>
                    <a:pt x="167" y="83"/>
                  </a:moveTo>
                  <a:cubicBezTo>
                    <a:pt x="167" y="78"/>
                    <a:pt x="167" y="78"/>
                    <a:pt x="167" y="78"/>
                  </a:cubicBezTo>
                  <a:cubicBezTo>
                    <a:pt x="167" y="73"/>
                    <a:pt x="163" y="69"/>
                    <a:pt x="158" y="69"/>
                  </a:cubicBezTo>
                  <a:cubicBezTo>
                    <a:pt x="145" y="69"/>
                    <a:pt x="145" y="69"/>
                    <a:pt x="145" y="69"/>
                  </a:cubicBezTo>
                  <a:cubicBezTo>
                    <a:pt x="143" y="62"/>
                    <a:pt x="140" y="56"/>
                    <a:pt x="137" y="50"/>
                  </a:cubicBezTo>
                  <a:cubicBezTo>
                    <a:pt x="146" y="40"/>
                    <a:pt x="146" y="40"/>
                    <a:pt x="146" y="40"/>
                  </a:cubicBezTo>
                  <a:cubicBezTo>
                    <a:pt x="150" y="37"/>
                    <a:pt x="150" y="31"/>
                    <a:pt x="146" y="28"/>
                  </a:cubicBezTo>
                  <a:cubicBezTo>
                    <a:pt x="139" y="21"/>
                    <a:pt x="139" y="21"/>
                    <a:pt x="139" y="21"/>
                  </a:cubicBezTo>
                  <a:cubicBezTo>
                    <a:pt x="136" y="17"/>
                    <a:pt x="130" y="17"/>
                    <a:pt x="127" y="21"/>
                  </a:cubicBezTo>
                  <a:cubicBezTo>
                    <a:pt x="117" y="30"/>
                    <a:pt x="117" y="30"/>
                    <a:pt x="117" y="30"/>
                  </a:cubicBezTo>
                  <a:cubicBezTo>
                    <a:pt x="111" y="26"/>
                    <a:pt x="105" y="24"/>
                    <a:pt x="98" y="22"/>
                  </a:cubicBezTo>
                  <a:cubicBezTo>
                    <a:pt x="98" y="9"/>
                    <a:pt x="98" y="9"/>
                    <a:pt x="98" y="9"/>
                  </a:cubicBezTo>
                  <a:cubicBezTo>
                    <a:pt x="98" y="4"/>
                    <a:pt x="94" y="0"/>
                    <a:pt x="89" y="0"/>
                  </a:cubicBezTo>
                  <a:cubicBezTo>
                    <a:pt x="79" y="0"/>
                    <a:pt x="79" y="0"/>
                    <a:pt x="79" y="0"/>
                  </a:cubicBezTo>
                  <a:cubicBezTo>
                    <a:pt x="74" y="0"/>
                    <a:pt x="70" y="4"/>
                    <a:pt x="70" y="9"/>
                  </a:cubicBezTo>
                  <a:cubicBezTo>
                    <a:pt x="70" y="22"/>
                    <a:pt x="70" y="22"/>
                    <a:pt x="70" y="22"/>
                  </a:cubicBezTo>
                  <a:cubicBezTo>
                    <a:pt x="63" y="24"/>
                    <a:pt x="56" y="26"/>
                    <a:pt x="51" y="30"/>
                  </a:cubicBezTo>
                  <a:cubicBezTo>
                    <a:pt x="41" y="20"/>
                    <a:pt x="41" y="20"/>
                    <a:pt x="41" y="20"/>
                  </a:cubicBezTo>
                  <a:cubicBezTo>
                    <a:pt x="38" y="17"/>
                    <a:pt x="32" y="17"/>
                    <a:pt x="29" y="20"/>
                  </a:cubicBezTo>
                  <a:cubicBezTo>
                    <a:pt x="21" y="27"/>
                    <a:pt x="21" y="27"/>
                    <a:pt x="21" y="27"/>
                  </a:cubicBezTo>
                  <a:cubicBezTo>
                    <a:pt x="18" y="31"/>
                    <a:pt x="18" y="36"/>
                    <a:pt x="21" y="40"/>
                  </a:cubicBezTo>
                  <a:cubicBezTo>
                    <a:pt x="31" y="50"/>
                    <a:pt x="31" y="50"/>
                    <a:pt x="31" y="50"/>
                  </a:cubicBezTo>
                  <a:cubicBezTo>
                    <a:pt x="27" y="55"/>
                    <a:pt x="24" y="62"/>
                    <a:pt x="23" y="69"/>
                  </a:cubicBezTo>
                  <a:cubicBezTo>
                    <a:pt x="9" y="69"/>
                    <a:pt x="9" y="69"/>
                    <a:pt x="9" y="69"/>
                  </a:cubicBezTo>
                  <a:cubicBezTo>
                    <a:pt x="4" y="69"/>
                    <a:pt x="0" y="73"/>
                    <a:pt x="0" y="78"/>
                  </a:cubicBezTo>
                  <a:cubicBezTo>
                    <a:pt x="0" y="83"/>
                    <a:pt x="0" y="83"/>
                    <a:pt x="0" y="83"/>
                  </a:cubicBezTo>
                  <a:cubicBezTo>
                    <a:pt x="56" y="83"/>
                    <a:pt x="56" y="83"/>
                    <a:pt x="56" y="83"/>
                  </a:cubicBezTo>
                  <a:cubicBezTo>
                    <a:pt x="56" y="68"/>
                    <a:pt x="68" y="55"/>
                    <a:pt x="84" y="55"/>
                  </a:cubicBezTo>
                  <a:cubicBezTo>
                    <a:pt x="99" y="55"/>
                    <a:pt x="112" y="68"/>
                    <a:pt x="112" y="83"/>
                  </a:cubicBezTo>
                  <a:lnTo>
                    <a:pt x="167" y="83"/>
                  </a:ln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03" name="Freeform 123"/>
            <p:cNvSpPr>
              <a:spLocks noEditPoints="1"/>
            </p:cNvSpPr>
            <p:nvPr>
              <p:custDataLst>
                <p:tags r:id="rId127"/>
              </p:custDataLst>
            </p:nvPr>
          </p:nvSpPr>
          <p:spPr bwMode="auto">
            <a:xfrm>
              <a:off x="9990138" y="4664075"/>
              <a:ext cx="1014413" cy="503238"/>
            </a:xfrm>
            <a:custGeom>
              <a:avLst/>
              <a:gdLst>
                <a:gd name="T0" fmla="*/ 173 w 173"/>
                <a:gd name="T1" fmla="*/ 81 h 86"/>
                <a:gd name="T2" fmla="*/ 148 w 173"/>
                <a:gd name="T3" fmla="*/ 69 h 86"/>
                <a:gd name="T4" fmla="*/ 151 w 173"/>
                <a:gd name="T5" fmla="*/ 72 h 86"/>
                <a:gd name="T6" fmla="*/ 140 w 173"/>
                <a:gd name="T7" fmla="*/ 53 h 86"/>
                <a:gd name="T8" fmla="*/ 151 w 173"/>
                <a:gd name="T9" fmla="*/ 45 h 86"/>
                <a:gd name="T10" fmla="*/ 155 w 173"/>
                <a:gd name="T11" fmla="*/ 37 h 86"/>
                <a:gd name="T12" fmla="*/ 151 w 173"/>
                <a:gd name="T13" fmla="*/ 29 h 86"/>
                <a:gd name="T14" fmla="*/ 136 w 173"/>
                <a:gd name="T15" fmla="*/ 18 h 86"/>
                <a:gd name="T16" fmla="*/ 118 w 173"/>
                <a:gd name="T17" fmla="*/ 31 h 86"/>
                <a:gd name="T18" fmla="*/ 122 w 173"/>
                <a:gd name="T19" fmla="*/ 31 h 86"/>
                <a:gd name="T20" fmla="*/ 101 w 173"/>
                <a:gd name="T21" fmla="*/ 25 h 86"/>
                <a:gd name="T22" fmla="*/ 104 w 173"/>
                <a:gd name="T23" fmla="*/ 12 h 86"/>
                <a:gd name="T24" fmla="*/ 82 w 173"/>
                <a:gd name="T25" fmla="*/ 0 h 86"/>
                <a:gd name="T26" fmla="*/ 70 w 173"/>
                <a:gd name="T27" fmla="*/ 25 h 86"/>
                <a:gd name="T28" fmla="*/ 72 w 173"/>
                <a:gd name="T29" fmla="*/ 22 h 86"/>
                <a:gd name="T30" fmla="*/ 54 w 173"/>
                <a:gd name="T31" fmla="*/ 33 h 86"/>
                <a:gd name="T32" fmla="*/ 46 w 173"/>
                <a:gd name="T33" fmla="*/ 21 h 86"/>
                <a:gd name="T34" fmla="*/ 38 w 173"/>
                <a:gd name="T35" fmla="*/ 18 h 86"/>
                <a:gd name="T36" fmla="*/ 30 w 173"/>
                <a:gd name="T37" fmla="*/ 21 h 86"/>
                <a:gd name="T38" fmla="*/ 19 w 173"/>
                <a:gd name="T39" fmla="*/ 37 h 86"/>
                <a:gd name="T40" fmla="*/ 32 w 173"/>
                <a:gd name="T41" fmla="*/ 55 h 86"/>
                <a:gd name="T42" fmla="*/ 31 w 173"/>
                <a:gd name="T43" fmla="*/ 51 h 86"/>
                <a:gd name="T44" fmla="*/ 26 w 173"/>
                <a:gd name="T45" fmla="*/ 72 h 86"/>
                <a:gd name="T46" fmla="*/ 12 w 173"/>
                <a:gd name="T47" fmla="*/ 69 h 86"/>
                <a:gd name="T48" fmla="*/ 12 w 173"/>
                <a:gd name="T49" fmla="*/ 69 h 86"/>
                <a:gd name="T50" fmla="*/ 0 w 173"/>
                <a:gd name="T51" fmla="*/ 81 h 86"/>
                <a:gd name="T52" fmla="*/ 0 w 173"/>
                <a:gd name="T53" fmla="*/ 81 h 86"/>
                <a:gd name="T54" fmla="*/ 6 w 173"/>
                <a:gd name="T55" fmla="*/ 86 h 86"/>
                <a:gd name="T56" fmla="*/ 6 w 173"/>
                <a:gd name="T57" fmla="*/ 81 h 86"/>
                <a:gd name="T58" fmla="*/ 12 w 173"/>
                <a:gd name="T59" fmla="*/ 74 h 86"/>
                <a:gd name="T60" fmla="*/ 12 w 173"/>
                <a:gd name="T61" fmla="*/ 75 h 86"/>
                <a:gd name="T62" fmla="*/ 12 w 173"/>
                <a:gd name="T63" fmla="*/ 75 h 86"/>
                <a:gd name="T64" fmla="*/ 28 w 173"/>
                <a:gd name="T65" fmla="*/ 75 h 86"/>
                <a:gd name="T66" fmla="*/ 36 w 173"/>
                <a:gd name="T67" fmla="*/ 54 h 86"/>
                <a:gd name="T68" fmla="*/ 26 w 173"/>
                <a:gd name="T69" fmla="*/ 41 h 86"/>
                <a:gd name="T70" fmla="*/ 25 w 173"/>
                <a:gd name="T71" fmla="*/ 37 h 86"/>
                <a:gd name="T72" fmla="*/ 34 w 173"/>
                <a:gd name="T73" fmla="*/ 25 h 86"/>
                <a:gd name="T74" fmla="*/ 38 w 173"/>
                <a:gd name="T75" fmla="*/ 24 h 86"/>
                <a:gd name="T76" fmla="*/ 53 w 173"/>
                <a:gd name="T77" fmla="*/ 37 h 86"/>
                <a:gd name="T78" fmla="*/ 74 w 173"/>
                <a:gd name="T79" fmla="*/ 28 h 86"/>
                <a:gd name="T80" fmla="*/ 76 w 173"/>
                <a:gd name="T81" fmla="*/ 12 h 86"/>
                <a:gd name="T82" fmla="*/ 92 w 173"/>
                <a:gd name="T83" fmla="*/ 6 h 86"/>
                <a:gd name="T84" fmla="*/ 98 w 173"/>
                <a:gd name="T85" fmla="*/ 27 h 86"/>
                <a:gd name="T86" fmla="*/ 119 w 173"/>
                <a:gd name="T87" fmla="*/ 36 h 86"/>
                <a:gd name="T88" fmla="*/ 132 w 173"/>
                <a:gd name="T89" fmla="*/ 26 h 86"/>
                <a:gd name="T90" fmla="*/ 140 w 173"/>
                <a:gd name="T91" fmla="*/ 26 h 86"/>
                <a:gd name="T92" fmla="*/ 147 w 173"/>
                <a:gd name="T93" fmla="*/ 33 h 86"/>
                <a:gd name="T94" fmla="*/ 147 w 173"/>
                <a:gd name="T95" fmla="*/ 41 h 86"/>
                <a:gd name="T96" fmla="*/ 137 w 173"/>
                <a:gd name="T97" fmla="*/ 54 h 86"/>
                <a:gd name="T98" fmla="*/ 145 w 173"/>
                <a:gd name="T99" fmla="*/ 75 h 86"/>
                <a:gd name="T100" fmla="*/ 161 w 173"/>
                <a:gd name="T101" fmla="*/ 75 h 86"/>
                <a:gd name="T102" fmla="*/ 167 w 173"/>
                <a:gd name="T103" fmla="*/ 86 h 86"/>
                <a:gd name="T104" fmla="*/ 62 w 173"/>
                <a:gd name="T105" fmla="*/ 86 h 86"/>
                <a:gd name="T106" fmla="*/ 87 w 173"/>
                <a:gd name="T107" fmla="*/ 61 h 86"/>
                <a:gd name="T108" fmla="*/ 112 w 173"/>
                <a:gd name="T109" fmla="*/ 86 h 86"/>
                <a:gd name="T110" fmla="*/ 109 w 173"/>
                <a:gd name="T111" fmla="*/ 64 h 86"/>
                <a:gd name="T112" fmla="*/ 65 w 173"/>
                <a:gd name="T113" fmla="*/ 64 h 86"/>
                <a:gd name="T114" fmla="*/ 62 w 173"/>
                <a:gd name="T115"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 h="86">
                  <a:moveTo>
                    <a:pt x="173" y="86"/>
                  </a:moveTo>
                  <a:cubicBezTo>
                    <a:pt x="173" y="81"/>
                    <a:pt x="173" y="81"/>
                    <a:pt x="173" y="81"/>
                  </a:cubicBezTo>
                  <a:cubicBezTo>
                    <a:pt x="173" y="75"/>
                    <a:pt x="168" y="69"/>
                    <a:pt x="161" y="69"/>
                  </a:cubicBezTo>
                  <a:cubicBezTo>
                    <a:pt x="148" y="69"/>
                    <a:pt x="148" y="69"/>
                    <a:pt x="148" y="69"/>
                  </a:cubicBezTo>
                  <a:cubicBezTo>
                    <a:pt x="148" y="72"/>
                    <a:pt x="148" y="72"/>
                    <a:pt x="148" y="72"/>
                  </a:cubicBezTo>
                  <a:cubicBezTo>
                    <a:pt x="151" y="72"/>
                    <a:pt x="151" y="72"/>
                    <a:pt x="151" y="72"/>
                  </a:cubicBezTo>
                  <a:cubicBezTo>
                    <a:pt x="149" y="64"/>
                    <a:pt x="146" y="57"/>
                    <a:pt x="142" y="51"/>
                  </a:cubicBezTo>
                  <a:cubicBezTo>
                    <a:pt x="140" y="53"/>
                    <a:pt x="140" y="53"/>
                    <a:pt x="140" y="53"/>
                  </a:cubicBezTo>
                  <a:cubicBezTo>
                    <a:pt x="142" y="55"/>
                    <a:pt x="142" y="55"/>
                    <a:pt x="142" y="55"/>
                  </a:cubicBezTo>
                  <a:cubicBezTo>
                    <a:pt x="151" y="45"/>
                    <a:pt x="151" y="45"/>
                    <a:pt x="151" y="45"/>
                  </a:cubicBezTo>
                  <a:cubicBezTo>
                    <a:pt x="151" y="45"/>
                    <a:pt x="151" y="45"/>
                    <a:pt x="151" y="45"/>
                  </a:cubicBezTo>
                  <a:cubicBezTo>
                    <a:pt x="154" y="43"/>
                    <a:pt x="155" y="40"/>
                    <a:pt x="155" y="37"/>
                  </a:cubicBezTo>
                  <a:cubicBezTo>
                    <a:pt x="155" y="34"/>
                    <a:pt x="154" y="31"/>
                    <a:pt x="151" y="29"/>
                  </a:cubicBezTo>
                  <a:cubicBezTo>
                    <a:pt x="151" y="29"/>
                    <a:pt x="151" y="29"/>
                    <a:pt x="151" y="29"/>
                  </a:cubicBezTo>
                  <a:cubicBezTo>
                    <a:pt x="144" y="21"/>
                    <a:pt x="144" y="21"/>
                    <a:pt x="144" y="21"/>
                  </a:cubicBezTo>
                  <a:cubicBezTo>
                    <a:pt x="142" y="19"/>
                    <a:pt x="139" y="18"/>
                    <a:pt x="136" y="18"/>
                  </a:cubicBezTo>
                  <a:cubicBezTo>
                    <a:pt x="133" y="18"/>
                    <a:pt x="130" y="19"/>
                    <a:pt x="128" y="21"/>
                  </a:cubicBezTo>
                  <a:cubicBezTo>
                    <a:pt x="118" y="31"/>
                    <a:pt x="118" y="31"/>
                    <a:pt x="118" y="31"/>
                  </a:cubicBezTo>
                  <a:cubicBezTo>
                    <a:pt x="120" y="33"/>
                    <a:pt x="120" y="33"/>
                    <a:pt x="120" y="33"/>
                  </a:cubicBezTo>
                  <a:cubicBezTo>
                    <a:pt x="122" y="31"/>
                    <a:pt x="122" y="31"/>
                    <a:pt x="122" y="31"/>
                  </a:cubicBezTo>
                  <a:cubicBezTo>
                    <a:pt x="116" y="27"/>
                    <a:pt x="109" y="24"/>
                    <a:pt x="101" y="22"/>
                  </a:cubicBezTo>
                  <a:cubicBezTo>
                    <a:pt x="101" y="25"/>
                    <a:pt x="101" y="25"/>
                    <a:pt x="101" y="25"/>
                  </a:cubicBezTo>
                  <a:cubicBezTo>
                    <a:pt x="104" y="25"/>
                    <a:pt x="104" y="25"/>
                    <a:pt x="104" y="25"/>
                  </a:cubicBezTo>
                  <a:cubicBezTo>
                    <a:pt x="104" y="12"/>
                    <a:pt x="104" y="12"/>
                    <a:pt x="104" y="12"/>
                  </a:cubicBezTo>
                  <a:cubicBezTo>
                    <a:pt x="104" y="5"/>
                    <a:pt x="98" y="0"/>
                    <a:pt x="92" y="0"/>
                  </a:cubicBezTo>
                  <a:cubicBezTo>
                    <a:pt x="82" y="0"/>
                    <a:pt x="82" y="0"/>
                    <a:pt x="82" y="0"/>
                  </a:cubicBezTo>
                  <a:cubicBezTo>
                    <a:pt x="75" y="0"/>
                    <a:pt x="70" y="5"/>
                    <a:pt x="70" y="12"/>
                  </a:cubicBezTo>
                  <a:cubicBezTo>
                    <a:pt x="70" y="25"/>
                    <a:pt x="70" y="25"/>
                    <a:pt x="70" y="25"/>
                  </a:cubicBezTo>
                  <a:cubicBezTo>
                    <a:pt x="73" y="25"/>
                    <a:pt x="73" y="25"/>
                    <a:pt x="73" y="25"/>
                  </a:cubicBezTo>
                  <a:cubicBezTo>
                    <a:pt x="72" y="22"/>
                    <a:pt x="72" y="22"/>
                    <a:pt x="72" y="22"/>
                  </a:cubicBezTo>
                  <a:cubicBezTo>
                    <a:pt x="65" y="24"/>
                    <a:pt x="58" y="27"/>
                    <a:pt x="52" y="30"/>
                  </a:cubicBezTo>
                  <a:cubicBezTo>
                    <a:pt x="54" y="33"/>
                    <a:pt x="54" y="33"/>
                    <a:pt x="54" y="33"/>
                  </a:cubicBezTo>
                  <a:cubicBezTo>
                    <a:pt x="56" y="31"/>
                    <a:pt x="56" y="31"/>
                    <a:pt x="56" y="31"/>
                  </a:cubicBezTo>
                  <a:cubicBezTo>
                    <a:pt x="46" y="21"/>
                    <a:pt x="46" y="21"/>
                    <a:pt x="46" y="21"/>
                  </a:cubicBezTo>
                  <a:cubicBezTo>
                    <a:pt x="46" y="21"/>
                    <a:pt x="46" y="21"/>
                    <a:pt x="46" y="21"/>
                  </a:cubicBezTo>
                  <a:cubicBezTo>
                    <a:pt x="44" y="19"/>
                    <a:pt x="41" y="18"/>
                    <a:pt x="38" y="18"/>
                  </a:cubicBezTo>
                  <a:cubicBezTo>
                    <a:pt x="35" y="18"/>
                    <a:pt x="32" y="19"/>
                    <a:pt x="30" y="21"/>
                  </a:cubicBezTo>
                  <a:cubicBezTo>
                    <a:pt x="30" y="21"/>
                    <a:pt x="30" y="21"/>
                    <a:pt x="30" y="21"/>
                  </a:cubicBezTo>
                  <a:cubicBezTo>
                    <a:pt x="22" y="28"/>
                    <a:pt x="22" y="28"/>
                    <a:pt x="22" y="28"/>
                  </a:cubicBezTo>
                  <a:cubicBezTo>
                    <a:pt x="20" y="31"/>
                    <a:pt x="19" y="34"/>
                    <a:pt x="19" y="37"/>
                  </a:cubicBezTo>
                  <a:cubicBezTo>
                    <a:pt x="19" y="40"/>
                    <a:pt x="20" y="43"/>
                    <a:pt x="22" y="45"/>
                  </a:cubicBezTo>
                  <a:cubicBezTo>
                    <a:pt x="32" y="55"/>
                    <a:pt x="32" y="55"/>
                    <a:pt x="32" y="55"/>
                  </a:cubicBezTo>
                  <a:cubicBezTo>
                    <a:pt x="34" y="53"/>
                    <a:pt x="34" y="53"/>
                    <a:pt x="34" y="53"/>
                  </a:cubicBezTo>
                  <a:cubicBezTo>
                    <a:pt x="31" y="51"/>
                    <a:pt x="31" y="51"/>
                    <a:pt x="31" y="51"/>
                  </a:cubicBezTo>
                  <a:cubicBezTo>
                    <a:pt x="27" y="57"/>
                    <a:pt x="24" y="64"/>
                    <a:pt x="23" y="71"/>
                  </a:cubicBezTo>
                  <a:cubicBezTo>
                    <a:pt x="26" y="72"/>
                    <a:pt x="26" y="72"/>
                    <a:pt x="26" y="72"/>
                  </a:cubicBezTo>
                  <a:cubicBezTo>
                    <a:pt x="26" y="69"/>
                    <a:pt x="26" y="69"/>
                    <a:pt x="26" y="69"/>
                  </a:cubicBezTo>
                  <a:cubicBezTo>
                    <a:pt x="12" y="69"/>
                    <a:pt x="12" y="69"/>
                    <a:pt x="12" y="69"/>
                  </a:cubicBezTo>
                  <a:cubicBezTo>
                    <a:pt x="12" y="72"/>
                    <a:pt x="12" y="72"/>
                    <a:pt x="12" y="72"/>
                  </a:cubicBezTo>
                  <a:cubicBezTo>
                    <a:pt x="12" y="69"/>
                    <a:pt x="12" y="69"/>
                    <a:pt x="12" y="69"/>
                  </a:cubicBezTo>
                  <a:cubicBezTo>
                    <a:pt x="12" y="69"/>
                    <a:pt x="12" y="69"/>
                    <a:pt x="12" y="69"/>
                  </a:cubicBezTo>
                  <a:cubicBezTo>
                    <a:pt x="6" y="69"/>
                    <a:pt x="0" y="74"/>
                    <a:pt x="0" y="81"/>
                  </a:cubicBezTo>
                  <a:cubicBezTo>
                    <a:pt x="3" y="81"/>
                    <a:pt x="3" y="81"/>
                    <a:pt x="3" y="81"/>
                  </a:cubicBezTo>
                  <a:cubicBezTo>
                    <a:pt x="0" y="81"/>
                    <a:pt x="0" y="81"/>
                    <a:pt x="0" y="81"/>
                  </a:cubicBezTo>
                  <a:cubicBezTo>
                    <a:pt x="0" y="86"/>
                    <a:pt x="0" y="86"/>
                    <a:pt x="0" y="86"/>
                  </a:cubicBezTo>
                  <a:cubicBezTo>
                    <a:pt x="6" y="86"/>
                    <a:pt x="6" y="86"/>
                    <a:pt x="6" y="86"/>
                  </a:cubicBezTo>
                  <a:cubicBezTo>
                    <a:pt x="6" y="81"/>
                    <a:pt x="6" y="81"/>
                    <a:pt x="6" y="81"/>
                  </a:cubicBezTo>
                  <a:cubicBezTo>
                    <a:pt x="6" y="81"/>
                    <a:pt x="6" y="81"/>
                    <a:pt x="6" y="81"/>
                  </a:cubicBezTo>
                  <a:cubicBezTo>
                    <a:pt x="6" y="78"/>
                    <a:pt x="9" y="75"/>
                    <a:pt x="12" y="75"/>
                  </a:cubicBezTo>
                  <a:cubicBezTo>
                    <a:pt x="12" y="74"/>
                    <a:pt x="12" y="74"/>
                    <a:pt x="12" y="74"/>
                  </a:cubicBezTo>
                  <a:cubicBezTo>
                    <a:pt x="12" y="75"/>
                    <a:pt x="12" y="75"/>
                    <a:pt x="12" y="75"/>
                  </a:cubicBezTo>
                  <a:cubicBezTo>
                    <a:pt x="12" y="75"/>
                    <a:pt x="12" y="75"/>
                    <a:pt x="12" y="75"/>
                  </a:cubicBezTo>
                  <a:cubicBezTo>
                    <a:pt x="12" y="74"/>
                    <a:pt x="12" y="74"/>
                    <a:pt x="12" y="74"/>
                  </a:cubicBezTo>
                  <a:cubicBezTo>
                    <a:pt x="12" y="75"/>
                    <a:pt x="12" y="75"/>
                    <a:pt x="12" y="75"/>
                  </a:cubicBezTo>
                  <a:cubicBezTo>
                    <a:pt x="12" y="75"/>
                    <a:pt x="12" y="75"/>
                    <a:pt x="12" y="75"/>
                  </a:cubicBezTo>
                  <a:cubicBezTo>
                    <a:pt x="28" y="75"/>
                    <a:pt x="28" y="75"/>
                    <a:pt x="28" y="75"/>
                  </a:cubicBezTo>
                  <a:cubicBezTo>
                    <a:pt x="29" y="73"/>
                    <a:pt x="29" y="73"/>
                    <a:pt x="29" y="73"/>
                  </a:cubicBezTo>
                  <a:cubicBezTo>
                    <a:pt x="30" y="66"/>
                    <a:pt x="33" y="60"/>
                    <a:pt x="36" y="54"/>
                  </a:cubicBezTo>
                  <a:cubicBezTo>
                    <a:pt x="38" y="52"/>
                    <a:pt x="38" y="52"/>
                    <a:pt x="38" y="52"/>
                  </a:cubicBezTo>
                  <a:cubicBezTo>
                    <a:pt x="26" y="41"/>
                    <a:pt x="26" y="41"/>
                    <a:pt x="26" y="41"/>
                  </a:cubicBezTo>
                  <a:cubicBezTo>
                    <a:pt x="26" y="41"/>
                    <a:pt x="26" y="41"/>
                    <a:pt x="26" y="41"/>
                  </a:cubicBezTo>
                  <a:cubicBezTo>
                    <a:pt x="25" y="40"/>
                    <a:pt x="25" y="38"/>
                    <a:pt x="25" y="37"/>
                  </a:cubicBezTo>
                  <a:cubicBezTo>
                    <a:pt x="25" y="35"/>
                    <a:pt x="25" y="34"/>
                    <a:pt x="27" y="33"/>
                  </a:cubicBezTo>
                  <a:cubicBezTo>
                    <a:pt x="34" y="25"/>
                    <a:pt x="34" y="25"/>
                    <a:pt x="34" y="25"/>
                  </a:cubicBezTo>
                  <a:cubicBezTo>
                    <a:pt x="34" y="25"/>
                    <a:pt x="34" y="25"/>
                    <a:pt x="34" y="25"/>
                  </a:cubicBezTo>
                  <a:cubicBezTo>
                    <a:pt x="35" y="24"/>
                    <a:pt x="36" y="24"/>
                    <a:pt x="38" y="24"/>
                  </a:cubicBezTo>
                  <a:cubicBezTo>
                    <a:pt x="39" y="24"/>
                    <a:pt x="41" y="24"/>
                    <a:pt x="42" y="25"/>
                  </a:cubicBezTo>
                  <a:cubicBezTo>
                    <a:pt x="53" y="37"/>
                    <a:pt x="53" y="37"/>
                    <a:pt x="53" y="37"/>
                  </a:cubicBezTo>
                  <a:cubicBezTo>
                    <a:pt x="55" y="36"/>
                    <a:pt x="55" y="36"/>
                    <a:pt x="55" y="36"/>
                  </a:cubicBezTo>
                  <a:cubicBezTo>
                    <a:pt x="61" y="32"/>
                    <a:pt x="67" y="29"/>
                    <a:pt x="74" y="28"/>
                  </a:cubicBezTo>
                  <a:cubicBezTo>
                    <a:pt x="76" y="27"/>
                    <a:pt x="76" y="27"/>
                    <a:pt x="76" y="27"/>
                  </a:cubicBezTo>
                  <a:cubicBezTo>
                    <a:pt x="76" y="12"/>
                    <a:pt x="76" y="12"/>
                    <a:pt x="76" y="12"/>
                  </a:cubicBezTo>
                  <a:cubicBezTo>
                    <a:pt x="76" y="8"/>
                    <a:pt x="78" y="6"/>
                    <a:pt x="82" y="6"/>
                  </a:cubicBezTo>
                  <a:cubicBezTo>
                    <a:pt x="92" y="6"/>
                    <a:pt x="92" y="6"/>
                    <a:pt x="92" y="6"/>
                  </a:cubicBezTo>
                  <a:cubicBezTo>
                    <a:pt x="95" y="6"/>
                    <a:pt x="98" y="8"/>
                    <a:pt x="98" y="12"/>
                  </a:cubicBezTo>
                  <a:cubicBezTo>
                    <a:pt x="98" y="27"/>
                    <a:pt x="98" y="27"/>
                    <a:pt x="98" y="27"/>
                  </a:cubicBezTo>
                  <a:cubicBezTo>
                    <a:pt x="100" y="28"/>
                    <a:pt x="100" y="28"/>
                    <a:pt x="100" y="28"/>
                  </a:cubicBezTo>
                  <a:cubicBezTo>
                    <a:pt x="107" y="30"/>
                    <a:pt x="113" y="32"/>
                    <a:pt x="119" y="36"/>
                  </a:cubicBezTo>
                  <a:cubicBezTo>
                    <a:pt x="121" y="37"/>
                    <a:pt x="121" y="37"/>
                    <a:pt x="121" y="37"/>
                  </a:cubicBezTo>
                  <a:cubicBezTo>
                    <a:pt x="132" y="26"/>
                    <a:pt x="132" y="26"/>
                    <a:pt x="132" y="26"/>
                  </a:cubicBezTo>
                  <a:cubicBezTo>
                    <a:pt x="133" y="25"/>
                    <a:pt x="134" y="24"/>
                    <a:pt x="136" y="24"/>
                  </a:cubicBezTo>
                  <a:cubicBezTo>
                    <a:pt x="137" y="24"/>
                    <a:pt x="139" y="25"/>
                    <a:pt x="140" y="26"/>
                  </a:cubicBezTo>
                  <a:cubicBezTo>
                    <a:pt x="147" y="33"/>
                    <a:pt x="147" y="33"/>
                    <a:pt x="147" y="33"/>
                  </a:cubicBezTo>
                  <a:cubicBezTo>
                    <a:pt x="147" y="33"/>
                    <a:pt x="147" y="33"/>
                    <a:pt x="147" y="33"/>
                  </a:cubicBezTo>
                  <a:cubicBezTo>
                    <a:pt x="148" y="34"/>
                    <a:pt x="149" y="35"/>
                    <a:pt x="149" y="37"/>
                  </a:cubicBezTo>
                  <a:cubicBezTo>
                    <a:pt x="149" y="38"/>
                    <a:pt x="148" y="40"/>
                    <a:pt x="147" y="41"/>
                  </a:cubicBezTo>
                  <a:cubicBezTo>
                    <a:pt x="136" y="52"/>
                    <a:pt x="136" y="52"/>
                    <a:pt x="136" y="52"/>
                  </a:cubicBezTo>
                  <a:cubicBezTo>
                    <a:pt x="137" y="54"/>
                    <a:pt x="137" y="54"/>
                    <a:pt x="137" y="54"/>
                  </a:cubicBezTo>
                  <a:cubicBezTo>
                    <a:pt x="141" y="60"/>
                    <a:pt x="143" y="66"/>
                    <a:pt x="145" y="73"/>
                  </a:cubicBezTo>
                  <a:cubicBezTo>
                    <a:pt x="145" y="75"/>
                    <a:pt x="145" y="75"/>
                    <a:pt x="145" y="75"/>
                  </a:cubicBezTo>
                  <a:cubicBezTo>
                    <a:pt x="161" y="75"/>
                    <a:pt x="161" y="75"/>
                    <a:pt x="161" y="75"/>
                  </a:cubicBezTo>
                  <a:cubicBezTo>
                    <a:pt x="161" y="75"/>
                    <a:pt x="161" y="75"/>
                    <a:pt x="161" y="75"/>
                  </a:cubicBezTo>
                  <a:cubicBezTo>
                    <a:pt x="165" y="75"/>
                    <a:pt x="167" y="78"/>
                    <a:pt x="167" y="81"/>
                  </a:cubicBezTo>
                  <a:cubicBezTo>
                    <a:pt x="167" y="86"/>
                    <a:pt x="167" y="86"/>
                    <a:pt x="167" y="86"/>
                  </a:cubicBezTo>
                  <a:cubicBezTo>
                    <a:pt x="173" y="86"/>
                    <a:pt x="173" y="86"/>
                    <a:pt x="173" y="86"/>
                  </a:cubicBezTo>
                  <a:close/>
                  <a:moveTo>
                    <a:pt x="62" y="86"/>
                  </a:moveTo>
                  <a:cubicBezTo>
                    <a:pt x="62" y="79"/>
                    <a:pt x="65" y="73"/>
                    <a:pt x="69" y="69"/>
                  </a:cubicBezTo>
                  <a:cubicBezTo>
                    <a:pt x="74" y="64"/>
                    <a:pt x="80" y="61"/>
                    <a:pt x="87" y="61"/>
                  </a:cubicBezTo>
                  <a:cubicBezTo>
                    <a:pt x="94" y="61"/>
                    <a:pt x="100" y="64"/>
                    <a:pt x="104" y="69"/>
                  </a:cubicBezTo>
                  <a:cubicBezTo>
                    <a:pt x="109" y="73"/>
                    <a:pt x="112" y="79"/>
                    <a:pt x="112" y="86"/>
                  </a:cubicBezTo>
                  <a:cubicBezTo>
                    <a:pt x="118" y="86"/>
                    <a:pt x="118" y="86"/>
                    <a:pt x="118" y="86"/>
                  </a:cubicBezTo>
                  <a:cubicBezTo>
                    <a:pt x="118" y="78"/>
                    <a:pt x="114" y="70"/>
                    <a:pt x="109" y="64"/>
                  </a:cubicBezTo>
                  <a:cubicBezTo>
                    <a:pt x="103" y="59"/>
                    <a:pt x="95" y="55"/>
                    <a:pt x="87" y="55"/>
                  </a:cubicBezTo>
                  <a:cubicBezTo>
                    <a:pt x="78" y="55"/>
                    <a:pt x="70" y="59"/>
                    <a:pt x="65" y="64"/>
                  </a:cubicBezTo>
                  <a:cubicBezTo>
                    <a:pt x="59" y="70"/>
                    <a:pt x="56" y="78"/>
                    <a:pt x="56" y="86"/>
                  </a:cubicBezTo>
                  <a:cubicBezTo>
                    <a:pt x="62" y="86"/>
                    <a:pt x="62" y="86"/>
                    <a:pt x="62" y="8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04" name="Rectangle 124"/>
            <p:cNvSpPr>
              <a:spLocks noChangeArrowheads="1"/>
            </p:cNvSpPr>
            <p:nvPr>
              <p:custDataLst>
                <p:tags r:id="rId128"/>
              </p:custDataLst>
            </p:nvPr>
          </p:nvSpPr>
          <p:spPr bwMode="auto">
            <a:xfrm>
              <a:off x="9820275" y="5184775"/>
              <a:ext cx="176213" cy="822325"/>
            </a:xfrm>
            <a:prstGeom prst="rect">
              <a:avLst/>
            </a:prstGeom>
            <a:solidFill>
              <a:srgbClr val="5FB0E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05" name="Freeform 125"/>
            <p:cNvSpPr/>
            <p:nvPr>
              <p:custDataLst>
                <p:tags r:id="rId129"/>
              </p:custDataLst>
            </p:nvPr>
          </p:nvSpPr>
          <p:spPr bwMode="auto">
            <a:xfrm>
              <a:off x="9802813" y="5167313"/>
              <a:ext cx="211138" cy="857250"/>
            </a:xfrm>
            <a:custGeom>
              <a:avLst/>
              <a:gdLst>
                <a:gd name="T0" fmla="*/ 11 w 36"/>
                <a:gd name="T1" fmla="*/ 143 h 146"/>
                <a:gd name="T2" fmla="*/ 11 w 36"/>
                <a:gd name="T3" fmla="*/ 146 h 146"/>
                <a:gd name="T4" fmla="*/ 36 w 36"/>
                <a:gd name="T5" fmla="*/ 146 h 146"/>
                <a:gd name="T6" fmla="*/ 36 w 36"/>
                <a:gd name="T7" fmla="*/ 0 h 146"/>
                <a:gd name="T8" fmla="*/ 0 w 36"/>
                <a:gd name="T9" fmla="*/ 0 h 146"/>
                <a:gd name="T10" fmla="*/ 0 w 36"/>
                <a:gd name="T11" fmla="*/ 135 h 146"/>
                <a:gd name="T12" fmla="*/ 11 w 36"/>
                <a:gd name="T13" fmla="*/ 146 h 146"/>
                <a:gd name="T14" fmla="*/ 11 w 36"/>
                <a:gd name="T15" fmla="*/ 143 h 146"/>
                <a:gd name="T16" fmla="*/ 11 w 36"/>
                <a:gd name="T17" fmla="*/ 140 h 146"/>
                <a:gd name="T18" fmla="*/ 6 w 36"/>
                <a:gd name="T19" fmla="*/ 135 h 146"/>
                <a:gd name="T20" fmla="*/ 6 w 36"/>
                <a:gd name="T21" fmla="*/ 6 h 146"/>
                <a:gd name="T22" fmla="*/ 30 w 36"/>
                <a:gd name="T23" fmla="*/ 6 h 146"/>
                <a:gd name="T24" fmla="*/ 30 w 36"/>
                <a:gd name="T25" fmla="*/ 140 h 146"/>
                <a:gd name="T26" fmla="*/ 11 w 36"/>
                <a:gd name="T27" fmla="*/ 140 h 146"/>
                <a:gd name="T28" fmla="*/ 11 w 36"/>
                <a:gd name="T29" fmla="*/ 143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146">
                  <a:moveTo>
                    <a:pt x="11" y="143"/>
                  </a:moveTo>
                  <a:cubicBezTo>
                    <a:pt x="11" y="146"/>
                    <a:pt x="11" y="146"/>
                    <a:pt x="11" y="146"/>
                  </a:cubicBezTo>
                  <a:cubicBezTo>
                    <a:pt x="36" y="146"/>
                    <a:pt x="36" y="146"/>
                    <a:pt x="36" y="146"/>
                  </a:cubicBezTo>
                  <a:cubicBezTo>
                    <a:pt x="36" y="0"/>
                    <a:pt x="36" y="0"/>
                    <a:pt x="36" y="0"/>
                  </a:cubicBezTo>
                  <a:cubicBezTo>
                    <a:pt x="0" y="0"/>
                    <a:pt x="0" y="0"/>
                    <a:pt x="0" y="0"/>
                  </a:cubicBezTo>
                  <a:cubicBezTo>
                    <a:pt x="0" y="135"/>
                    <a:pt x="0" y="135"/>
                    <a:pt x="0" y="135"/>
                  </a:cubicBezTo>
                  <a:cubicBezTo>
                    <a:pt x="0" y="141"/>
                    <a:pt x="5" y="146"/>
                    <a:pt x="11" y="146"/>
                  </a:cubicBezTo>
                  <a:cubicBezTo>
                    <a:pt x="11" y="143"/>
                    <a:pt x="11" y="143"/>
                    <a:pt x="11" y="143"/>
                  </a:cubicBezTo>
                  <a:cubicBezTo>
                    <a:pt x="11" y="140"/>
                    <a:pt x="11" y="140"/>
                    <a:pt x="11" y="140"/>
                  </a:cubicBezTo>
                  <a:cubicBezTo>
                    <a:pt x="8" y="140"/>
                    <a:pt x="6" y="138"/>
                    <a:pt x="6" y="135"/>
                  </a:cubicBezTo>
                  <a:cubicBezTo>
                    <a:pt x="6" y="6"/>
                    <a:pt x="6" y="6"/>
                    <a:pt x="6" y="6"/>
                  </a:cubicBezTo>
                  <a:cubicBezTo>
                    <a:pt x="30" y="6"/>
                    <a:pt x="30" y="6"/>
                    <a:pt x="30" y="6"/>
                  </a:cubicBezTo>
                  <a:cubicBezTo>
                    <a:pt x="30" y="140"/>
                    <a:pt x="30" y="140"/>
                    <a:pt x="30" y="140"/>
                  </a:cubicBezTo>
                  <a:cubicBezTo>
                    <a:pt x="11" y="140"/>
                    <a:pt x="11" y="140"/>
                    <a:pt x="11" y="140"/>
                  </a:cubicBezTo>
                  <a:lnTo>
                    <a:pt x="11" y="143"/>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06" name="Freeform 126"/>
            <p:cNvSpPr/>
            <p:nvPr>
              <p:custDataLst>
                <p:tags r:id="rId130"/>
              </p:custDataLst>
            </p:nvPr>
          </p:nvSpPr>
          <p:spPr bwMode="auto">
            <a:xfrm>
              <a:off x="9731375" y="5184775"/>
              <a:ext cx="234950" cy="117475"/>
            </a:xfrm>
            <a:custGeom>
              <a:avLst/>
              <a:gdLst>
                <a:gd name="T0" fmla="*/ 0 w 148"/>
                <a:gd name="T1" fmla="*/ 74 h 74"/>
                <a:gd name="T2" fmla="*/ 111 w 148"/>
                <a:gd name="T3" fmla="*/ 74 h 74"/>
                <a:gd name="T4" fmla="*/ 148 w 148"/>
                <a:gd name="T5" fmla="*/ 0 h 74"/>
                <a:gd name="T6" fmla="*/ 37 w 148"/>
                <a:gd name="T7" fmla="*/ 0 h 74"/>
                <a:gd name="T8" fmla="*/ 0 w 148"/>
                <a:gd name="T9" fmla="*/ 74 h 74"/>
              </a:gdLst>
              <a:ahLst/>
              <a:cxnLst>
                <a:cxn ang="0">
                  <a:pos x="T0" y="T1"/>
                </a:cxn>
                <a:cxn ang="0">
                  <a:pos x="T2" y="T3"/>
                </a:cxn>
                <a:cxn ang="0">
                  <a:pos x="T4" y="T5"/>
                </a:cxn>
                <a:cxn ang="0">
                  <a:pos x="T6" y="T7"/>
                </a:cxn>
                <a:cxn ang="0">
                  <a:pos x="T8" y="T9"/>
                </a:cxn>
              </a:cxnLst>
              <a:rect l="0" t="0" r="r" b="b"/>
              <a:pathLst>
                <a:path w="148" h="74">
                  <a:moveTo>
                    <a:pt x="0" y="74"/>
                  </a:moveTo>
                  <a:lnTo>
                    <a:pt x="111" y="74"/>
                  </a:lnTo>
                  <a:lnTo>
                    <a:pt x="148" y="0"/>
                  </a:lnTo>
                  <a:lnTo>
                    <a:pt x="37" y="0"/>
                  </a:lnTo>
                  <a:lnTo>
                    <a:pt x="0" y="74"/>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07" name="Freeform 127"/>
            <p:cNvSpPr/>
            <p:nvPr>
              <p:custDataLst>
                <p:tags r:id="rId131"/>
              </p:custDataLst>
            </p:nvPr>
          </p:nvSpPr>
          <p:spPr bwMode="auto">
            <a:xfrm>
              <a:off x="9702800" y="5167313"/>
              <a:ext cx="293688" cy="152400"/>
            </a:xfrm>
            <a:custGeom>
              <a:avLst/>
              <a:gdLst>
                <a:gd name="T0" fmla="*/ 18 w 185"/>
                <a:gd name="T1" fmla="*/ 85 h 96"/>
                <a:gd name="T2" fmla="*/ 18 w 185"/>
                <a:gd name="T3" fmla="*/ 96 h 96"/>
                <a:gd name="T4" fmla="*/ 137 w 185"/>
                <a:gd name="T5" fmla="*/ 96 h 96"/>
                <a:gd name="T6" fmla="*/ 185 w 185"/>
                <a:gd name="T7" fmla="*/ 0 h 96"/>
                <a:gd name="T8" fmla="*/ 48 w 185"/>
                <a:gd name="T9" fmla="*/ 0 h 96"/>
                <a:gd name="T10" fmla="*/ 0 w 185"/>
                <a:gd name="T11" fmla="*/ 96 h 96"/>
                <a:gd name="T12" fmla="*/ 18 w 185"/>
                <a:gd name="T13" fmla="*/ 96 h 96"/>
                <a:gd name="T14" fmla="*/ 18 w 185"/>
                <a:gd name="T15" fmla="*/ 85 h 96"/>
                <a:gd name="T16" fmla="*/ 29 w 185"/>
                <a:gd name="T17" fmla="*/ 89 h 96"/>
                <a:gd name="T18" fmla="*/ 63 w 185"/>
                <a:gd name="T19" fmla="*/ 23 h 96"/>
                <a:gd name="T20" fmla="*/ 148 w 185"/>
                <a:gd name="T21" fmla="*/ 23 h 96"/>
                <a:gd name="T22" fmla="*/ 122 w 185"/>
                <a:gd name="T23" fmla="*/ 74 h 96"/>
                <a:gd name="T24" fmla="*/ 18 w 185"/>
                <a:gd name="T25" fmla="*/ 74 h 96"/>
                <a:gd name="T26" fmla="*/ 18 w 185"/>
                <a:gd name="T27" fmla="*/ 85 h 96"/>
                <a:gd name="T28" fmla="*/ 29 w 185"/>
                <a:gd name="T29" fmla="*/ 89 h 96"/>
                <a:gd name="T30" fmla="*/ 18 w 185"/>
                <a:gd name="T31" fmla="*/ 8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5" h="96">
                  <a:moveTo>
                    <a:pt x="18" y="85"/>
                  </a:moveTo>
                  <a:lnTo>
                    <a:pt x="18" y="96"/>
                  </a:lnTo>
                  <a:lnTo>
                    <a:pt x="137" y="96"/>
                  </a:lnTo>
                  <a:lnTo>
                    <a:pt x="185" y="0"/>
                  </a:lnTo>
                  <a:lnTo>
                    <a:pt x="48" y="0"/>
                  </a:lnTo>
                  <a:lnTo>
                    <a:pt x="0" y="96"/>
                  </a:lnTo>
                  <a:lnTo>
                    <a:pt x="18" y="96"/>
                  </a:lnTo>
                  <a:lnTo>
                    <a:pt x="18" y="85"/>
                  </a:lnTo>
                  <a:lnTo>
                    <a:pt x="29" y="89"/>
                  </a:lnTo>
                  <a:lnTo>
                    <a:pt x="63" y="23"/>
                  </a:lnTo>
                  <a:lnTo>
                    <a:pt x="148" y="23"/>
                  </a:lnTo>
                  <a:lnTo>
                    <a:pt x="122" y="74"/>
                  </a:lnTo>
                  <a:lnTo>
                    <a:pt x="18" y="74"/>
                  </a:lnTo>
                  <a:lnTo>
                    <a:pt x="18" y="85"/>
                  </a:lnTo>
                  <a:lnTo>
                    <a:pt x="29" y="89"/>
                  </a:lnTo>
                  <a:lnTo>
                    <a:pt x="18" y="85"/>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08" name="Rectangle 128"/>
            <p:cNvSpPr>
              <a:spLocks noChangeArrowheads="1"/>
            </p:cNvSpPr>
            <p:nvPr>
              <p:custDataLst>
                <p:tags r:id="rId132"/>
              </p:custDataLst>
            </p:nvPr>
          </p:nvSpPr>
          <p:spPr bwMode="auto">
            <a:xfrm>
              <a:off x="9996488" y="5184775"/>
              <a:ext cx="1066800" cy="822325"/>
            </a:xfrm>
            <a:prstGeom prst="rect">
              <a:avLst/>
            </a:prstGeom>
            <a:solidFill>
              <a:srgbClr val="9ECFE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09" name="Rectangle 129"/>
            <p:cNvSpPr>
              <a:spLocks noChangeArrowheads="1"/>
            </p:cNvSpPr>
            <p:nvPr>
              <p:custDataLst>
                <p:tags r:id="rId133"/>
              </p:custDataLst>
            </p:nvPr>
          </p:nvSpPr>
          <p:spPr bwMode="auto">
            <a:xfrm>
              <a:off x="9996488" y="5184775"/>
              <a:ext cx="1066800" cy="8223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10" name="Freeform 130"/>
            <p:cNvSpPr/>
            <p:nvPr>
              <p:custDataLst>
                <p:tags r:id="rId134"/>
              </p:custDataLst>
            </p:nvPr>
          </p:nvSpPr>
          <p:spPr bwMode="auto">
            <a:xfrm>
              <a:off x="9977438" y="5167313"/>
              <a:ext cx="1103313" cy="857250"/>
            </a:xfrm>
            <a:custGeom>
              <a:avLst/>
              <a:gdLst>
                <a:gd name="T0" fmla="*/ 182 w 188"/>
                <a:gd name="T1" fmla="*/ 118 h 146"/>
                <a:gd name="T2" fmla="*/ 182 w 188"/>
                <a:gd name="T3" fmla="*/ 131 h 146"/>
                <a:gd name="T4" fmla="*/ 173 w 188"/>
                <a:gd name="T5" fmla="*/ 140 h 146"/>
                <a:gd name="T6" fmla="*/ 6 w 188"/>
                <a:gd name="T7" fmla="*/ 140 h 146"/>
                <a:gd name="T8" fmla="*/ 6 w 188"/>
                <a:gd name="T9" fmla="*/ 6 h 146"/>
                <a:gd name="T10" fmla="*/ 182 w 188"/>
                <a:gd name="T11" fmla="*/ 6 h 146"/>
                <a:gd name="T12" fmla="*/ 182 w 188"/>
                <a:gd name="T13" fmla="*/ 69 h 146"/>
                <a:gd name="T14" fmla="*/ 188 w 188"/>
                <a:gd name="T15" fmla="*/ 69 h 146"/>
                <a:gd name="T16" fmla="*/ 188 w 188"/>
                <a:gd name="T17" fmla="*/ 0 h 146"/>
                <a:gd name="T18" fmla="*/ 0 w 188"/>
                <a:gd name="T19" fmla="*/ 0 h 146"/>
                <a:gd name="T20" fmla="*/ 0 w 188"/>
                <a:gd name="T21" fmla="*/ 146 h 146"/>
                <a:gd name="T22" fmla="*/ 173 w 188"/>
                <a:gd name="T23" fmla="*/ 146 h 146"/>
                <a:gd name="T24" fmla="*/ 188 w 188"/>
                <a:gd name="T25" fmla="*/ 131 h 146"/>
                <a:gd name="T26" fmla="*/ 188 w 188"/>
                <a:gd name="T27" fmla="*/ 118 h 146"/>
                <a:gd name="T28" fmla="*/ 182 w 188"/>
                <a:gd name="T29" fmla="*/ 118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8" h="146">
                  <a:moveTo>
                    <a:pt x="182" y="118"/>
                  </a:moveTo>
                  <a:cubicBezTo>
                    <a:pt x="182" y="131"/>
                    <a:pt x="182" y="131"/>
                    <a:pt x="182" y="131"/>
                  </a:cubicBezTo>
                  <a:cubicBezTo>
                    <a:pt x="182" y="136"/>
                    <a:pt x="178" y="140"/>
                    <a:pt x="173" y="140"/>
                  </a:cubicBezTo>
                  <a:cubicBezTo>
                    <a:pt x="6" y="140"/>
                    <a:pt x="6" y="140"/>
                    <a:pt x="6" y="140"/>
                  </a:cubicBezTo>
                  <a:cubicBezTo>
                    <a:pt x="6" y="6"/>
                    <a:pt x="6" y="6"/>
                    <a:pt x="6" y="6"/>
                  </a:cubicBezTo>
                  <a:cubicBezTo>
                    <a:pt x="182" y="6"/>
                    <a:pt x="182" y="6"/>
                    <a:pt x="182" y="6"/>
                  </a:cubicBezTo>
                  <a:cubicBezTo>
                    <a:pt x="182" y="69"/>
                    <a:pt x="182" y="69"/>
                    <a:pt x="182" y="69"/>
                  </a:cubicBezTo>
                  <a:cubicBezTo>
                    <a:pt x="188" y="69"/>
                    <a:pt x="188" y="69"/>
                    <a:pt x="188" y="69"/>
                  </a:cubicBezTo>
                  <a:cubicBezTo>
                    <a:pt x="188" y="0"/>
                    <a:pt x="188" y="0"/>
                    <a:pt x="188" y="0"/>
                  </a:cubicBezTo>
                  <a:cubicBezTo>
                    <a:pt x="0" y="0"/>
                    <a:pt x="0" y="0"/>
                    <a:pt x="0" y="0"/>
                  </a:cubicBezTo>
                  <a:cubicBezTo>
                    <a:pt x="0" y="146"/>
                    <a:pt x="0" y="146"/>
                    <a:pt x="0" y="146"/>
                  </a:cubicBezTo>
                  <a:cubicBezTo>
                    <a:pt x="173" y="146"/>
                    <a:pt x="173" y="146"/>
                    <a:pt x="173" y="146"/>
                  </a:cubicBezTo>
                  <a:cubicBezTo>
                    <a:pt x="181" y="146"/>
                    <a:pt x="188" y="139"/>
                    <a:pt x="188" y="131"/>
                  </a:cubicBezTo>
                  <a:cubicBezTo>
                    <a:pt x="188" y="118"/>
                    <a:pt x="188" y="118"/>
                    <a:pt x="188" y="118"/>
                  </a:cubicBezTo>
                  <a:cubicBezTo>
                    <a:pt x="182" y="118"/>
                    <a:pt x="182" y="118"/>
                    <a:pt x="182" y="118"/>
                  </a:cubicBezTo>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11" name="Freeform 131"/>
            <p:cNvSpPr/>
            <p:nvPr>
              <p:custDataLst>
                <p:tags r:id="rId135"/>
              </p:custDataLst>
            </p:nvPr>
          </p:nvSpPr>
          <p:spPr bwMode="auto">
            <a:xfrm>
              <a:off x="10031413" y="5184775"/>
              <a:ext cx="1119188" cy="117475"/>
            </a:xfrm>
            <a:custGeom>
              <a:avLst/>
              <a:gdLst>
                <a:gd name="T0" fmla="*/ 705 w 705"/>
                <a:gd name="T1" fmla="*/ 74 h 74"/>
                <a:gd name="T2" fmla="*/ 37 w 705"/>
                <a:gd name="T3" fmla="*/ 74 h 74"/>
                <a:gd name="T4" fmla="*/ 0 w 705"/>
                <a:gd name="T5" fmla="*/ 0 h 74"/>
                <a:gd name="T6" fmla="*/ 672 w 705"/>
                <a:gd name="T7" fmla="*/ 0 h 74"/>
                <a:gd name="T8" fmla="*/ 705 w 705"/>
                <a:gd name="T9" fmla="*/ 74 h 74"/>
              </a:gdLst>
              <a:ahLst/>
              <a:cxnLst>
                <a:cxn ang="0">
                  <a:pos x="T0" y="T1"/>
                </a:cxn>
                <a:cxn ang="0">
                  <a:pos x="T2" y="T3"/>
                </a:cxn>
                <a:cxn ang="0">
                  <a:pos x="T4" y="T5"/>
                </a:cxn>
                <a:cxn ang="0">
                  <a:pos x="T6" y="T7"/>
                </a:cxn>
                <a:cxn ang="0">
                  <a:pos x="T8" y="T9"/>
                </a:cxn>
              </a:cxnLst>
              <a:rect l="0" t="0" r="r" b="b"/>
              <a:pathLst>
                <a:path w="705" h="74">
                  <a:moveTo>
                    <a:pt x="705" y="74"/>
                  </a:moveTo>
                  <a:lnTo>
                    <a:pt x="37" y="74"/>
                  </a:lnTo>
                  <a:lnTo>
                    <a:pt x="0" y="0"/>
                  </a:lnTo>
                  <a:lnTo>
                    <a:pt x="672" y="0"/>
                  </a:lnTo>
                  <a:lnTo>
                    <a:pt x="705" y="74"/>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12" name="Freeform 132"/>
            <p:cNvSpPr/>
            <p:nvPr>
              <p:custDataLst>
                <p:tags r:id="rId136"/>
              </p:custDataLst>
            </p:nvPr>
          </p:nvSpPr>
          <p:spPr bwMode="auto">
            <a:xfrm>
              <a:off x="10001250" y="5167313"/>
              <a:ext cx="1179513" cy="152400"/>
            </a:xfrm>
            <a:custGeom>
              <a:avLst/>
              <a:gdLst>
                <a:gd name="T0" fmla="*/ 724 w 743"/>
                <a:gd name="T1" fmla="*/ 85 h 96"/>
                <a:gd name="T2" fmla="*/ 724 w 743"/>
                <a:gd name="T3" fmla="*/ 74 h 96"/>
                <a:gd name="T4" fmla="*/ 63 w 743"/>
                <a:gd name="T5" fmla="*/ 74 h 96"/>
                <a:gd name="T6" fmla="*/ 37 w 743"/>
                <a:gd name="T7" fmla="*/ 23 h 96"/>
                <a:gd name="T8" fmla="*/ 684 w 743"/>
                <a:gd name="T9" fmla="*/ 23 h 96"/>
                <a:gd name="T10" fmla="*/ 717 w 743"/>
                <a:gd name="T11" fmla="*/ 89 h 96"/>
                <a:gd name="T12" fmla="*/ 724 w 743"/>
                <a:gd name="T13" fmla="*/ 85 h 96"/>
                <a:gd name="T14" fmla="*/ 724 w 743"/>
                <a:gd name="T15" fmla="*/ 74 h 96"/>
                <a:gd name="T16" fmla="*/ 724 w 743"/>
                <a:gd name="T17" fmla="*/ 85 h 96"/>
                <a:gd name="T18" fmla="*/ 735 w 743"/>
                <a:gd name="T19" fmla="*/ 82 h 96"/>
                <a:gd name="T20" fmla="*/ 699 w 743"/>
                <a:gd name="T21" fmla="*/ 0 h 96"/>
                <a:gd name="T22" fmla="*/ 0 w 743"/>
                <a:gd name="T23" fmla="*/ 0 h 96"/>
                <a:gd name="T24" fmla="*/ 48 w 743"/>
                <a:gd name="T25" fmla="*/ 96 h 96"/>
                <a:gd name="T26" fmla="*/ 743 w 743"/>
                <a:gd name="T27" fmla="*/ 96 h 96"/>
                <a:gd name="T28" fmla="*/ 735 w 743"/>
                <a:gd name="T29" fmla="*/ 82 h 96"/>
                <a:gd name="T30" fmla="*/ 724 w 743"/>
                <a:gd name="T31" fmla="*/ 8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43" h="96">
                  <a:moveTo>
                    <a:pt x="724" y="85"/>
                  </a:moveTo>
                  <a:lnTo>
                    <a:pt x="724" y="74"/>
                  </a:lnTo>
                  <a:lnTo>
                    <a:pt x="63" y="74"/>
                  </a:lnTo>
                  <a:lnTo>
                    <a:pt x="37" y="23"/>
                  </a:lnTo>
                  <a:lnTo>
                    <a:pt x="684" y="23"/>
                  </a:lnTo>
                  <a:lnTo>
                    <a:pt x="717" y="89"/>
                  </a:lnTo>
                  <a:lnTo>
                    <a:pt x="724" y="85"/>
                  </a:lnTo>
                  <a:lnTo>
                    <a:pt x="724" y="74"/>
                  </a:lnTo>
                  <a:lnTo>
                    <a:pt x="724" y="85"/>
                  </a:lnTo>
                  <a:lnTo>
                    <a:pt x="735" y="82"/>
                  </a:lnTo>
                  <a:lnTo>
                    <a:pt x="699" y="0"/>
                  </a:lnTo>
                  <a:lnTo>
                    <a:pt x="0" y="0"/>
                  </a:lnTo>
                  <a:lnTo>
                    <a:pt x="48" y="96"/>
                  </a:lnTo>
                  <a:lnTo>
                    <a:pt x="743" y="96"/>
                  </a:lnTo>
                  <a:lnTo>
                    <a:pt x="735" y="82"/>
                  </a:lnTo>
                  <a:lnTo>
                    <a:pt x="724" y="85"/>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13" name="Freeform 133"/>
            <p:cNvSpPr/>
            <p:nvPr>
              <p:custDataLst>
                <p:tags r:id="rId137"/>
              </p:custDataLst>
            </p:nvPr>
          </p:nvSpPr>
          <p:spPr bwMode="auto">
            <a:xfrm>
              <a:off x="5737225" y="5238750"/>
              <a:ext cx="598488" cy="785813"/>
            </a:xfrm>
            <a:custGeom>
              <a:avLst/>
              <a:gdLst>
                <a:gd name="T0" fmla="*/ 67 w 102"/>
                <a:gd name="T1" fmla="*/ 34 h 134"/>
                <a:gd name="T2" fmla="*/ 67 w 102"/>
                <a:gd name="T3" fmla="*/ 15 h 134"/>
                <a:gd name="T4" fmla="*/ 73 w 102"/>
                <a:gd name="T5" fmla="*/ 15 h 134"/>
                <a:gd name="T6" fmla="*/ 76 w 102"/>
                <a:gd name="T7" fmla="*/ 12 h 134"/>
                <a:gd name="T8" fmla="*/ 76 w 102"/>
                <a:gd name="T9" fmla="*/ 4 h 134"/>
                <a:gd name="T10" fmla="*/ 73 w 102"/>
                <a:gd name="T11" fmla="*/ 0 h 134"/>
                <a:gd name="T12" fmla="*/ 33 w 102"/>
                <a:gd name="T13" fmla="*/ 0 h 134"/>
                <a:gd name="T14" fmla="*/ 29 w 102"/>
                <a:gd name="T15" fmla="*/ 4 h 134"/>
                <a:gd name="T16" fmla="*/ 29 w 102"/>
                <a:gd name="T17" fmla="*/ 12 h 134"/>
                <a:gd name="T18" fmla="*/ 33 w 102"/>
                <a:gd name="T19" fmla="*/ 15 h 134"/>
                <a:gd name="T20" fmla="*/ 38 w 102"/>
                <a:gd name="T21" fmla="*/ 15 h 134"/>
                <a:gd name="T22" fmla="*/ 38 w 102"/>
                <a:gd name="T23" fmla="*/ 34 h 134"/>
                <a:gd name="T24" fmla="*/ 3 w 102"/>
                <a:gd name="T25" fmla="*/ 87 h 134"/>
                <a:gd name="T26" fmla="*/ 47 w 102"/>
                <a:gd name="T27" fmla="*/ 130 h 134"/>
                <a:gd name="T28" fmla="*/ 102 w 102"/>
                <a:gd name="T29" fmla="*/ 81 h 134"/>
                <a:gd name="T30" fmla="*/ 67 w 102"/>
                <a:gd name="T31" fmla="*/ 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34">
                  <a:moveTo>
                    <a:pt x="67" y="34"/>
                  </a:moveTo>
                  <a:cubicBezTo>
                    <a:pt x="67" y="15"/>
                    <a:pt x="67" y="15"/>
                    <a:pt x="67" y="15"/>
                  </a:cubicBezTo>
                  <a:cubicBezTo>
                    <a:pt x="73" y="15"/>
                    <a:pt x="73" y="15"/>
                    <a:pt x="73" y="15"/>
                  </a:cubicBezTo>
                  <a:cubicBezTo>
                    <a:pt x="75" y="15"/>
                    <a:pt x="76" y="14"/>
                    <a:pt x="76" y="12"/>
                  </a:cubicBezTo>
                  <a:cubicBezTo>
                    <a:pt x="76" y="4"/>
                    <a:pt x="76" y="4"/>
                    <a:pt x="76" y="4"/>
                  </a:cubicBezTo>
                  <a:cubicBezTo>
                    <a:pt x="76" y="2"/>
                    <a:pt x="75" y="0"/>
                    <a:pt x="73" y="0"/>
                  </a:cubicBezTo>
                  <a:cubicBezTo>
                    <a:pt x="33" y="0"/>
                    <a:pt x="33" y="0"/>
                    <a:pt x="33" y="0"/>
                  </a:cubicBezTo>
                  <a:cubicBezTo>
                    <a:pt x="31" y="0"/>
                    <a:pt x="29" y="2"/>
                    <a:pt x="29" y="4"/>
                  </a:cubicBezTo>
                  <a:cubicBezTo>
                    <a:pt x="29" y="12"/>
                    <a:pt x="29" y="12"/>
                    <a:pt x="29" y="12"/>
                  </a:cubicBezTo>
                  <a:cubicBezTo>
                    <a:pt x="29" y="14"/>
                    <a:pt x="31" y="15"/>
                    <a:pt x="33" y="15"/>
                  </a:cubicBezTo>
                  <a:cubicBezTo>
                    <a:pt x="38" y="15"/>
                    <a:pt x="38" y="15"/>
                    <a:pt x="38" y="15"/>
                  </a:cubicBezTo>
                  <a:cubicBezTo>
                    <a:pt x="38" y="34"/>
                    <a:pt x="38" y="34"/>
                    <a:pt x="38" y="34"/>
                  </a:cubicBezTo>
                  <a:cubicBezTo>
                    <a:pt x="16" y="40"/>
                    <a:pt x="0" y="62"/>
                    <a:pt x="3" y="87"/>
                  </a:cubicBezTo>
                  <a:cubicBezTo>
                    <a:pt x="6" y="110"/>
                    <a:pt x="24" y="128"/>
                    <a:pt x="47" y="130"/>
                  </a:cubicBezTo>
                  <a:cubicBezTo>
                    <a:pt x="77" y="134"/>
                    <a:pt x="102" y="110"/>
                    <a:pt x="102" y="81"/>
                  </a:cubicBezTo>
                  <a:cubicBezTo>
                    <a:pt x="102" y="59"/>
                    <a:pt x="88" y="40"/>
                    <a:pt x="67" y="34"/>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14" name="Oval 134"/>
            <p:cNvSpPr>
              <a:spLocks noChangeArrowheads="1"/>
            </p:cNvSpPr>
            <p:nvPr>
              <p:custDataLst>
                <p:tags r:id="rId138"/>
              </p:custDataLst>
            </p:nvPr>
          </p:nvSpPr>
          <p:spPr bwMode="auto">
            <a:xfrm>
              <a:off x="5808663" y="5478463"/>
              <a:ext cx="468313" cy="469900"/>
            </a:xfrm>
            <a:prstGeom prst="ellipse">
              <a:avLst/>
            </a:pr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15" name="Freeform 135"/>
            <p:cNvSpPr/>
            <p:nvPr>
              <p:custDataLst>
                <p:tags r:id="rId139"/>
              </p:custDataLst>
            </p:nvPr>
          </p:nvSpPr>
          <p:spPr bwMode="auto">
            <a:xfrm>
              <a:off x="5843588" y="5508625"/>
              <a:ext cx="404813" cy="409575"/>
            </a:xfrm>
            <a:custGeom>
              <a:avLst/>
              <a:gdLst>
                <a:gd name="T0" fmla="*/ 66 w 69"/>
                <a:gd name="T1" fmla="*/ 35 h 70"/>
                <a:gd name="T2" fmla="*/ 63 w 69"/>
                <a:gd name="T3" fmla="*/ 35 h 70"/>
                <a:gd name="T4" fmla="*/ 55 w 69"/>
                <a:gd name="T5" fmla="*/ 56 h 70"/>
                <a:gd name="T6" fmla="*/ 34 w 69"/>
                <a:gd name="T7" fmla="*/ 64 h 70"/>
                <a:gd name="T8" fmla="*/ 14 w 69"/>
                <a:gd name="T9" fmla="*/ 56 h 70"/>
                <a:gd name="T10" fmla="*/ 6 w 69"/>
                <a:gd name="T11" fmla="*/ 35 h 70"/>
                <a:gd name="T12" fmla="*/ 14 w 69"/>
                <a:gd name="T13" fmla="*/ 15 h 70"/>
                <a:gd name="T14" fmla="*/ 34 w 69"/>
                <a:gd name="T15" fmla="*/ 6 h 70"/>
                <a:gd name="T16" fmla="*/ 55 w 69"/>
                <a:gd name="T17" fmla="*/ 15 h 70"/>
                <a:gd name="T18" fmla="*/ 63 w 69"/>
                <a:gd name="T19" fmla="*/ 35 h 70"/>
                <a:gd name="T20" fmla="*/ 66 w 69"/>
                <a:gd name="T21" fmla="*/ 35 h 70"/>
                <a:gd name="T22" fmla="*/ 69 w 69"/>
                <a:gd name="T23" fmla="*/ 35 h 70"/>
                <a:gd name="T24" fmla="*/ 34 w 69"/>
                <a:gd name="T25" fmla="*/ 0 h 70"/>
                <a:gd name="T26" fmla="*/ 0 w 69"/>
                <a:gd name="T27" fmla="*/ 35 h 70"/>
                <a:gd name="T28" fmla="*/ 34 w 69"/>
                <a:gd name="T29" fmla="*/ 70 h 70"/>
                <a:gd name="T30" fmla="*/ 69 w 69"/>
                <a:gd name="T31" fmla="*/ 35 h 70"/>
                <a:gd name="T32" fmla="*/ 66 w 69"/>
                <a:gd name="T33"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 h="70">
                  <a:moveTo>
                    <a:pt x="66" y="35"/>
                  </a:moveTo>
                  <a:cubicBezTo>
                    <a:pt x="63" y="35"/>
                    <a:pt x="63" y="35"/>
                    <a:pt x="63" y="35"/>
                  </a:cubicBezTo>
                  <a:cubicBezTo>
                    <a:pt x="63" y="43"/>
                    <a:pt x="60" y="51"/>
                    <a:pt x="55" y="56"/>
                  </a:cubicBezTo>
                  <a:cubicBezTo>
                    <a:pt x="50" y="61"/>
                    <a:pt x="42" y="64"/>
                    <a:pt x="34" y="64"/>
                  </a:cubicBezTo>
                  <a:cubicBezTo>
                    <a:pt x="26" y="64"/>
                    <a:pt x="19" y="61"/>
                    <a:pt x="14" y="56"/>
                  </a:cubicBezTo>
                  <a:cubicBezTo>
                    <a:pt x="9" y="51"/>
                    <a:pt x="6" y="43"/>
                    <a:pt x="6" y="35"/>
                  </a:cubicBezTo>
                  <a:cubicBezTo>
                    <a:pt x="6" y="27"/>
                    <a:pt x="9" y="20"/>
                    <a:pt x="14" y="15"/>
                  </a:cubicBezTo>
                  <a:cubicBezTo>
                    <a:pt x="19" y="10"/>
                    <a:pt x="26" y="6"/>
                    <a:pt x="34" y="6"/>
                  </a:cubicBezTo>
                  <a:cubicBezTo>
                    <a:pt x="42" y="6"/>
                    <a:pt x="50" y="10"/>
                    <a:pt x="55" y="15"/>
                  </a:cubicBezTo>
                  <a:cubicBezTo>
                    <a:pt x="60" y="20"/>
                    <a:pt x="63" y="27"/>
                    <a:pt x="63" y="35"/>
                  </a:cubicBezTo>
                  <a:cubicBezTo>
                    <a:pt x="66" y="35"/>
                    <a:pt x="66" y="35"/>
                    <a:pt x="66" y="35"/>
                  </a:cubicBezTo>
                  <a:cubicBezTo>
                    <a:pt x="69" y="35"/>
                    <a:pt x="69" y="35"/>
                    <a:pt x="69" y="35"/>
                  </a:cubicBezTo>
                  <a:cubicBezTo>
                    <a:pt x="69" y="16"/>
                    <a:pt x="54" y="0"/>
                    <a:pt x="34" y="0"/>
                  </a:cubicBezTo>
                  <a:cubicBezTo>
                    <a:pt x="15" y="0"/>
                    <a:pt x="0" y="16"/>
                    <a:pt x="0" y="35"/>
                  </a:cubicBezTo>
                  <a:cubicBezTo>
                    <a:pt x="0" y="55"/>
                    <a:pt x="15" y="70"/>
                    <a:pt x="34" y="70"/>
                  </a:cubicBezTo>
                  <a:cubicBezTo>
                    <a:pt x="54" y="70"/>
                    <a:pt x="69" y="55"/>
                    <a:pt x="69" y="35"/>
                  </a:cubicBezTo>
                  <a:lnTo>
                    <a:pt x="66" y="35"/>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16" name="Freeform 136"/>
            <p:cNvSpPr/>
            <p:nvPr>
              <p:custDataLst>
                <p:tags r:id="rId140"/>
              </p:custDataLst>
            </p:nvPr>
          </p:nvSpPr>
          <p:spPr bwMode="auto">
            <a:xfrm>
              <a:off x="6096000" y="5532438"/>
              <a:ext cx="76200" cy="368300"/>
            </a:xfrm>
            <a:custGeom>
              <a:avLst/>
              <a:gdLst>
                <a:gd name="T0" fmla="*/ 0 w 13"/>
                <a:gd name="T1" fmla="*/ 3 h 63"/>
                <a:gd name="T2" fmla="*/ 7 w 13"/>
                <a:gd name="T3" fmla="*/ 31 h 63"/>
                <a:gd name="T4" fmla="*/ 0 w 13"/>
                <a:gd name="T5" fmla="*/ 60 h 63"/>
                <a:gd name="T6" fmla="*/ 5 w 13"/>
                <a:gd name="T7" fmla="*/ 63 h 63"/>
                <a:gd name="T8" fmla="*/ 13 w 13"/>
                <a:gd name="T9" fmla="*/ 31 h 63"/>
                <a:gd name="T10" fmla="*/ 5 w 13"/>
                <a:gd name="T11" fmla="*/ 0 h 63"/>
                <a:gd name="T12" fmla="*/ 0 w 13"/>
                <a:gd name="T13" fmla="*/ 3 h 63"/>
              </a:gdLst>
              <a:ahLst/>
              <a:cxnLst>
                <a:cxn ang="0">
                  <a:pos x="T0" y="T1"/>
                </a:cxn>
                <a:cxn ang="0">
                  <a:pos x="T2" y="T3"/>
                </a:cxn>
                <a:cxn ang="0">
                  <a:pos x="T4" y="T5"/>
                </a:cxn>
                <a:cxn ang="0">
                  <a:pos x="T6" y="T7"/>
                </a:cxn>
                <a:cxn ang="0">
                  <a:pos x="T8" y="T9"/>
                </a:cxn>
                <a:cxn ang="0">
                  <a:pos x="T10" y="T11"/>
                </a:cxn>
                <a:cxn ang="0">
                  <a:pos x="T12" y="T13"/>
                </a:cxn>
              </a:cxnLst>
              <a:rect l="0" t="0" r="r" b="b"/>
              <a:pathLst>
                <a:path w="13" h="63">
                  <a:moveTo>
                    <a:pt x="0" y="3"/>
                  </a:moveTo>
                  <a:cubicBezTo>
                    <a:pt x="5" y="10"/>
                    <a:pt x="7" y="20"/>
                    <a:pt x="7" y="31"/>
                  </a:cubicBezTo>
                  <a:cubicBezTo>
                    <a:pt x="7" y="42"/>
                    <a:pt x="5" y="52"/>
                    <a:pt x="0" y="60"/>
                  </a:cubicBezTo>
                  <a:cubicBezTo>
                    <a:pt x="5" y="63"/>
                    <a:pt x="5" y="63"/>
                    <a:pt x="5" y="63"/>
                  </a:cubicBezTo>
                  <a:cubicBezTo>
                    <a:pt x="10" y="54"/>
                    <a:pt x="13" y="43"/>
                    <a:pt x="13" y="31"/>
                  </a:cubicBezTo>
                  <a:cubicBezTo>
                    <a:pt x="13" y="19"/>
                    <a:pt x="10" y="8"/>
                    <a:pt x="5" y="0"/>
                  </a:cubicBezTo>
                  <a:cubicBezTo>
                    <a:pt x="0" y="3"/>
                    <a:pt x="0" y="3"/>
                    <a:pt x="0" y="3"/>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17" name="Freeform 137"/>
            <p:cNvSpPr/>
            <p:nvPr>
              <p:custDataLst>
                <p:tags r:id="rId141"/>
              </p:custDataLst>
            </p:nvPr>
          </p:nvSpPr>
          <p:spPr bwMode="auto">
            <a:xfrm>
              <a:off x="5919788" y="5532438"/>
              <a:ext cx="80963" cy="368300"/>
            </a:xfrm>
            <a:custGeom>
              <a:avLst/>
              <a:gdLst>
                <a:gd name="T0" fmla="*/ 8 w 14"/>
                <a:gd name="T1" fmla="*/ 0 h 63"/>
                <a:gd name="T2" fmla="*/ 0 w 14"/>
                <a:gd name="T3" fmla="*/ 31 h 63"/>
                <a:gd name="T4" fmla="*/ 9 w 14"/>
                <a:gd name="T5" fmla="*/ 63 h 63"/>
                <a:gd name="T6" fmla="*/ 14 w 14"/>
                <a:gd name="T7" fmla="*/ 60 h 63"/>
                <a:gd name="T8" fmla="*/ 6 w 14"/>
                <a:gd name="T9" fmla="*/ 31 h 63"/>
                <a:gd name="T10" fmla="*/ 14 w 14"/>
                <a:gd name="T11" fmla="*/ 3 h 63"/>
                <a:gd name="T12" fmla="*/ 8 w 14"/>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14" h="63">
                  <a:moveTo>
                    <a:pt x="8" y="0"/>
                  </a:moveTo>
                  <a:cubicBezTo>
                    <a:pt x="3" y="8"/>
                    <a:pt x="0" y="19"/>
                    <a:pt x="0" y="31"/>
                  </a:cubicBezTo>
                  <a:cubicBezTo>
                    <a:pt x="0" y="43"/>
                    <a:pt x="3" y="54"/>
                    <a:pt x="9" y="63"/>
                  </a:cubicBezTo>
                  <a:cubicBezTo>
                    <a:pt x="14" y="60"/>
                    <a:pt x="14" y="60"/>
                    <a:pt x="14" y="60"/>
                  </a:cubicBezTo>
                  <a:cubicBezTo>
                    <a:pt x="9" y="52"/>
                    <a:pt x="6" y="42"/>
                    <a:pt x="6" y="31"/>
                  </a:cubicBezTo>
                  <a:cubicBezTo>
                    <a:pt x="6" y="20"/>
                    <a:pt x="9" y="10"/>
                    <a:pt x="14" y="3"/>
                  </a:cubicBezTo>
                  <a:cubicBezTo>
                    <a:pt x="8" y="0"/>
                    <a:pt x="8" y="0"/>
                    <a:pt x="8" y="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18" name="Rectangle 138"/>
            <p:cNvSpPr>
              <a:spLocks noChangeArrowheads="1"/>
            </p:cNvSpPr>
            <p:nvPr>
              <p:custDataLst>
                <p:tags r:id="rId142"/>
              </p:custDataLst>
            </p:nvPr>
          </p:nvSpPr>
          <p:spPr bwMode="auto">
            <a:xfrm>
              <a:off x="6024563" y="5526088"/>
              <a:ext cx="34925" cy="374650"/>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19" name="Freeform 139"/>
            <p:cNvSpPr/>
            <p:nvPr>
              <p:custDataLst>
                <p:tags r:id="rId143"/>
              </p:custDataLst>
            </p:nvPr>
          </p:nvSpPr>
          <p:spPr bwMode="auto">
            <a:xfrm>
              <a:off x="6024563" y="5526088"/>
              <a:ext cx="34925" cy="374650"/>
            </a:xfrm>
            <a:custGeom>
              <a:avLst/>
              <a:gdLst>
                <a:gd name="T0" fmla="*/ 0 w 22"/>
                <a:gd name="T1" fmla="*/ 0 h 236"/>
                <a:gd name="T2" fmla="*/ 0 w 22"/>
                <a:gd name="T3" fmla="*/ 236 h 236"/>
                <a:gd name="T4" fmla="*/ 22 w 22"/>
                <a:gd name="T5" fmla="*/ 236 h 236"/>
                <a:gd name="T6" fmla="*/ 22 w 22"/>
                <a:gd name="T7" fmla="*/ 0 h 236"/>
              </a:gdLst>
              <a:ahLst/>
              <a:cxnLst>
                <a:cxn ang="0">
                  <a:pos x="T0" y="T1"/>
                </a:cxn>
                <a:cxn ang="0">
                  <a:pos x="T2" y="T3"/>
                </a:cxn>
                <a:cxn ang="0">
                  <a:pos x="T4" y="T5"/>
                </a:cxn>
                <a:cxn ang="0">
                  <a:pos x="T6" y="T7"/>
                </a:cxn>
              </a:cxnLst>
              <a:rect l="0" t="0" r="r" b="b"/>
              <a:pathLst>
                <a:path w="22" h="236">
                  <a:moveTo>
                    <a:pt x="0" y="0"/>
                  </a:moveTo>
                  <a:lnTo>
                    <a:pt x="0" y="236"/>
                  </a:lnTo>
                  <a:lnTo>
                    <a:pt x="22" y="236"/>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20" name="Rectangle 140"/>
            <p:cNvSpPr>
              <a:spLocks noChangeArrowheads="1"/>
            </p:cNvSpPr>
            <p:nvPr>
              <p:custDataLst>
                <p:tags r:id="rId144"/>
              </p:custDataLst>
            </p:nvPr>
          </p:nvSpPr>
          <p:spPr bwMode="auto">
            <a:xfrm>
              <a:off x="5861050" y="5695950"/>
              <a:ext cx="369888"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21" name="Freeform 141"/>
            <p:cNvSpPr/>
            <p:nvPr>
              <p:custDataLst>
                <p:tags r:id="rId145"/>
              </p:custDataLst>
            </p:nvPr>
          </p:nvSpPr>
          <p:spPr bwMode="auto">
            <a:xfrm>
              <a:off x="5861050" y="5695950"/>
              <a:ext cx="369888" cy="34925"/>
            </a:xfrm>
            <a:custGeom>
              <a:avLst/>
              <a:gdLst>
                <a:gd name="T0" fmla="*/ 0 w 233"/>
                <a:gd name="T1" fmla="*/ 22 h 22"/>
                <a:gd name="T2" fmla="*/ 233 w 233"/>
                <a:gd name="T3" fmla="*/ 22 h 22"/>
                <a:gd name="T4" fmla="*/ 233 w 233"/>
                <a:gd name="T5" fmla="*/ 0 h 22"/>
                <a:gd name="T6" fmla="*/ 0 w 233"/>
                <a:gd name="T7" fmla="*/ 0 h 22"/>
              </a:gdLst>
              <a:ahLst/>
              <a:cxnLst>
                <a:cxn ang="0">
                  <a:pos x="T0" y="T1"/>
                </a:cxn>
                <a:cxn ang="0">
                  <a:pos x="T2" y="T3"/>
                </a:cxn>
                <a:cxn ang="0">
                  <a:pos x="T4" y="T5"/>
                </a:cxn>
                <a:cxn ang="0">
                  <a:pos x="T6" y="T7"/>
                </a:cxn>
              </a:cxnLst>
              <a:rect l="0" t="0" r="r" b="b"/>
              <a:pathLst>
                <a:path w="233" h="22">
                  <a:moveTo>
                    <a:pt x="0" y="22"/>
                  </a:moveTo>
                  <a:lnTo>
                    <a:pt x="233" y="22"/>
                  </a:lnTo>
                  <a:lnTo>
                    <a:pt x="233"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22" name="Rectangle 142"/>
            <p:cNvSpPr>
              <a:spLocks noChangeArrowheads="1"/>
            </p:cNvSpPr>
            <p:nvPr>
              <p:custDataLst>
                <p:tags r:id="rId146"/>
              </p:custDataLst>
            </p:nvPr>
          </p:nvSpPr>
          <p:spPr bwMode="auto">
            <a:xfrm>
              <a:off x="5884863" y="5608638"/>
              <a:ext cx="32702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23" name="Freeform 143"/>
            <p:cNvSpPr/>
            <p:nvPr>
              <p:custDataLst>
                <p:tags r:id="rId147"/>
              </p:custDataLst>
            </p:nvPr>
          </p:nvSpPr>
          <p:spPr bwMode="auto">
            <a:xfrm>
              <a:off x="5884863" y="5608638"/>
              <a:ext cx="327025" cy="34925"/>
            </a:xfrm>
            <a:custGeom>
              <a:avLst/>
              <a:gdLst>
                <a:gd name="T0" fmla="*/ 0 w 206"/>
                <a:gd name="T1" fmla="*/ 22 h 22"/>
                <a:gd name="T2" fmla="*/ 206 w 206"/>
                <a:gd name="T3" fmla="*/ 22 h 22"/>
                <a:gd name="T4" fmla="*/ 206 w 206"/>
                <a:gd name="T5" fmla="*/ 0 h 22"/>
                <a:gd name="T6" fmla="*/ 0 w 206"/>
                <a:gd name="T7" fmla="*/ 0 h 22"/>
              </a:gdLst>
              <a:ahLst/>
              <a:cxnLst>
                <a:cxn ang="0">
                  <a:pos x="T0" y="T1"/>
                </a:cxn>
                <a:cxn ang="0">
                  <a:pos x="T2" y="T3"/>
                </a:cxn>
                <a:cxn ang="0">
                  <a:pos x="T4" y="T5"/>
                </a:cxn>
                <a:cxn ang="0">
                  <a:pos x="T6" y="T7"/>
                </a:cxn>
              </a:cxnLst>
              <a:rect l="0" t="0" r="r" b="b"/>
              <a:pathLst>
                <a:path w="206" h="22">
                  <a:moveTo>
                    <a:pt x="0" y="22"/>
                  </a:moveTo>
                  <a:lnTo>
                    <a:pt x="206" y="22"/>
                  </a:lnTo>
                  <a:lnTo>
                    <a:pt x="20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24" name="Rectangle 144"/>
            <p:cNvSpPr>
              <a:spLocks noChangeArrowheads="1"/>
            </p:cNvSpPr>
            <p:nvPr>
              <p:custDataLst>
                <p:tags r:id="rId148"/>
              </p:custDataLst>
            </p:nvPr>
          </p:nvSpPr>
          <p:spPr bwMode="auto">
            <a:xfrm>
              <a:off x="5878513" y="5789613"/>
              <a:ext cx="328613"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25" name="Freeform 145"/>
            <p:cNvSpPr/>
            <p:nvPr>
              <p:custDataLst>
                <p:tags r:id="rId149"/>
              </p:custDataLst>
            </p:nvPr>
          </p:nvSpPr>
          <p:spPr bwMode="auto">
            <a:xfrm>
              <a:off x="5878513" y="5789613"/>
              <a:ext cx="328613" cy="34925"/>
            </a:xfrm>
            <a:custGeom>
              <a:avLst/>
              <a:gdLst>
                <a:gd name="T0" fmla="*/ 0 w 207"/>
                <a:gd name="T1" fmla="*/ 22 h 22"/>
                <a:gd name="T2" fmla="*/ 207 w 207"/>
                <a:gd name="T3" fmla="*/ 22 h 22"/>
                <a:gd name="T4" fmla="*/ 207 w 207"/>
                <a:gd name="T5" fmla="*/ 0 h 22"/>
                <a:gd name="T6" fmla="*/ 0 w 207"/>
                <a:gd name="T7" fmla="*/ 0 h 22"/>
              </a:gdLst>
              <a:ahLst/>
              <a:cxnLst>
                <a:cxn ang="0">
                  <a:pos x="T0" y="T1"/>
                </a:cxn>
                <a:cxn ang="0">
                  <a:pos x="T2" y="T3"/>
                </a:cxn>
                <a:cxn ang="0">
                  <a:pos x="T4" y="T5"/>
                </a:cxn>
                <a:cxn ang="0">
                  <a:pos x="T6" y="T7"/>
                </a:cxn>
              </a:cxnLst>
              <a:rect l="0" t="0" r="r" b="b"/>
              <a:pathLst>
                <a:path w="207" h="22">
                  <a:moveTo>
                    <a:pt x="0" y="22"/>
                  </a:moveTo>
                  <a:lnTo>
                    <a:pt x="207" y="22"/>
                  </a:lnTo>
                  <a:lnTo>
                    <a:pt x="207"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26" name="Rectangle 146"/>
            <p:cNvSpPr>
              <a:spLocks noChangeArrowheads="1"/>
            </p:cNvSpPr>
            <p:nvPr>
              <p:custDataLst>
                <p:tags r:id="rId150"/>
              </p:custDataLst>
            </p:nvPr>
          </p:nvSpPr>
          <p:spPr bwMode="auto">
            <a:xfrm>
              <a:off x="6065838" y="5314950"/>
              <a:ext cx="65088"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27" name="Freeform 147"/>
            <p:cNvSpPr/>
            <p:nvPr>
              <p:custDataLst>
                <p:tags r:id="rId151"/>
              </p:custDataLst>
            </p:nvPr>
          </p:nvSpPr>
          <p:spPr bwMode="auto">
            <a:xfrm>
              <a:off x="6065838" y="5314950"/>
              <a:ext cx="65088" cy="34925"/>
            </a:xfrm>
            <a:custGeom>
              <a:avLst/>
              <a:gdLst>
                <a:gd name="T0" fmla="*/ 0 w 41"/>
                <a:gd name="T1" fmla="*/ 22 h 22"/>
                <a:gd name="T2" fmla="*/ 41 w 41"/>
                <a:gd name="T3" fmla="*/ 22 h 22"/>
                <a:gd name="T4" fmla="*/ 41 w 41"/>
                <a:gd name="T5" fmla="*/ 0 h 22"/>
                <a:gd name="T6" fmla="*/ 0 w 41"/>
                <a:gd name="T7" fmla="*/ 0 h 22"/>
              </a:gdLst>
              <a:ahLst/>
              <a:cxnLst>
                <a:cxn ang="0">
                  <a:pos x="T0" y="T1"/>
                </a:cxn>
                <a:cxn ang="0">
                  <a:pos x="T2" y="T3"/>
                </a:cxn>
                <a:cxn ang="0">
                  <a:pos x="T4" y="T5"/>
                </a:cxn>
                <a:cxn ang="0">
                  <a:pos x="T6" y="T7"/>
                </a:cxn>
              </a:cxnLst>
              <a:rect l="0" t="0" r="r" b="b"/>
              <a:pathLst>
                <a:path w="41" h="22">
                  <a:moveTo>
                    <a:pt x="0" y="22"/>
                  </a:moveTo>
                  <a:lnTo>
                    <a:pt x="41" y="22"/>
                  </a:lnTo>
                  <a:lnTo>
                    <a:pt x="41"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28" name="Freeform 148"/>
            <p:cNvSpPr/>
            <p:nvPr>
              <p:custDataLst>
                <p:tags r:id="rId152"/>
              </p:custDataLst>
            </p:nvPr>
          </p:nvSpPr>
          <p:spPr bwMode="auto">
            <a:xfrm>
              <a:off x="6288088" y="5824538"/>
              <a:ext cx="41275" cy="34925"/>
            </a:xfrm>
            <a:custGeom>
              <a:avLst/>
              <a:gdLst>
                <a:gd name="T0" fmla="*/ 5 w 7"/>
                <a:gd name="T1" fmla="*/ 6 h 6"/>
                <a:gd name="T2" fmla="*/ 7 w 7"/>
                <a:gd name="T3" fmla="*/ 2 h 6"/>
                <a:gd name="T4" fmla="*/ 1 w 7"/>
                <a:gd name="T5" fmla="*/ 0 h 6"/>
                <a:gd name="T6" fmla="*/ 0 w 7"/>
                <a:gd name="T7" fmla="*/ 3 h 6"/>
                <a:gd name="T8" fmla="*/ 5 w 7"/>
                <a:gd name="T9" fmla="*/ 6 h 6"/>
              </a:gdLst>
              <a:ahLst/>
              <a:cxnLst>
                <a:cxn ang="0">
                  <a:pos x="T0" y="T1"/>
                </a:cxn>
                <a:cxn ang="0">
                  <a:pos x="T2" y="T3"/>
                </a:cxn>
                <a:cxn ang="0">
                  <a:pos x="T4" y="T5"/>
                </a:cxn>
                <a:cxn ang="0">
                  <a:pos x="T6" y="T7"/>
                </a:cxn>
                <a:cxn ang="0">
                  <a:pos x="T8" y="T9"/>
                </a:cxn>
              </a:cxnLst>
              <a:rect l="0" t="0" r="r" b="b"/>
              <a:pathLst>
                <a:path w="7" h="6">
                  <a:moveTo>
                    <a:pt x="5" y="6"/>
                  </a:moveTo>
                  <a:cubicBezTo>
                    <a:pt x="6" y="5"/>
                    <a:pt x="6" y="3"/>
                    <a:pt x="7" y="2"/>
                  </a:cubicBezTo>
                  <a:cubicBezTo>
                    <a:pt x="1" y="0"/>
                    <a:pt x="1" y="0"/>
                    <a:pt x="1" y="0"/>
                  </a:cubicBezTo>
                  <a:cubicBezTo>
                    <a:pt x="1" y="1"/>
                    <a:pt x="0" y="2"/>
                    <a:pt x="0" y="3"/>
                  </a:cubicBezTo>
                  <a:cubicBezTo>
                    <a:pt x="5" y="6"/>
                    <a:pt x="5" y="6"/>
                    <a:pt x="5"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29" name="Freeform 149"/>
            <p:cNvSpPr/>
            <p:nvPr>
              <p:custDataLst>
                <p:tags r:id="rId153"/>
              </p:custDataLst>
            </p:nvPr>
          </p:nvSpPr>
          <p:spPr bwMode="auto">
            <a:xfrm>
              <a:off x="5737225" y="5221288"/>
              <a:ext cx="615950" cy="803275"/>
            </a:xfrm>
            <a:custGeom>
              <a:avLst/>
              <a:gdLst>
                <a:gd name="T0" fmla="*/ 104 w 105"/>
                <a:gd name="T1" fmla="*/ 97 h 137"/>
                <a:gd name="T2" fmla="*/ 105 w 105"/>
                <a:gd name="T3" fmla="*/ 84 h 137"/>
                <a:gd name="T4" fmla="*/ 68 w 105"/>
                <a:gd name="T5" fmla="*/ 34 h 137"/>
                <a:gd name="T6" fmla="*/ 67 w 105"/>
                <a:gd name="T7" fmla="*/ 37 h 137"/>
                <a:gd name="T8" fmla="*/ 70 w 105"/>
                <a:gd name="T9" fmla="*/ 37 h 137"/>
                <a:gd name="T10" fmla="*/ 70 w 105"/>
                <a:gd name="T11" fmla="*/ 21 h 137"/>
                <a:gd name="T12" fmla="*/ 73 w 105"/>
                <a:gd name="T13" fmla="*/ 21 h 137"/>
                <a:gd name="T14" fmla="*/ 79 w 105"/>
                <a:gd name="T15" fmla="*/ 15 h 137"/>
                <a:gd name="T16" fmla="*/ 79 w 105"/>
                <a:gd name="T17" fmla="*/ 7 h 137"/>
                <a:gd name="T18" fmla="*/ 73 w 105"/>
                <a:gd name="T19" fmla="*/ 0 h 137"/>
                <a:gd name="T20" fmla="*/ 33 w 105"/>
                <a:gd name="T21" fmla="*/ 0 h 137"/>
                <a:gd name="T22" fmla="*/ 26 w 105"/>
                <a:gd name="T23" fmla="*/ 7 h 137"/>
                <a:gd name="T24" fmla="*/ 26 w 105"/>
                <a:gd name="T25" fmla="*/ 15 h 137"/>
                <a:gd name="T26" fmla="*/ 33 w 105"/>
                <a:gd name="T27" fmla="*/ 21 h 137"/>
                <a:gd name="T28" fmla="*/ 35 w 105"/>
                <a:gd name="T29" fmla="*/ 21 h 137"/>
                <a:gd name="T30" fmla="*/ 35 w 105"/>
                <a:gd name="T31" fmla="*/ 37 h 137"/>
                <a:gd name="T32" fmla="*/ 38 w 105"/>
                <a:gd name="T33" fmla="*/ 37 h 137"/>
                <a:gd name="T34" fmla="*/ 37 w 105"/>
                <a:gd name="T35" fmla="*/ 34 h 137"/>
                <a:gd name="T36" fmla="*/ 0 w 105"/>
                <a:gd name="T37" fmla="*/ 84 h 137"/>
                <a:gd name="T38" fmla="*/ 0 w 105"/>
                <a:gd name="T39" fmla="*/ 91 h 137"/>
                <a:gd name="T40" fmla="*/ 47 w 105"/>
                <a:gd name="T41" fmla="*/ 136 h 137"/>
                <a:gd name="T42" fmla="*/ 53 w 105"/>
                <a:gd name="T43" fmla="*/ 137 h 137"/>
                <a:gd name="T44" fmla="*/ 95 w 105"/>
                <a:gd name="T45" fmla="*/ 116 h 137"/>
                <a:gd name="T46" fmla="*/ 90 w 105"/>
                <a:gd name="T47" fmla="*/ 112 h 137"/>
                <a:gd name="T48" fmla="*/ 53 w 105"/>
                <a:gd name="T49" fmla="*/ 131 h 137"/>
                <a:gd name="T50" fmla="*/ 47 w 105"/>
                <a:gd name="T51" fmla="*/ 130 h 137"/>
                <a:gd name="T52" fmla="*/ 6 w 105"/>
                <a:gd name="T53" fmla="*/ 90 h 137"/>
                <a:gd name="T54" fmla="*/ 6 w 105"/>
                <a:gd name="T55" fmla="*/ 84 h 137"/>
                <a:gd name="T56" fmla="*/ 39 w 105"/>
                <a:gd name="T57" fmla="*/ 39 h 137"/>
                <a:gd name="T58" fmla="*/ 41 w 105"/>
                <a:gd name="T59" fmla="*/ 39 h 137"/>
                <a:gd name="T60" fmla="*/ 41 w 105"/>
                <a:gd name="T61" fmla="*/ 15 h 137"/>
                <a:gd name="T62" fmla="*/ 33 w 105"/>
                <a:gd name="T63" fmla="*/ 15 h 137"/>
                <a:gd name="T64" fmla="*/ 32 w 105"/>
                <a:gd name="T65" fmla="*/ 15 h 137"/>
                <a:gd name="T66" fmla="*/ 32 w 105"/>
                <a:gd name="T67" fmla="*/ 7 h 137"/>
                <a:gd name="T68" fmla="*/ 33 w 105"/>
                <a:gd name="T69" fmla="*/ 6 h 137"/>
                <a:gd name="T70" fmla="*/ 73 w 105"/>
                <a:gd name="T71" fmla="*/ 6 h 137"/>
                <a:gd name="T72" fmla="*/ 73 w 105"/>
                <a:gd name="T73" fmla="*/ 7 h 137"/>
                <a:gd name="T74" fmla="*/ 73 w 105"/>
                <a:gd name="T75" fmla="*/ 15 h 137"/>
                <a:gd name="T76" fmla="*/ 73 w 105"/>
                <a:gd name="T77" fmla="*/ 15 h 137"/>
                <a:gd name="T78" fmla="*/ 64 w 105"/>
                <a:gd name="T79" fmla="*/ 15 h 137"/>
                <a:gd name="T80" fmla="*/ 64 w 105"/>
                <a:gd name="T81" fmla="*/ 39 h 137"/>
                <a:gd name="T82" fmla="*/ 66 w 105"/>
                <a:gd name="T83" fmla="*/ 39 h 137"/>
                <a:gd name="T84" fmla="*/ 99 w 105"/>
                <a:gd name="T85" fmla="*/ 84 h 137"/>
                <a:gd name="T86" fmla="*/ 98 w 105"/>
                <a:gd name="T87" fmla="*/ 95 h 137"/>
                <a:gd name="T88" fmla="*/ 104 w 105"/>
                <a:gd name="T89" fmla="*/ 9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5" h="137">
                  <a:moveTo>
                    <a:pt x="104" y="97"/>
                  </a:moveTo>
                  <a:cubicBezTo>
                    <a:pt x="105" y="93"/>
                    <a:pt x="105" y="88"/>
                    <a:pt x="105" y="84"/>
                  </a:cubicBezTo>
                  <a:cubicBezTo>
                    <a:pt x="105" y="60"/>
                    <a:pt x="90" y="40"/>
                    <a:pt x="68" y="34"/>
                  </a:cubicBezTo>
                  <a:cubicBezTo>
                    <a:pt x="67" y="37"/>
                    <a:pt x="67" y="37"/>
                    <a:pt x="67" y="37"/>
                  </a:cubicBezTo>
                  <a:cubicBezTo>
                    <a:pt x="70" y="37"/>
                    <a:pt x="70" y="37"/>
                    <a:pt x="70" y="37"/>
                  </a:cubicBezTo>
                  <a:cubicBezTo>
                    <a:pt x="70" y="21"/>
                    <a:pt x="70" y="21"/>
                    <a:pt x="70" y="21"/>
                  </a:cubicBezTo>
                  <a:cubicBezTo>
                    <a:pt x="73" y="21"/>
                    <a:pt x="73" y="21"/>
                    <a:pt x="73" y="21"/>
                  </a:cubicBezTo>
                  <a:cubicBezTo>
                    <a:pt x="76" y="21"/>
                    <a:pt x="79" y="18"/>
                    <a:pt x="79" y="15"/>
                  </a:cubicBezTo>
                  <a:cubicBezTo>
                    <a:pt x="79" y="7"/>
                    <a:pt x="79" y="7"/>
                    <a:pt x="79" y="7"/>
                  </a:cubicBezTo>
                  <a:cubicBezTo>
                    <a:pt x="79" y="3"/>
                    <a:pt x="76" y="0"/>
                    <a:pt x="73" y="0"/>
                  </a:cubicBezTo>
                  <a:cubicBezTo>
                    <a:pt x="33" y="0"/>
                    <a:pt x="33" y="0"/>
                    <a:pt x="33" y="0"/>
                  </a:cubicBezTo>
                  <a:cubicBezTo>
                    <a:pt x="29" y="0"/>
                    <a:pt x="26" y="3"/>
                    <a:pt x="26" y="7"/>
                  </a:cubicBezTo>
                  <a:cubicBezTo>
                    <a:pt x="26" y="15"/>
                    <a:pt x="26" y="15"/>
                    <a:pt x="26" y="15"/>
                  </a:cubicBezTo>
                  <a:cubicBezTo>
                    <a:pt x="26" y="18"/>
                    <a:pt x="29" y="21"/>
                    <a:pt x="33" y="21"/>
                  </a:cubicBezTo>
                  <a:cubicBezTo>
                    <a:pt x="35" y="21"/>
                    <a:pt x="35" y="21"/>
                    <a:pt x="35" y="21"/>
                  </a:cubicBezTo>
                  <a:cubicBezTo>
                    <a:pt x="35" y="37"/>
                    <a:pt x="35" y="37"/>
                    <a:pt x="35" y="37"/>
                  </a:cubicBezTo>
                  <a:cubicBezTo>
                    <a:pt x="38" y="37"/>
                    <a:pt x="38" y="37"/>
                    <a:pt x="38" y="37"/>
                  </a:cubicBezTo>
                  <a:cubicBezTo>
                    <a:pt x="37" y="34"/>
                    <a:pt x="37" y="34"/>
                    <a:pt x="37" y="34"/>
                  </a:cubicBezTo>
                  <a:cubicBezTo>
                    <a:pt x="16" y="40"/>
                    <a:pt x="0" y="60"/>
                    <a:pt x="0" y="84"/>
                  </a:cubicBezTo>
                  <a:cubicBezTo>
                    <a:pt x="0" y="86"/>
                    <a:pt x="0" y="88"/>
                    <a:pt x="0" y="91"/>
                  </a:cubicBezTo>
                  <a:cubicBezTo>
                    <a:pt x="3" y="115"/>
                    <a:pt x="23" y="134"/>
                    <a:pt x="47" y="136"/>
                  </a:cubicBezTo>
                  <a:cubicBezTo>
                    <a:pt x="49" y="137"/>
                    <a:pt x="51" y="137"/>
                    <a:pt x="53" y="137"/>
                  </a:cubicBezTo>
                  <a:cubicBezTo>
                    <a:pt x="70" y="137"/>
                    <a:pt x="85" y="128"/>
                    <a:pt x="95" y="116"/>
                  </a:cubicBezTo>
                  <a:cubicBezTo>
                    <a:pt x="90" y="112"/>
                    <a:pt x="90" y="112"/>
                    <a:pt x="90" y="112"/>
                  </a:cubicBezTo>
                  <a:cubicBezTo>
                    <a:pt x="82" y="123"/>
                    <a:pt x="68" y="131"/>
                    <a:pt x="53" y="131"/>
                  </a:cubicBezTo>
                  <a:cubicBezTo>
                    <a:pt x="51" y="131"/>
                    <a:pt x="49" y="131"/>
                    <a:pt x="47" y="130"/>
                  </a:cubicBezTo>
                  <a:cubicBezTo>
                    <a:pt x="26" y="128"/>
                    <a:pt x="9" y="111"/>
                    <a:pt x="6" y="90"/>
                  </a:cubicBezTo>
                  <a:cubicBezTo>
                    <a:pt x="6" y="88"/>
                    <a:pt x="6" y="86"/>
                    <a:pt x="6" y="84"/>
                  </a:cubicBezTo>
                  <a:cubicBezTo>
                    <a:pt x="6" y="63"/>
                    <a:pt x="20" y="45"/>
                    <a:pt x="39" y="39"/>
                  </a:cubicBezTo>
                  <a:cubicBezTo>
                    <a:pt x="41" y="39"/>
                    <a:pt x="41" y="39"/>
                    <a:pt x="41" y="39"/>
                  </a:cubicBezTo>
                  <a:cubicBezTo>
                    <a:pt x="41" y="15"/>
                    <a:pt x="41" y="15"/>
                    <a:pt x="41" y="15"/>
                  </a:cubicBezTo>
                  <a:cubicBezTo>
                    <a:pt x="33" y="15"/>
                    <a:pt x="33" y="15"/>
                    <a:pt x="33" y="15"/>
                  </a:cubicBezTo>
                  <a:cubicBezTo>
                    <a:pt x="32" y="15"/>
                    <a:pt x="32" y="15"/>
                    <a:pt x="32" y="15"/>
                  </a:cubicBezTo>
                  <a:cubicBezTo>
                    <a:pt x="32" y="7"/>
                    <a:pt x="32" y="7"/>
                    <a:pt x="32" y="7"/>
                  </a:cubicBezTo>
                  <a:cubicBezTo>
                    <a:pt x="33" y="6"/>
                    <a:pt x="33" y="6"/>
                    <a:pt x="33" y="6"/>
                  </a:cubicBezTo>
                  <a:cubicBezTo>
                    <a:pt x="73" y="6"/>
                    <a:pt x="73" y="6"/>
                    <a:pt x="73" y="6"/>
                  </a:cubicBezTo>
                  <a:cubicBezTo>
                    <a:pt x="73" y="7"/>
                    <a:pt x="73" y="7"/>
                    <a:pt x="73" y="7"/>
                  </a:cubicBezTo>
                  <a:cubicBezTo>
                    <a:pt x="73" y="15"/>
                    <a:pt x="73" y="15"/>
                    <a:pt x="73" y="15"/>
                  </a:cubicBezTo>
                  <a:cubicBezTo>
                    <a:pt x="73" y="15"/>
                    <a:pt x="73" y="15"/>
                    <a:pt x="73" y="15"/>
                  </a:cubicBezTo>
                  <a:cubicBezTo>
                    <a:pt x="64" y="15"/>
                    <a:pt x="64" y="15"/>
                    <a:pt x="64" y="15"/>
                  </a:cubicBezTo>
                  <a:cubicBezTo>
                    <a:pt x="64" y="39"/>
                    <a:pt x="64" y="39"/>
                    <a:pt x="64" y="39"/>
                  </a:cubicBezTo>
                  <a:cubicBezTo>
                    <a:pt x="66" y="39"/>
                    <a:pt x="66" y="39"/>
                    <a:pt x="66" y="39"/>
                  </a:cubicBezTo>
                  <a:cubicBezTo>
                    <a:pt x="86" y="45"/>
                    <a:pt x="99" y="63"/>
                    <a:pt x="99" y="84"/>
                  </a:cubicBezTo>
                  <a:cubicBezTo>
                    <a:pt x="99" y="88"/>
                    <a:pt x="99" y="92"/>
                    <a:pt x="98" y="95"/>
                  </a:cubicBezTo>
                  <a:cubicBezTo>
                    <a:pt x="104" y="97"/>
                    <a:pt x="104" y="97"/>
                    <a:pt x="104" y="97"/>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30" name="Freeform 150"/>
            <p:cNvSpPr/>
            <p:nvPr>
              <p:custDataLst>
                <p:tags r:id="rId154"/>
              </p:custDataLst>
            </p:nvPr>
          </p:nvSpPr>
          <p:spPr bwMode="auto">
            <a:xfrm>
              <a:off x="5872163" y="4903788"/>
              <a:ext cx="452438" cy="300038"/>
            </a:xfrm>
            <a:custGeom>
              <a:avLst/>
              <a:gdLst>
                <a:gd name="T0" fmla="*/ 33 w 77"/>
                <a:gd name="T1" fmla="*/ 51 h 51"/>
                <a:gd name="T2" fmla="*/ 33 w 77"/>
                <a:gd name="T3" fmla="*/ 48 h 51"/>
                <a:gd name="T4" fmla="*/ 15 w 77"/>
                <a:gd name="T5" fmla="*/ 30 h 51"/>
                <a:gd name="T6" fmla="*/ 10 w 77"/>
                <a:gd name="T7" fmla="*/ 30 h 51"/>
                <a:gd name="T8" fmla="*/ 6 w 77"/>
                <a:gd name="T9" fmla="*/ 26 h 51"/>
                <a:gd name="T10" fmla="*/ 10 w 77"/>
                <a:gd name="T11" fmla="*/ 22 h 51"/>
                <a:gd name="T12" fmla="*/ 67 w 77"/>
                <a:gd name="T13" fmla="*/ 22 h 51"/>
                <a:gd name="T14" fmla="*/ 77 w 77"/>
                <a:gd name="T15" fmla="*/ 12 h 51"/>
                <a:gd name="T16" fmla="*/ 77 w 77"/>
                <a:gd name="T17" fmla="*/ 11 h 51"/>
                <a:gd name="T18" fmla="*/ 67 w 77"/>
                <a:gd name="T19" fmla="*/ 0 h 51"/>
                <a:gd name="T20" fmla="*/ 33 w 77"/>
                <a:gd name="T21" fmla="*/ 0 h 51"/>
                <a:gd name="T22" fmla="*/ 33 w 77"/>
                <a:gd name="T23" fmla="*/ 6 h 51"/>
                <a:gd name="T24" fmla="*/ 67 w 77"/>
                <a:gd name="T25" fmla="*/ 6 h 51"/>
                <a:gd name="T26" fmla="*/ 71 w 77"/>
                <a:gd name="T27" fmla="*/ 11 h 51"/>
                <a:gd name="T28" fmla="*/ 71 w 77"/>
                <a:gd name="T29" fmla="*/ 12 h 51"/>
                <a:gd name="T30" fmla="*/ 67 w 77"/>
                <a:gd name="T31" fmla="*/ 16 h 51"/>
                <a:gd name="T32" fmla="*/ 10 w 77"/>
                <a:gd name="T33" fmla="*/ 16 h 51"/>
                <a:gd name="T34" fmla="*/ 0 w 77"/>
                <a:gd name="T35" fmla="*/ 26 h 51"/>
                <a:gd name="T36" fmla="*/ 10 w 77"/>
                <a:gd name="T37" fmla="*/ 36 h 51"/>
                <a:gd name="T38" fmla="*/ 15 w 77"/>
                <a:gd name="T39" fmla="*/ 36 h 51"/>
                <a:gd name="T40" fmla="*/ 27 w 77"/>
                <a:gd name="T41" fmla="*/ 48 h 51"/>
                <a:gd name="T42" fmla="*/ 27 w 77"/>
                <a:gd name="T43" fmla="*/ 51 h 51"/>
                <a:gd name="T44" fmla="*/ 33 w 77"/>
                <a:gd name="T4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7" h="51">
                  <a:moveTo>
                    <a:pt x="33" y="51"/>
                  </a:moveTo>
                  <a:cubicBezTo>
                    <a:pt x="33" y="48"/>
                    <a:pt x="33" y="48"/>
                    <a:pt x="33" y="48"/>
                  </a:cubicBezTo>
                  <a:cubicBezTo>
                    <a:pt x="33" y="38"/>
                    <a:pt x="25" y="30"/>
                    <a:pt x="15" y="30"/>
                  </a:cubicBezTo>
                  <a:cubicBezTo>
                    <a:pt x="10" y="30"/>
                    <a:pt x="10" y="30"/>
                    <a:pt x="10" y="30"/>
                  </a:cubicBezTo>
                  <a:cubicBezTo>
                    <a:pt x="8" y="30"/>
                    <a:pt x="6" y="29"/>
                    <a:pt x="6" y="26"/>
                  </a:cubicBezTo>
                  <a:cubicBezTo>
                    <a:pt x="6" y="24"/>
                    <a:pt x="8" y="22"/>
                    <a:pt x="10" y="22"/>
                  </a:cubicBezTo>
                  <a:cubicBezTo>
                    <a:pt x="67" y="22"/>
                    <a:pt x="67" y="22"/>
                    <a:pt x="67" y="22"/>
                  </a:cubicBezTo>
                  <a:cubicBezTo>
                    <a:pt x="72" y="22"/>
                    <a:pt x="77" y="18"/>
                    <a:pt x="77" y="12"/>
                  </a:cubicBezTo>
                  <a:cubicBezTo>
                    <a:pt x="77" y="11"/>
                    <a:pt x="77" y="11"/>
                    <a:pt x="77" y="11"/>
                  </a:cubicBezTo>
                  <a:cubicBezTo>
                    <a:pt x="77" y="5"/>
                    <a:pt x="72" y="0"/>
                    <a:pt x="67" y="0"/>
                  </a:cubicBezTo>
                  <a:cubicBezTo>
                    <a:pt x="33" y="0"/>
                    <a:pt x="33" y="0"/>
                    <a:pt x="33" y="0"/>
                  </a:cubicBezTo>
                  <a:cubicBezTo>
                    <a:pt x="33" y="6"/>
                    <a:pt x="33" y="6"/>
                    <a:pt x="33" y="6"/>
                  </a:cubicBezTo>
                  <a:cubicBezTo>
                    <a:pt x="67" y="6"/>
                    <a:pt x="67" y="6"/>
                    <a:pt x="67" y="6"/>
                  </a:cubicBezTo>
                  <a:cubicBezTo>
                    <a:pt x="69" y="6"/>
                    <a:pt x="71" y="8"/>
                    <a:pt x="71" y="11"/>
                  </a:cubicBezTo>
                  <a:cubicBezTo>
                    <a:pt x="71" y="12"/>
                    <a:pt x="71" y="12"/>
                    <a:pt x="71" y="12"/>
                  </a:cubicBezTo>
                  <a:cubicBezTo>
                    <a:pt x="71" y="14"/>
                    <a:pt x="69" y="16"/>
                    <a:pt x="67" y="16"/>
                  </a:cubicBezTo>
                  <a:cubicBezTo>
                    <a:pt x="10" y="16"/>
                    <a:pt x="10" y="16"/>
                    <a:pt x="10" y="16"/>
                  </a:cubicBezTo>
                  <a:cubicBezTo>
                    <a:pt x="5" y="16"/>
                    <a:pt x="0" y="21"/>
                    <a:pt x="0" y="26"/>
                  </a:cubicBezTo>
                  <a:cubicBezTo>
                    <a:pt x="0" y="32"/>
                    <a:pt x="5" y="36"/>
                    <a:pt x="10" y="36"/>
                  </a:cubicBezTo>
                  <a:cubicBezTo>
                    <a:pt x="15" y="36"/>
                    <a:pt x="15" y="36"/>
                    <a:pt x="15" y="36"/>
                  </a:cubicBezTo>
                  <a:cubicBezTo>
                    <a:pt x="22" y="37"/>
                    <a:pt x="27" y="42"/>
                    <a:pt x="27" y="48"/>
                  </a:cubicBezTo>
                  <a:cubicBezTo>
                    <a:pt x="27" y="51"/>
                    <a:pt x="27" y="51"/>
                    <a:pt x="27" y="51"/>
                  </a:cubicBezTo>
                  <a:cubicBezTo>
                    <a:pt x="33" y="51"/>
                    <a:pt x="33" y="51"/>
                    <a:pt x="33" y="51"/>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31" name="Rectangle 151"/>
            <p:cNvSpPr>
              <a:spLocks noChangeArrowheads="1"/>
            </p:cNvSpPr>
            <p:nvPr>
              <p:custDataLst>
                <p:tags r:id="rId155"/>
              </p:custDataLst>
            </p:nvPr>
          </p:nvSpPr>
          <p:spPr bwMode="auto">
            <a:xfrm>
              <a:off x="5591175" y="4903788"/>
              <a:ext cx="446088"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32" name="Freeform 152"/>
            <p:cNvSpPr/>
            <p:nvPr>
              <p:custDataLst>
                <p:tags r:id="rId156"/>
              </p:custDataLst>
            </p:nvPr>
          </p:nvSpPr>
          <p:spPr bwMode="auto">
            <a:xfrm>
              <a:off x="5591175" y="4903788"/>
              <a:ext cx="446088" cy="34925"/>
            </a:xfrm>
            <a:custGeom>
              <a:avLst/>
              <a:gdLst>
                <a:gd name="T0" fmla="*/ 0 w 281"/>
                <a:gd name="T1" fmla="*/ 22 h 22"/>
                <a:gd name="T2" fmla="*/ 281 w 281"/>
                <a:gd name="T3" fmla="*/ 22 h 22"/>
                <a:gd name="T4" fmla="*/ 281 w 281"/>
                <a:gd name="T5" fmla="*/ 0 h 22"/>
                <a:gd name="T6" fmla="*/ 0 w 281"/>
                <a:gd name="T7" fmla="*/ 0 h 22"/>
              </a:gdLst>
              <a:ahLst/>
              <a:cxnLst>
                <a:cxn ang="0">
                  <a:pos x="T0" y="T1"/>
                </a:cxn>
                <a:cxn ang="0">
                  <a:pos x="T2" y="T3"/>
                </a:cxn>
                <a:cxn ang="0">
                  <a:pos x="T4" y="T5"/>
                </a:cxn>
                <a:cxn ang="0">
                  <a:pos x="T6" y="T7"/>
                </a:cxn>
              </a:cxnLst>
              <a:rect l="0" t="0" r="r" b="b"/>
              <a:pathLst>
                <a:path w="281" h="22">
                  <a:moveTo>
                    <a:pt x="0" y="22"/>
                  </a:moveTo>
                  <a:lnTo>
                    <a:pt x="281" y="22"/>
                  </a:lnTo>
                  <a:lnTo>
                    <a:pt x="281"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33" name="Rectangle 153"/>
            <p:cNvSpPr>
              <a:spLocks noChangeArrowheads="1"/>
            </p:cNvSpPr>
            <p:nvPr>
              <p:custDataLst>
                <p:tags r:id="rId157"/>
              </p:custDataLst>
            </p:nvPr>
          </p:nvSpPr>
          <p:spPr bwMode="auto">
            <a:xfrm>
              <a:off x="5937250" y="4845050"/>
              <a:ext cx="222250"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34" name="Freeform 154"/>
            <p:cNvSpPr/>
            <p:nvPr>
              <p:custDataLst>
                <p:tags r:id="rId158"/>
              </p:custDataLst>
            </p:nvPr>
          </p:nvSpPr>
          <p:spPr bwMode="auto">
            <a:xfrm>
              <a:off x="5937250" y="4845050"/>
              <a:ext cx="222250" cy="34925"/>
            </a:xfrm>
            <a:custGeom>
              <a:avLst/>
              <a:gdLst>
                <a:gd name="T0" fmla="*/ 0 w 140"/>
                <a:gd name="T1" fmla="*/ 22 h 22"/>
                <a:gd name="T2" fmla="*/ 140 w 140"/>
                <a:gd name="T3" fmla="*/ 22 h 22"/>
                <a:gd name="T4" fmla="*/ 140 w 140"/>
                <a:gd name="T5" fmla="*/ 0 h 22"/>
                <a:gd name="T6" fmla="*/ 0 w 140"/>
                <a:gd name="T7" fmla="*/ 0 h 22"/>
              </a:gdLst>
              <a:ahLst/>
              <a:cxnLst>
                <a:cxn ang="0">
                  <a:pos x="T0" y="T1"/>
                </a:cxn>
                <a:cxn ang="0">
                  <a:pos x="T2" y="T3"/>
                </a:cxn>
                <a:cxn ang="0">
                  <a:pos x="T4" y="T5"/>
                </a:cxn>
                <a:cxn ang="0">
                  <a:pos x="T6" y="T7"/>
                </a:cxn>
              </a:cxnLst>
              <a:rect l="0" t="0" r="r" b="b"/>
              <a:pathLst>
                <a:path w="140" h="22">
                  <a:moveTo>
                    <a:pt x="0" y="22"/>
                  </a:moveTo>
                  <a:lnTo>
                    <a:pt x="140" y="22"/>
                  </a:lnTo>
                  <a:lnTo>
                    <a:pt x="140"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35" name="Freeform 155"/>
            <p:cNvSpPr/>
            <p:nvPr>
              <p:custDataLst>
                <p:tags r:id="rId159"/>
              </p:custDataLst>
            </p:nvPr>
          </p:nvSpPr>
          <p:spPr bwMode="auto">
            <a:xfrm>
              <a:off x="6986588" y="3806825"/>
              <a:ext cx="757238" cy="546100"/>
            </a:xfrm>
            <a:custGeom>
              <a:avLst/>
              <a:gdLst>
                <a:gd name="T0" fmla="*/ 121 w 129"/>
                <a:gd name="T1" fmla="*/ 93 h 93"/>
                <a:gd name="T2" fmla="*/ 8 w 129"/>
                <a:gd name="T3" fmla="*/ 93 h 93"/>
                <a:gd name="T4" fmla="*/ 0 w 129"/>
                <a:gd name="T5" fmla="*/ 85 h 93"/>
                <a:gd name="T6" fmla="*/ 0 w 129"/>
                <a:gd name="T7" fmla="*/ 8 h 93"/>
                <a:gd name="T8" fmla="*/ 8 w 129"/>
                <a:gd name="T9" fmla="*/ 0 h 93"/>
                <a:gd name="T10" fmla="*/ 121 w 129"/>
                <a:gd name="T11" fmla="*/ 0 h 93"/>
                <a:gd name="T12" fmla="*/ 129 w 129"/>
                <a:gd name="T13" fmla="*/ 8 h 93"/>
                <a:gd name="T14" fmla="*/ 129 w 129"/>
                <a:gd name="T15" fmla="*/ 85 h 93"/>
                <a:gd name="T16" fmla="*/ 121 w 129"/>
                <a:gd name="T17"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9" h="93">
                  <a:moveTo>
                    <a:pt x="121" y="93"/>
                  </a:moveTo>
                  <a:cubicBezTo>
                    <a:pt x="8" y="93"/>
                    <a:pt x="8" y="93"/>
                    <a:pt x="8" y="93"/>
                  </a:cubicBezTo>
                  <a:cubicBezTo>
                    <a:pt x="4" y="93"/>
                    <a:pt x="0" y="90"/>
                    <a:pt x="0" y="85"/>
                  </a:cubicBezTo>
                  <a:cubicBezTo>
                    <a:pt x="0" y="8"/>
                    <a:pt x="0" y="8"/>
                    <a:pt x="0" y="8"/>
                  </a:cubicBezTo>
                  <a:cubicBezTo>
                    <a:pt x="0" y="3"/>
                    <a:pt x="4" y="0"/>
                    <a:pt x="8" y="0"/>
                  </a:cubicBezTo>
                  <a:cubicBezTo>
                    <a:pt x="121" y="0"/>
                    <a:pt x="121" y="0"/>
                    <a:pt x="121" y="0"/>
                  </a:cubicBezTo>
                  <a:cubicBezTo>
                    <a:pt x="126" y="0"/>
                    <a:pt x="129" y="3"/>
                    <a:pt x="129" y="8"/>
                  </a:cubicBezTo>
                  <a:cubicBezTo>
                    <a:pt x="129" y="85"/>
                    <a:pt x="129" y="85"/>
                    <a:pt x="129" y="85"/>
                  </a:cubicBezTo>
                  <a:cubicBezTo>
                    <a:pt x="129" y="90"/>
                    <a:pt x="126" y="93"/>
                    <a:pt x="121" y="9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36" name="Freeform 156"/>
            <p:cNvSpPr/>
            <p:nvPr>
              <p:custDataLst>
                <p:tags r:id="rId160"/>
              </p:custDataLst>
            </p:nvPr>
          </p:nvSpPr>
          <p:spPr bwMode="auto">
            <a:xfrm>
              <a:off x="6986588" y="3806825"/>
              <a:ext cx="757238" cy="117475"/>
            </a:xfrm>
            <a:custGeom>
              <a:avLst/>
              <a:gdLst>
                <a:gd name="T0" fmla="*/ 0 w 129"/>
                <a:gd name="T1" fmla="*/ 20 h 20"/>
                <a:gd name="T2" fmla="*/ 0 w 129"/>
                <a:gd name="T3" fmla="*/ 6 h 20"/>
                <a:gd name="T4" fmla="*/ 6 w 129"/>
                <a:gd name="T5" fmla="*/ 0 h 20"/>
                <a:gd name="T6" fmla="*/ 123 w 129"/>
                <a:gd name="T7" fmla="*/ 0 h 20"/>
                <a:gd name="T8" fmla="*/ 129 w 129"/>
                <a:gd name="T9" fmla="*/ 6 h 20"/>
                <a:gd name="T10" fmla="*/ 129 w 129"/>
                <a:gd name="T11" fmla="*/ 20 h 20"/>
                <a:gd name="T12" fmla="*/ 0 w 129"/>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29" h="20">
                  <a:moveTo>
                    <a:pt x="0" y="20"/>
                  </a:moveTo>
                  <a:cubicBezTo>
                    <a:pt x="0" y="6"/>
                    <a:pt x="0" y="6"/>
                    <a:pt x="0" y="6"/>
                  </a:cubicBezTo>
                  <a:cubicBezTo>
                    <a:pt x="0" y="2"/>
                    <a:pt x="3" y="0"/>
                    <a:pt x="6" y="0"/>
                  </a:cubicBezTo>
                  <a:cubicBezTo>
                    <a:pt x="123" y="0"/>
                    <a:pt x="123" y="0"/>
                    <a:pt x="123" y="0"/>
                  </a:cubicBezTo>
                  <a:cubicBezTo>
                    <a:pt x="126" y="0"/>
                    <a:pt x="129" y="2"/>
                    <a:pt x="129" y="6"/>
                  </a:cubicBezTo>
                  <a:cubicBezTo>
                    <a:pt x="129" y="20"/>
                    <a:pt x="129" y="20"/>
                    <a:pt x="129" y="20"/>
                  </a:cubicBezTo>
                  <a:lnTo>
                    <a:pt x="0" y="20"/>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37" name="Freeform 157"/>
            <p:cNvSpPr/>
            <p:nvPr>
              <p:custDataLst>
                <p:tags r:id="rId161"/>
              </p:custDataLst>
            </p:nvPr>
          </p:nvSpPr>
          <p:spPr bwMode="auto">
            <a:xfrm>
              <a:off x="6969125" y="3789363"/>
              <a:ext cx="457200" cy="169863"/>
            </a:xfrm>
            <a:custGeom>
              <a:avLst/>
              <a:gdLst>
                <a:gd name="T0" fmla="*/ 6 w 78"/>
                <a:gd name="T1" fmla="*/ 29 h 29"/>
                <a:gd name="T2" fmla="*/ 6 w 78"/>
                <a:gd name="T3" fmla="*/ 9 h 29"/>
                <a:gd name="T4" fmla="*/ 9 w 78"/>
                <a:gd name="T5" fmla="*/ 6 h 29"/>
                <a:gd name="T6" fmla="*/ 23 w 78"/>
                <a:gd name="T7" fmla="*/ 6 h 29"/>
                <a:gd name="T8" fmla="*/ 78 w 78"/>
                <a:gd name="T9" fmla="*/ 6 h 29"/>
                <a:gd name="T10" fmla="*/ 78 w 78"/>
                <a:gd name="T11" fmla="*/ 0 h 29"/>
                <a:gd name="T12" fmla="*/ 23 w 78"/>
                <a:gd name="T13" fmla="*/ 0 h 29"/>
                <a:gd name="T14" fmla="*/ 9 w 78"/>
                <a:gd name="T15" fmla="*/ 0 h 29"/>
                <a:gd name="T16" fmla="*/ 0 w 78"/>
                <a:gd name="T17" fmla="*/ 9 h 29"/>
                <a:gd name="T18" fmla="*/ 0 w 78"/>
                <a:gd name="T19" fmla="*/ 29 h 29"/>
                <a:gd name="T20" fmla="*/ 6 w 78"/>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8" h="29">
                  <a:moveTo>
                    <a:pt x="6" y="29"/>
                  </a:moveTo>
                  <a:cubicBezTo>
                    <a:pt x="6" y="9"/>
                    <a:pt x="6" y="9"/>
                    <a:pt x="6" y="9"/>
                  </a:cubicBezTo>
                  <a:cubicBezTo>
                    <a:pt x="6" y="7"/>
                    <a:pt x="7" y="6"/>
                    <a:pt x="9" y="6"/>
                  </a:cubicBezTo>
                  <a:cubicBezTo>
                    <a:pt x="23" y="6"/>
                    <a:pt x="23" y="6"/>
                    <a:pt x="23" y="6"/>
                  </a:cubicBezTo>
                  <a:cubicBezTo>
                    <a:pt x="78" y="6"/>
                    <a:pt x="78" y="6"/>
                    <a:pt x="78" y="6"/>
                  </a:cubicBezTo>
                  <a:cubicBezTo>
                    <a:pt x="78" y="0"/>
                    <a:pt x="78" y="0"/>
                    <a:pt x="78" y="0"/>
                  </a:cubicBezTo>
                  <a:cubicBezTo>
                    <a:pt x="23" y="0"/>
                    <a:pt x="23" y="0"/>
                    <a:pt x="23" y="0"/>
                  </a:cubicBezTo>
                  <a:cubicBezTo>
                    <a:pt x="9" y="0"/>
                    <a:pt x="9" y="0"/>
                    <a:pt x="9" y="0"/>
                  </a:cubicBezTo>
                  <a:cubicBezTo>
                    <a:pt x="4" y="0"/>
                    <a:pt x="0" y="4"/>
                    <a:pt x="0" y="9"/>
                  </a:cubicBezTo>
                  <a:cubicBezTo>
                    <a:pt x="0" y="29"/>
                    <a:pt x="0" y="29"/>
                    <a:pt x="0" y="29"/>
                  </a:cubicBezTo>
                  <a:cubicBezTo>
                    <a:pt x="6" y="29"/>
                    <a:pt x="6" y="29"/>
                    <a:pt x="6" y="29"/>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38" name="Freeform 158"/>
            <p:cNvSpPr/>
            <p:nvPr>
              <p:custDataLst>
                <p:tags r:id="rId162"/>
              </p:custDataLst>
            </p:nvPr>
          </p:nvSpPr>
          <p:spPr bwMode="auto">
            <a:xfrm>
              <a:off x="6969125" y="3789363"/>
              <a:ext cx="792163" cy="581025"/>
            </a:xfrm>
            <a:custGeom>
              <a:avLst/>
              <a:gdLst>
                <a:gd name="T0" fmla="*/ 104 w 135"/>
                <a:gd name="T1" fmla="*/ 6 h 99"/>
                <a:gd name="T2" fmla="*/ 126 w 135"/>
                <a:gd name="T3" fmla="*/ 6 h 99"/>
                <a:gd name="T4" fmla="*/ 129 w 135"/>
                <a:gd name="T5" fmla="*/ 9 h 99"/>
                <a:gd name="T6" fmla="*/ 129 w 135"/>
                <a:gd name="T7" fmla="*/ 90 h 99"/>
                <a:gd name="T8" fmla="*/ 126 w 135"/>
                <a:gd name="T9" fmla="*/ 93 h 99"/>
                <a:gd name="T10" fmla="*/ 9 w 135"/>
                <a:gd name="T11" fmla="*/ 93 h 99"/>
                <a:gd name="T12" fmla="*/ 6 w 135"/>
                <a:gd name="T13" fmla="*/ 90 h 99"/>
                <a:gd name="T14" fmla="*/ 6 w 135"/>
                <a:gd name="T15" fmla="*/ 79 h 99"/>
                <a:gd name="T16" fmla="*/ 0 w 135"/>
                <a:gd name="T17" fmla="*/ 79 h 99"/>
                <a:gd name="T18" fmla="*/ 0 w 135"/>
                <a:gd name="T19" fmla="*/ 90 h 99"/>
                <a:gd name="T20" fmla="*/ 9 w 135"/>
                <a:gd name="T21" fmla="*/ 99 h 99"/>
                <a:gd name="T22" fmla="*/ 126 w 135"/>
                <a:gd name="T23" fmla="*/ 99 h 99"/>
                <a:gd name="T24" fmla="*/ 135 w 135"/>
                <a:gd name="T25" fmla="*/ 90 h 99"/>
                <a:gd name="T26" fmla="*/ 135 w 135"/>
                <a:gd name="T27" fmla="*/ 9 h 99"/>
                <a:gd name="T28" fmla="*/ 126 w 135"/>
                <a:gd name="T29" fmla="*/ 0 h 99"/>
                <a:gd name="T30" fmla="*/ 104 w 135"/>
                <a:gd name="T31" fmla="*/ 0 h 99"/>
                <a:gd name="T32" fmla="*/ 104 w 135"/>
                <a:gd name="T33" fmla="*/ 6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5" h="99">
                  <a:moveTo>
                    <a:pt x="104" y="6"/>
                  </a:moveTo>
                  <a:cubicBezTo>
                    <a:pt x="126" y="6"/>
                    <a:pt x="126" y="6"/>
                    <a:pt x="126" y="6"/>
                  </a:cubicBezTo>
                  <a:cubicBezTo>
                    <a:pt x="128" y="6"/>
                    <a:pt x="129" y="7"/>
                    <a:pt x="129" y="9"/>
                  </a:cubicBezTo>
                  <a:cubicBezTo>
                    <a:pt x="129" y="90"/>
                    <a:pt x="129" y="90"/>
                    <a:pt x="129" y="90"/>
                  </a:cubicBezTo>
                  <a:cubicBezTo>
                    <a:pt x="129" y="92"/>
                    <a:pt x="128" y="93"/>
                    <a:pt x="126" y="93"/>
                  </a:cubicBezTo>
                  <a:cubicBezTo>
                    <a:pt x="9" y="93"/>
                    <a:pt x="9" y="93"/>
                    <a:pt x="9" y="93"/>
                  </a:cubicBezTo>
                  <a:cubicBezTo>
                    <a:pt x="7" y="93"/>
                    <a:pt x="6" y="92"/>
                    <a:pt x="6" y="90"/>
                  </a:cubicBezTo>
                  <a:cubicBezTo>
                    <a:pt x="6" y="79"/>
                    <a:pt x="6" y="79"/>
                    <a:pt x="6" y="79"/>
                  </a:cubicBezTo>
                  <a:cubicBezTo>
                    <a:pt x="0" y="79"/>
                    <a:pt x="0" y="79"/>
                    <a:pt x="0" y="79"/>
                  </a:cubicBezTo>
                  <a:cubicBezTo>
                    <a:pt x="0" y="90"/>
                    <a:pt x="0" y="90"/>
                    <a:pt x="0" y="90"/>
                  </a:cubicBezTo>
                  <a:cubicBezTo>
                    <a:pt x="0" y="95"/>
                    <a:pt x="4" y="99"/>
                    <a:pt x="9" y="99"/>
                  </a:cubicBezTo>
                  <a:cubicBezTo>
                    <a:pt x="126" y="99"/>
                    <a:pt x="126" y="99"/>
                    <a:pt x="126" y="99"/>
                  </a:cubicBezTo>
                  <a:cubicBezTo>
                    <a:pt x="131" y="99"/>
                    <a:pt x="135" y="95"/>
                    <a:pt x="135" y="90"/>
                  </a:cubicBezTo>
                  <a:cubicBezTo>
                    <a:pt x="135" y="9"/>
                    <a:pt x="135" y="9"/>
                    <a:pt x="135" y="9"/>
                  </a:cubicBezTo>
                  <a:cubicBezTo>
                    <a:pt x="135" y="4"/>
                    <a:pt x="131" y="0"/>
                    <a:pt x="126" y="0"/>
                  </a:cubicBezTo>
                  <a:cubicBezTo>
                    <a:pt x="104" y="0"/>
                    <a:pt x="104" y="0"/>
                    <a:pt x="104" y="0"/>
                  </a:cubicBezTo>
                  <a:cubicBezTo>
                    <a:pt x="104" y="6"/>
                    <a:pt x="104" y="6"/>
                    <a:pt x="104"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39" name="Rectangle 159"/>
            <p:cNvSpPr>
              <a:spLocks noChangeArrowheads="1"/>
            </p:cNvSpPr>
            <p:nvPr>
              <p:custDataLst>
                <p:tags r:id="rId163"/>
              </p:custDataLst>
            </p:nvPr>
          </p:nvSpPr>
          <p:spPr bwMode="auto">
            <a:xfrm>
              <a:off x="7485063" y="3789363"/>
              <a:ext cx="71438"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40" name="Freeform 160"/>
            <p:cNvSpPr/>
            <p:nvPr>
              <p:custDataLst>
                <p:tags r:id="rId164"/>
              </p:custDataLst>
            </p:nvPr>
          </p:nvSpPr>
          <p:spPr bwMode="auto">
            <a:xfrm>
              <a:off x="7485063" y="3789363"/>
              <a:ext cx="71438" cy="34925"/>
            </a:xfrm>
            <a:custGeom>
              <a:avLst/>
              <a:gdLst>
                <a:gd name="T0" fmla="*/ 0 w 45"/>
                <a:gd name="T1" fmla="*/ 22 h 22"/>
                <a:gd name="T2" fmla="*/ 45 w 45"/>
                <a:gd name="T3" fmla="*/ 22 h 22"/>
                <a:gd name="T4" fmla="*/ 45 w 45"/>
                <a:gd name="T5" fmla="*/ 0 h 22"/>
                <a:gd name="T6" fmla="*/ 0 w 45"/>
                <a:gd name="T7" fmla="*/ 0 h 22"/>
              </a:gdLst>
              <a:ahLst/>
              <a:cxnLst>
                <a:cxn ang="0">
                  <a:pos x="T0" y="T1"/>
                </a:cxn>
                <a:cxn ang="0">
                  <a:pos x="T2" y="T3"/>
                </a:cxn>
                <a:cxn ang="0">
                  <a:pos x="T4" y="T5"/>
                </a:cxn>
                <a:cxn ang="0">
                  <a:pos x="T6" y="T7"/>
                </a:cxn>
              </a:cxnLst>
              <a:rect l="0" t="0" r="r" b="b"/>
              <a:pathLst>
                <a:path w="45" h="22">
                  <a:moveTo>
                    <a:pt x="0" y="22"/>
                  </a:moveTo>
                  <a:lnTo>
                    <a:pt x="45" y="22"/>
                  </a:lnTo>
                  <a:lnTo>
                    <a:pt x="45"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41" name="Rectangle 161"/>
            <p:cNvSpPr>
              <a:spLocks noChangeArrowheads="1"/>
            </p:cNvSpPr>
            <p:nvPr>
              <p:custDataLst>
                <p:tags r:id="rId165"/>
              </p:custDataLst>
            </p:nvPr>
          </p:nvSpPr>
          <p:spPr bwMode="auto">
            <a:xfrm>
              <a:off x="6986588" y="3906838"/>
              <a:ext cx="757238"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42" name="Freeform 162"/>
            <p:cNvSpPr/>
            <p:nvPr>
              <p:custDataLst>
                <p:tags r:id="rId166"/>
              </p:custDataLst>
            </p:nvPr>
          </p:nvSpPr>
          <p:spPr bwMode="auto">
            <a:xfrm>
              <a:off x="6986588" y="3906838"/>
              <a:ext cx="757238" cy="34925"/>
            </a:xfrm>
            <a:custGeom>
              <a:avLst/>
              <a:gdLst>
                <a:gd name="T0" fmla="*/ 0 w 477"/>
                <a:gd name="T1" fmla="*/ 22 h 22"/>
                <a:gd name="T2" fmla="*/ 477 w 477"/>
                <a:gd name="T3" fmla="*/ 22 h 22"/>
                <a:gd name="T4" fmla="*/ 477 w 477"/>
                <a:gd name="T5" fmla="*/ 0 h 22"/>
                <a:gd name="T6" fmla="*/ 0 w 477"/>
                <a:gd name="T7" fmla="*/ 0 h 22"/>
              </a:gdLst>
              <a:ahLst/>
              <a:cxnLst>
                <a:cxn ang="0">
                  <a:pos x="T0" y="T1"/>
                </a:cxn>
                <a:cxn ang="0">
                  <a:pos x="T2" y="T3"/>
                </a:cxn>
                <a:cxn ang="0">
                  <a:pos x="T4" y="T5"/>
                </a:cxn>
                <a:cxn ang="0">
                  <a:pos x="T6" y="T7"/>
                </a:cxn>
              </a:cxnLst>
              <a:rect l="0" t="0" r="r" b="b"/>
              <a:pathLst>
                <a:path w="477" h="22">
                  <a:moveTo>
                    <a:pt x="0" y="22"/>
                  </a:moveTo>
                  <a:lnTo>
                    <a:pt x="477" y="22"/>
                  </a:lnTo>
                  <a:lnTo>
                    <a:pt x="477"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43" name="Rectangle 163"/>
            <p:cNvSpPr>
              <a:spLocks noChangeArrowheads="1"/>
            </p:cNvSpPr>
            <p:nvPr>
              <p:custDataLst>
                <p:tags r:id="rId167"/>
              </p:custDataLst>
            </p:nvPr>
          </p:nvSpPr>
          <p:spPr bwMode="auto">
            <a:xfrm>
              <a:off x="7075488" y="3852863"/>
              <a:ext cx="28575"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44" name="Freeform 164"/>
            <p:cNvSpPr/>
            <p:nvPr>
              <p:custDataLst>
                <p:tags r:id="rId168"/>
              </p:custDataLst>
            </p:nvPr>
          </p:nvSpPr>
          <p:spPr bwMode="auto">
            <a:xfrm>
              <a:off x="7075488" y="3852863"/>
              <a:ext cx="28575" cy="36513"/>
            </a:xfrm>
            <a:custGeom>
              <a:avLst/>
              <a:gdLst>
                <a:gd name="T0" fmla="*/ 0 w 18"/>
                <a:gd name="T1" fmla="*/ 23 h 23"/>
                <a:gd name="T2" fmla="*/ 18 w 18"/>
                <a:gd name="T3" fmla="*/ 23 h 23"/>
                <a:gd name="T4" fmla="*/ 18 w 18"/>
                <a:gd name="T5" fmla="*/ 0 h 23"/>
                <a:gd name="T6" fmla="*/ 0 w 18"/>
                <a:gd name="T7" fmla="*/ 0 h 23"/>
              </a:gdLst>
              <a:ahLst/>
              <a:cxnLst>
                <a:cxn ang="0">
                  <a:pos x="T0" y="T1"/>
                </a:cxn>
                <a:cxn ang="0">
                  <a:pos x="T2" y="T3"/>
                </a:cxn>
                <a:cxn ang="0">
                  <a:pos x="T4" y="T5"/>
                </a:cxn>
                <a:cxn ang="0">
                  <a:pos x="T6" y="T7"/>
                </a:cxn>
              </a:cxnLst>
              <a:rect l="0" t="0" r="r" b="b"/>
              <a:pathLst>
                <a:path w="18" h="23">
                  <a:moveTo>
                    <a:pt x="0" y="23"/>
                  </a:moveTo>
                  <a:lnTo>
                    <a:pt x="18" y="23"/>
                  </a:lnTo>
                  <a:lnTo>
                    <a:pt x="1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45" name="Rectangle 165"/>
            <p:cNvSpPr>
              <a:spLocks noChangeArrowheads="1"/>
            </p:cNvSpPr>
            <p:nvPr>
              <p:custDataLst>
                <p:tags r:id="rId169"/>
              </p:custDataLst>
            </p:nvPr>
          </p:nvSpPr>
          <p:spPr bwMode="auto">
            <a:xfrm>
              <a:off x="7145338" y="3852863"/>
              <a:ext cx="28575"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46" name="Freeform 166"/>
            <p:cNvSpPr/>
            <p:nvPr>
              <p:custDataLst>
                <p:tags r:id="rId170"/>
              </p:custDataLst>
            </p:nvPr>
          </p:nvSpPr>
          <p:spPr bwMode="auto">
            <a:xfrm>
              <a:off x="7145338" y="3852863"/>
              <a:ext cx="28575" cy="36513"/>
            </a:xfrm>
            <a:custGeom>
              <a:avLst/>
              <a:gdLst>
                <a:gd name="T0" fmla="*/ 0 w 18"/>
                <a:gd name="T1" fmla="*/ 23 h 23"/>
                <a:gd name="T2" fmla="*/ 18 w 18"/>
                <a:gd name="T3" fmla="*/ 23 h 23"/>
                <a:gd name="T4" fmla="*/ 18 w 18"/>
                <a:gd name="T5" fmla="*/ 0 h 23"/>
                <a:gd name="T6" fmla="*/ 0 w 18"/>
                <a:gd name="T7" fmla="*/ 0 h 23"/>
              </a:gdLst>
              <a:ahLst/>
              <a:cxnLst>
                <a:cxn ang="0">
                  <a:pos x="T0" y="T1"/>
                </a:cxn>
                <a:cxn ang="0">
                  <a:pos x="T2" y="T3"/>
                </a:cxn>
                <a:cxn ang="0">
                  <a:pos x="T4" y="T5"/>
                </a:cxn>
                <a:cxn ang="0">
                  <a:pos x="T6" y="T7"/>
                </a:cxn>
              </a:cxnLst>
              <a:rect l="0" t="0" r="r" b="b"/>
              <a:pathLst>
                <a:path w="18" h="23">
                  <a:moveTo>
                    <a:pt x="0" y="23"/>
                  </a:moveTo>
                  <a:lnTo>
                    <a:pt x="18" y="23"/>
                  </a:lnTo>
                  <a:lnTo>
                    <a:pt x="1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47" name="Rectangle 167"/>
            <p:cNvSpPr>
              <a:spLocks noChangeArrowheads="1"/>
            </p:cNvSpPr>
            <p:nvPr>
              <p:custDataLst>
                <p:tags r:id="rId171"/>
              </p:custDataLst>
            </p:nvPr>
          </p:nvSpPr>
          <p:spPr bwMode="auto">
            <a:xfrm>
              <a:off x="7215188" y="3852863"/>
              <a:ext cx="30163"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48" name="Freeform 168"/>
            <p:cNvSpPr/>
            <p:nvPr>
              <p:custDataLst>
                <p:tags r:id="rId172"/>
              </p:custDataLst>
            </p:nvPr>
          </p:nvSpPr>
          <p:spPr bwMode="auto">
            <a:xfrm>
              <a:off x="7215188" y="3852863"/>
              <a:ext cx="30163" cy="36513"/>
            </a:xfrm>
            <a:custGeom>
              <a:avLst/>
              <a:gdLst>
                <a:gd name="T0" fmla="*/ 0 w 19"/>
                <a:gd name="T1" fmla="*/ 23 h 23"/>
                <a:gd name="T2" fmla="*/ 19 w 19"/>
                <a:gd name="T3" fmla="*/ 23 h 23"/>
                <a:gd name="T4" fmla="*/ 19 w 19"/>
                <a:gd name="T5" fmla="*/ 0 h 23"/>
                <a:gd name="T6" fmla="*/ 0 w 19"/>
                <a:gd name="T7" fmla="*/ 0 h 23"/>
              </a:gdLst>
              <a:ahLst/>
              <a:cxnLst>
                <a:cxn ang="0">
                  <a:pos x="T0" y="T1"/>
                </a:cxn>
                <a:cxn ang="0">
                  <a:pos x="T2" y="T3"/>
                </a:cxn>
                <a:cxn ang="0">
                  <a:pos x="T4" y="T5"/>
                </a:cxn>
                <a:cxn ang="0">
                  <a:pos x="T6" y="T7"/>
                </a:cxn>
              </a:cxnLst>
              <a:rect l="0" t="0" r="r" b="b"/>
              <a:pathLst>
                <a:path w="19" h="23">
                  <a:moveTo>
                    <a:pt x="0" y="23"/>
                  </a:moveTo>
                  <a:lnTo>
                    <a:pt x="19" y="23"/>
                  </a:lnTo>
                  <a:lnTo>
                    <a:pt x="19"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49" name="Freeform 169"/>
            <p:cNvSpPr/>
            <p:nvPr>
              <p:custDataLst>
                <p:tags r:id="rId173"/>
              </p:custDataLst>
            </p:nvPr>
          </p:nvSpPr>
          <p:spPr bwMode="auto">
            <a:xfrm>
              <a:off x="6940550" y="3994150"/>
              <a:ext cx="98425" cy="234950"/>
            </a:xfrm>
            <a:custGeom>
              <a:avLst/>
              <a:gdLst>
                <a:gd name="T0" fmla="*/ 9 w 17"/>
                <a:gd name="T1" fmla="*/ 40 h 40"/>
                <a:gd name="T2" fmla="*/ 9 w 17"/>
                <a:gd name="T3" fmla="*/ 40 h 40"/>
                <a:gd name="T4" fmla="*/ 0 w 17"/>
                <a:gd name="T5" fmla="*/ 31 h 40"/>
                <a:gd name="T6" fmla="*/ 0 w 17"/>
                <a:gd name="T7" fmla="*/ 8 h 40"/>
                <a:gd name="T8" fmla="*/ 9 w 17"/>
                <a:gd name="T9" fmla="*/ 0 h 40"/>
                <a:gd name="T10" fmla="*/ 17 w 17"/>
                <a:gd name="T11" fmla="*/ 8 h 40"/>
                <a:gd name="T12" fmla="*/ 17 w 17"/>
                <a:gd name="T13" fmla="*/ 31 h 40"/>
                <a:gd name="T14" fmla="*/ 9 w 17"/>
                <a:gd name="T15" fmla="*/ 4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40">
                  <a:moveTo>
                    <a:pt x="9" y="40"/>
                  </a:moveTo>
                  <a:cubicBezTo>
                    <a:pt x="9" y="40"/>
                    <a:pt x="9" y="40"/>
                    <a:pt x="9" y="40"/>
                  </a:cubicBezTo>
                  <a:cubicBezTo>
                    <a:pt x="4" y="40"/>
                    <a:pt x="0" y="36"/>
                    <a:pt x="0" y="31"/>
                  </a:cubicBezTo>
                  <a:cubicBezTo>
                    <a:pt x="0" y="8"/>
                    <a:pt x="0" y="8"/>
                    <a:pt x="0" y="8"/>
                  </a:cubicBezTo>
                  <a:cubicBezTo>
                    <a:pt x="0" y="4"/>
                    <a:pt x="4" y="0"/>
                    <a:pt x="9" y="0"/>
                  </a:cubicBezTo>
                  <a:cubicBezTo>
                    <a:pt x="13" y="0"/>
                    <a:pt x="17" y="4"/>
                    <a:pt x="17" y="8"/>
                  </a:cubicBezTo>
                  <a:cubicBezTo>
                    <a:pt x="17" y="31"/>
                    <a:pt x="17" y="31"/>
                    <a:pt x="17" y="31"/>
                  </a:cubicBezTo>
                  <a:cubicBezTo>
                    <a:pt x="17" y="36"/>
                    <a:pt x="13" y="40"/>
                    <a:pt x="9" y="40"/>
                  </a:cubicBez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50" name="Freeform 170"/>
            <p:cNvSpPr/>
            <p:nvPr>
              <p:custDataLst>
                <p:tags r:id="rId174"/>
              </p:custDataLst>
            </p:nvPr>
          </p:nvSpPr>
          <p:spPr bwMode="auto">
            <a:xfrm>
              <a:off x="6923088" y="3976688"/>
              <a:ext cx="133350" cy="269875"/>
            </a:xfrm>
            <a:custGeom>
              <a:avLst/>
              <a:gdLst>
                <a:gd name="T0" fmla="*/ 12 w 23"/>
                <a:gd name="T1" fmla="*/ 43 h 46"/>
                <a:gd name="T2" fmla="*/ 12 w 23"/>
                <a:gd name="T3" fmla="*/ 40 h 46"/>
                <a:gd name="T4" fmla="*/ 8 w 23"/>
                <a:gd name="T5" fmla="*/ 38 h 46"/>
                <a:gd name="T6" fmla="*/ 6 w 23"/>
                <a:gd name="T7" fmla="*/ 34 h 46"/>
                <a:gd name="T8" fmla="*/ 6 w 23"/>
                <a:gd name="T9" fmla="*/ 11 h 46"/>
                <a:gd name="T10" fmla="*/ 8 w 23"/>
                <a:gd name="T11" fmla="*/ 7 h 46"/>
                <a:gd name="T12" fmla="*/ 12 w 23"/>
                <a:gd name="T13" fmla="*/ 6 h 46"/>
                <a:gd name="T14" fmla="*/ 16 w 23"/>
                <a:gd name="T15" fmla="*/ 7 h 46"/>
                <a:gd name="T16" fmla="*/ 17 w 23"/>
                <a:gd name="T17" fmla="*/ 11 h 46"/>
                <a:gd name="T18" fmla="*/ 17 w 23"/>
                <a:gd name="T19" fmla="*/ 34 h 46"/>
                <a:gd name="T20" fmla="*/ 16 w 23"/>
                <a:gd name="T21" fmla="*/ 38 h 46"/>
                <a:gd name="T22" fmla="*/ 12 w 23"/>
                <a:gd name="T23" fmla="*/ 40 h 46"/>
                <a:gd name="T24" fmla="*/ 12 w 23"/>
                <a:gd name="T25" fmla="*/ 43 h 46"/>
                <a:gd name="T26" fmla="*/ 12 w 23"/>
                <a:gd name="T27" fmla="*/ 46 h 46"/>
                <a:gd name="T28" fmla="*/ 23 w 23"/>
                <a:gd name="T29" fmla="*/ 34 h 46"/>
                <a:gd name="T30" fmla="*/ 23 w 23"/>
                <a:gd name="T31" fmla="*/ 11 h 46"/>
                <a:gd name="T32" fmla="*/ 12 w 23"/>
                <a:gd name="T33" fmla="*/ 0 h 46"/>
                <a:gd name="T34" fmla="*/ 0 w 23"/>
                <a:gd name="T35" fmla="*/ 11 h 46"/>
                <a:gd name="T36" fmla="*/ 0 w 23"/>
                <a:gd name="T37" fmla="*/ 34 h 46"/>
                <a:gd name="T38" fmla="*/ 12 w 23"/>
                <a:gd name="T39" fmla="*/ 46 h 46"/>
                <a:gd name="T40" fmla="*/ 12 w 23"/>
                <a:gd name="T41" fmla="*/ 4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 h="46">
                  <a:moveTo>
                    <a:pt x="12" y="43"/>
                  </a:moveTo>
                  <a:cubicBezTo>
                    <a:pt x="12" y="40"/>
                    <a:pt x="12" y="40"/>
                    <a:pt x="12" y="40"/>
                  </a:cubicBezTo>
                  <a:cubicBezTo>
                    <a:pt x="10" y="40"/>
                    <a:pt x="9" y="39"/>
                    <a:pt x="8" y="38"/>
                  </a:cubicBezTo>
                  <a:cubicBezTo>
                    <a:pt x="7" y="37"/>
                    <a:pt x="6" y="35"/>
                    <a:pt x="6" y="34"/>
                  </a:cubicBezTo>
                  <a:cubicBezTo>
                    <a:pt x="6" y="11"/>
                    <a:pt x="6" y="11"/>
                    <a:pt x="6" y="11"/>
                  </a:cubicBezTo>
                  <a:cubicBezTo>
                    <a:pt x="6" y="10"/>
                    <a:pt x="7" y="8"/>
                    <a:pt x="8" y="7"/>
                  </a:cubicBezTo>
                  <a:cubicBezTo>
                    <a:pt x="9" y="6"/>
                    <a:pt x="10" y="6"/>
                    <a:pt x="12" y="6"/>
                  </a:cubicBezTo>
                  <a:cubicBezTo>
                    <a:pt x="13" y="6"/>
                    <a:pt x="15" y="6"/>
                    <a:pt x="16" y="7"/>
                  </a:cubicBezTo>
                  <a:cubicBezTo>
                    <a:pt x="17" y="8"/>
                    <a:pt x="17" y="10"/>
                    <a:pt x="17" y="11"/>
                  </a:cubicBezTo>
                  <a:cubicBezTo>
                    <a:pt x="17" y="34"/>
                    <a:pt x="17" y="34"/>
                    <a:pt x="17" y="34"/>
                  </a:cubicBezTo>
                  <a:cubicBezTo>
                    <a:pt x="17" y="35"/>
                    <a:pt x="17" y="37"/>
                    <a:pt x="16" y="38"/>
                  </a:cubicBezTo>
                  <a:cubicBezTo>
                    <a:pt x="15" y="39"/>
                    <a:pt x="13" y="40"/>
                    <a:pt x="12" y="40"/>
                  </a:cubicBezTo>
                  <a:cubicBezTo>
                    <a:pt x="12" y="43"/>
                    <a:pt x="12" y="43"/>
                    <a:pt x="12" y="43"/>
                  </a:cubicBezTo>
                  <a:cubicBezTo>
                    <a:pt x="12" y="46"/>
                    <a:pt x="12" y="46"/>
                    <a:pt x="12" y="46"/>
                  </a:cubicBezTo>
                  <a:cubicBezTo>
                    <a:pt x="18" y="46"/>
                    <a:pt x="23" y="40"/>
                    <a:pt x="23" y="34"/>
                  </a:cubicBezTo>
                  <a:cubicBezTo>
                    <a:pt x="23" y="11"/>
                    <a:pt x="23" y="11"/>
                    <a:pt x="23" y="11"/>
                  </a:cubicBezTo>
                  <a:cubicBezTo>
                    <a:pt x="23" y="5"/>
                    <a:pt x="18" y="0"/>
                    <a:pt x="12" y="0"/>
                  </a:cubicBezTo>
                  <a:cubicBezTo>
                    <a:pt x="5" y="0"/>
                    <a:pt x="0" y="5"/>
                    <a:pt x="0" y="11"/>
                  </a:cubicBezTo>
                  <a:cubicBezTo>
                    <a:pt x="0" y="34"/>
                    <a:pt x="0" y="34"/>
                    <a:pt x="0" y="34"/>
                  </a:cubicBezTo>
                  <a:cubicBezTo>
                    <a:pt x="0" y="40"/>
                    <a:pt x="5" y="46"/>
                    <a:pt x="12" y="46"/>
                  </a:cubicBezTo>
                  <a:lnTo>
                    <a:pt x="12" y="43"/>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51" name="Freeform 171"/>
            <p:cNvSpPr/>
            <p:nvPr>
              <p:custDataLst>
                <p:tags r:id="rId175"/>
              </p:custDataLst>
            </p:nvPr>
          </p:nvSpPr>
          <p:spPr bwMode="auto">
            <a:xfrm>
              <a:off x="6834188" y="4052888"/>
              <a:ext cx="117475" cy="117475"/>
            </a:xfrm>
            <a:custGeom>
              <a:avLst/>
              <a:gdLst>
                <a:gd name="T0" fmla="*/ 10 w 20"/>
                <a:gd name="T1" fmla="*/ 17 h 20"/>
                <a:gd name="T2" fmla="*/ 10 w 20"/>
                <a:gd name="T3" fmla="*/ 14 h 20"/>
                <a:gd name="T4" fmla="*/ 7 w 20"/>
                <a:gd name="T5" fmla="*/ 12 h 20"/>
                <a:gd name="T6" fmla="*/ 6 w 20"/>
                <a:gd name="T7" fmla="*/ 10 h 20"/>
                <a:gd name="T8" fmla="*/ 7 w 20"/>
                <a:gd name="T9" fmla="*/ 7 h 20"/>
                <a:gd name="T10" fmla="*/ 10 w 20"/>
                <a:gd name="T11" fmla="*/ 6 h 20"/>
                <a:gd name="T12" fmla="*/ 13 w 20"/>
                <a:gd name="T13" fmla="*/ 7 h 20"/>
                <a:gd name="T14" fmla="*/ 14 w 20"/>
                <a:gd name="T15" fmla="*/ 10 h 20"/>
                <a:gd name="T16" fmla="*/ 13 w 20"/>
                <a:gd name="T17" fmla="*/ 12 h 20"/>
                <a:gd name="T18" fmla="*/ 10 w 20"/>
                <a:gd name="T19" fmla="*/ 14 h 20"/>
                <a:gd name="T20" fmla="*/ 10 w 20"/>
                <a:gd name="T21" fmla="*/ 17 h 20"/>
                <a:gd name="T22" fmla="*/ 10 w 20"/>
                <a:gd name="T23" fmla="*/ 20 h 20"/>
                <a:gd name="T24" fmla="*/ 20 w 20"/>
                <a:gd name="T25" fmla="*/ 10 h 20"/>
                <a:gd name="T26" fmla="*/ 10 w 20"/>
                <a:gd name="T27" fmla="*/ 0 h 20"/>
                <a:gd name="T28" fmla="*/ 0 w 20"/>
                <a:gd name="T29" fmla="*/ 10 h 20"/>
                <a:gd name="T30" fmla="*/ 10 w 20"/>
                <a:gd name="T31" fmla="*/ 20 h 20"/>
                <a:gd name="T32" fmla="*/ 10 w 20"/>
                <a:gd name="T33" fmla="*/ 1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0">
                  <a:moveTo>
                    <a:pt x="10" y="17"/>
                  </a:moveTo>
                  <a:cubicBezTo>
                    <a:pt x="10" y="14"/>
                    <a:pt x="10" y="14"/>
                    <a:pt x="10" y="14"/>
                  </a:cubicBezTo>
                  <a:cubicBezTo>
                    <a:pt x="9" y="14"/>
                    <a:pt x="8" y="13"/>
                    <a:pt x="7" y="12"/>
                  </a:cubicBezTo>
                  <a:cubicBezTo>
                    <a:pt x="7" y="12"/>
                    <a:pt x="6" y="11"/>
                    <a:pt x="6" y="10"/>
                  </a:cubicBezTo>
                  <a:cubicBezTo>
                    <a:pt x="6" y="9"/>
                    <a:pt x="7" y="8"/>
                    <a:pt x="7" y="7"/>
                  </a:cubicBezTo>
                  <a:cubicBezTo>
                    <a:pt x="8" y="6"/>
                    <a:pt x="9" y="6"/>
                    <a:pt x="10" y="6"/>
                  </a:cubicBezTo>
                  <a:cubicBezTo>
                    <a:pt x="11" y="6"/>
                    <a:pt x="12" y="6"/>
                    <a:pt x="13" y="7"/>
                  </a:cubicBezTo>
                  <a:cubicBezTo>
                    <a:pt x="14" y="8"/>
                    <a:pt x="14" y="9"/>
                    <a:pt x="14" y="10"/>
                  </a:cubicBezTo>
                  <a:cubicBezTo>
                    <a:pt x="14" y="11"/>
                    <a:pt x="14" y="12"/>
                    <a:pt x="13" y="12"/>
                  </a:cubicBezTo>
                  <a:cubicBezTo>
                    <a:pt x="12" y="13"/>
                    <a:pt x="11" y="14"/>
                    <a:pt x="10" y="14"/>
                  </a:cubicBezTo>
                  <a:cubicBezTo>
                    <a:pt x="10" y="17"/>
                    <a:pt x="10" y="17"/>
                    <a:pt x="10" y="17"/>
                  </a:cubicBezTo>
                  <a:cubicBezTo>
                    <a:pt x="10" y="20"/>
                    <a:pt x="10" y="20"/>
                    <a:pt x="10" y="20"/>
                  </a:cubicBezTo>
                  <a:cubicBezTo>
                    <a:pt x="16" y="20"/>
                    <a:pt x="20" y="15"/>
                    <a:pt x="20" y="10"/>
                  </a:cubicBezTo>
                  <a:cubicBezTo>
                    <a:pt x="20" y="4"/>
                    <a:pt x="16" y="0"/>
                    <a:pt x="10" y="0"/>
                  </a:cubicBezTo>
                  <a:cubicBezTo>
                    <a:pt x="5" y="0"/>
                    <a:pt x="0" y="4"/>
                    <a:pt x="0" y="10"/>
                  </a:cubicBezTo>
                  <a:cubicBezTo>
                    <a:pt x="0" y="15"/>
                    <a:pt x="5" y="20"/>
                    <a:pt x="10" y="20"/>
                  </a:cubicBezTo>
                  <a:lnTo>
                    <a:pt x="10" y="17"/>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52" name="Rectangle 172"/>
            <p:cNvSpPr>
              <a:spLocks noChangeArrowheads="1"/>
            </p:cNvSpPr>
            <p:nvPr>
              <p:custDataLst>
                <p:tags r:id="rId176"/>
              </p:custDataLst>
            </p:nvPr>
          </p:nvSpPr>
          <p:spPr bwMode="auto">
            <a:xfrm>
              <a:off x="7038975" y="4094163"/>
              <a:ext cx="393700"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53" name="Freeform 173"/>
            <p:cNvSpPr/>
            <p:nvPr>
              <p:custDataLst>
                <p:tags r:id="rId177"/>
              </p:custDataLst>
            </p:nvPr>
          </p:nvSpPr>
          <p:spPr bwMode="auto">
            <a:xfrm>
              <a:off x="7038975" y="4094163"/>
              <a:ext cx="393700" cy="34925"/>
            </a:xfrm>
            <a:custGeom>
              <a:avLst/>
              <a:gdLst>
                <a:gd name="T0" fmla="*/ 0 w 248"/>
                <a:gd name="T1" fmla="*/ 22 h 22"/>
                <a:gd name="T2" fmla="*/ 248 w 248"/>
                <a:gd name="T3" fmla="*/ 22 h 22"/>
                <a:gd name="T4" fmla="*/ 248 w 248"/>
                <a:gd name="T5" fmla="*/ 0 h 22"/>
                <a:gd name="T6" fmla="*/ 0 w 248"/>
                <a:gd name="T7" fmla="*/ 0 h 22"/>
              </a:gdLst>
              <a:ahLst/>
              <a:cxnLst>
                <a:cxn ang="0">
                  <a:pos x="T0" y="T1"/>
                </a:cxn>
                <a:cxn ang="0">
                  <a:pos x="T2" y="T3"/>
                </a:cxn>
                <a:cxn ang="0">
                  <a:pos x="T4" y="T5"/>
                </a:cxn>
                <a:cxn ang="0">
                  <a:pos x="T6" y="T7"/>
                </a:cxn>
              </a:cxnLst>
              <a:rect l="0" t="0" r="r" b="b"/>
              <a:pathLst>
                <a:path w="248" h="22">
                  <a:moveTo>
                    <a:pt x="0" y="22"/>
                  </a:moveTo>
                  <a:lnTo>
                    <a:pt x="248" y="22"/>
                  </a:lnTo>
                  <a:lnTo>
                    <a:pt x="24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54" name="Rectangle 174"/>
            <p:cNvSpPr>
              <a:spLocks noChangeArrowheads="1"/>
            </p:cNvSpPr>
            <p:nvPr>
              <p:custDataLst>
                <p:tags r:id="rId178"/>
              </p:custDataLst>
            </p:nvPr>
          </p:nvSpPr>
          <p:spPr bwMode="auto">
            <a:xfrm>
              <a:off x="7367588" y="4105275"/>
              <a:ext cx="34925" cy="88900"/>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55" name="Freeform 175"/>
            <p:cNvSpPr/>
            <p:nvPr>
              <p:custDataLst>
                <p:tags r:id="rId179"/>
              </p:custDataLst>
            </p:nvPr>
          </p:nvSpPr>
          <p:spPr bwMode="auto">
            <a:xfrm>
              <a:off x="7367588" y="4105275"/>
              <a:ext cx="34925" cy="88900"/>
            </a:xfrm>
            <a:custGeom>
              <a:avLst/>
              <a:gdLst>
                <a:gd name="T0" fmla="*/ 0 w 22"/>
                <a:gd name="T1" fmla="*/ 0 h 56"/>
                <a:gd name="T2" fmla="*/ 0 w 22"/>
                <a:gd name="T3" fmla="*/ 56 h 56"/>
                <a:gd name="T4" fmla="*/ 22 w 22"/>
                <a:gd name="T5" fmla="*/ 56 h 56"/>
                <a:gd name="T6" fmla="*/ 22 w 22"/>
                <a:gd name="T7" fmla="*/ 0 h 56"/>
              </a:gdLst>
              <a:ahLst/>
              <a:cxnLst>
                <a:cxn ang="0">
                  <a:pos x="T0" y="T1"/>
                </a:cxn>
                <a:cxn ang="0">
                  <a:pos x="T2" y="T3"/>
                </a:cxn>
                <a:cxn ang="0">
                  <a:pos x="T4" y="T5"/>
                </a:cxn>
                <a:cxn ang="0">
                  <a:pos x="T6" y="T7"/>
                </a:cxn>
              </a:cxnLst>
              <a:rect l="0" t="0" r="r" b="b"/>
              <a:pathLst>
                <a:path w="22" h="56">
                  <a:moveTo>
                    <a:pt x="0" y="0"/>
                  </a:moveTo>
                  <a:lnTo>
                    <a:pt x="0" y="56"/>
                  </a:lnTo>
                  <a:lnTo>
                    <a:pt x="22" y="56"/>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56" name="Rectangle 176"/>
            <p:cNvSpPr>
              <a:spLocks noChangeArrowheads="1"/>
            </p:cNvSpPr>
            <p:nvPr>
              <p:custDataLst>
                <p:tags r:id="rId180"/>
              </p:custDataLst>
            </p:nvPr>
          </p:nvSpPr>
          <p:spPr bwMode="auto">
            <a:xfrm>
              <a:off x="7297738" y="4105275"/>
              <a:ext cx="34925" cy="58738"/>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57" name="Freeform 177"/>
            <p:cNvSpPr/>
            <p:nvPr>
              <p:custDataLst>
                <p:tags r:id="rId181"/>
              </p:custDataLst>
            </p:nvPr>
          </p:nvSpPr>
          <p:spPr bwMode="auto">
            <a:xfrm>
              <a:off x="7297738" y="4105275"/>
              <a:ext cx="34925" cy="58738"/>
            </a:xfrm>
            <a:custGeom>
              <a:avLst/>
              <a:gdLst>
                <a:gd name="T0" fmla="*/ 0 w 22"/>
                <a:gd name="T1" fmla="*/ 0 h 37"/>
                <a:gd name="T2" fmla="*/ 0 w 22"/>
                <a:gd name="T3" fmla="*/ 37 h 37"/>
                <a:gd name="T4" fmla="*/ 22 w 22"/>
                <a:gd name="T5" fmla="*/ 37 h 37"/>
                <a:gd name="T6" fmla="*/ 22 w 22"/>
                <a:gd name="T7" fmla="*/ 0 h 37"/>
              </a:gdLst>
              <a:ahLst/>
              <a:cxnLst>
                <a:cxn ang="0">
                  <a:pos x="T0" y="T1"/>
                </a:cxn>
                <a:cxn ang="0">
                  <a:pos x="T2" y="T3"/>
                </a:cxn>
                <a:cxn ang="0">
                  <a:pos x="T4" y="T5"/>
                </a:cxn>
                <a:cxn ang="0">
                  <a:pos x="T6" y="T7"/>
                </a:cxn>
              </a:cxnLst>
              <a:rect l="0" t="0" r="r" b="b"/>
              <a:pathLst>
                <a:path w="22" h="37">
                  <a:moveTo>
                    <a:pt x="0" y="0"/>
                  </a:moveTo>
                  <a:lnTo>
                    <a:pt x="0" y="37"/>
                  </a:lnTo>
                  <a:lnTo>
                    <a:pt x="22" y="37"/>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58" name="Rectangle 178"/>
            <p:cNvSpPr>
              <a:spLocks noChangeArrowheads="1"/>
            </p:cNvSpPr>
            <p:nvPr>
              <p:custDataLst>
                <p:tags r:id="rId182"/>
              </p:custDataLst>
            </p:nvPr>
          </p:nvSpPr>
          <p:spPr bwMode="auto">
            <a:xfrm>
              <a:off x="6969125" y="4052888"/>
              <a:ext cx="34925" cy="10636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59" name="Freeform 179"/>
            <p:cNvSpPr/>
            <p:nvPr>
              <p:custDataLst>
                <p:tags r:id="rId183"/>
              </p:custDataLst>
            </p:nvPr>
          </p:nvSpPr>
          <p:spPr bwMode="auto">
            <a:xfrm>
              <a:off x="6969125" y="4052888"/>
              <a:ext cx="34925" cy="106363"/>
            </a:xfrm>
            <a:custGeom>
              <a:avLst/>
              <a:gdLst>
                <a:gd name="T0" fmla="*/ 0 w 22"/>
                <a:gd name="T1" fmla="*/ 0 h 67"/>
                <a:gd name="T2" fmla="*/ 0 w 22"/>
                <a:gd name="T3" fmla="*/ 67 h 67"/>
                <a:gd name="T4" fmla="*/ 22 w 22"/>
                <a:gd name="T5" fmla="*/ 67 h 67"/>
                <a:gd name="T6" fmla="*/ 22 w 22"/>
                <a:gd name="T7" fmla="*/ 0 h 67"/>
              </a:gdLst>
              <a:ahLst/>
              <a:cxnLst>
                <a:cxn ang="0">
                  <a:pos x="T0" y="T1"/>
                </a:cxn>
                <a:cxn ang="0">
                  <a:pos x="T2" y="T3"/>
                </a:cxn>
                <a:cxn ang="0">
                  <a:pos x="T4" y="T5"/>
                </a:cxn>
                <a:cxn ang="0">
                  <a:pos x="T6" y="T7"/>
                </a:cxn>
              </a:cxnLst>
              <a:rect l="0" t="0" r="r" b="b"/>
              <a:pathLst>
                <a:path w="22" h="67">
                  <a:moveTo>
                    <a:pt x="0" y="0"/>
                  </a:moveTo>
                  <a:lnTo>
                    <a:pt x="0" y="67"/>
                  </a:lnTo>
                  <a:lnTo>
                    <a:pt x="22" y="67"/>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60" name="Freeform 180"/>
            <p:cNvSpPr/>
            <p:nvPr>
              <p:custDataLst>
                <p:tags r:id="rId184"/>
              </p:custDataLst>
            </p:nvPr>
          </p:nvSpPr>
          <p:spPr bwMode="auto">
            <a:xfrm>
              <a:off x="6899275" y="5114925"/>
              <a:ext cx="298450" cy="892175"/>
            </a:xfrm>
            <a:custGeom>
              <a:avLst/>
              <a:gdLst>
                <a:gd name="T0" fmla="*/ 29 w 51"/>
                <a:gd name="T1" fmla="*/ 152 h 152"/>
                <a:gd name="T2" fmla="*/ 31 w 51"/>
                <a:gd name="T3" fmla="*/ 152 h 152"/>
                <a:gd name="T4" fmla="*/ 36 w 51"/>
                <a:gd name="T5" fmla="*/ 152 h 152"/>
                <a:gd name="T6" fmla="*/ 39 w 51"/>
                <a:gd name="T7" fmla="*/ 152 h 152"/>
                <a:gd name="T8" fmla="*/ 41 w 51"/>
                <a:gd name="T9" fmla="*/ 152 h 152"/>
                <a:gd name="T10" fmla="*/ 30 w 51"/>
                <a:gd name="T11" fmla="*/ 113 h 152"/>
                <a:gd name="T12" fmla="*/ 37 w 51"/>
                <a:gd name="T13" fmla="*/ 113 h 152"/>
                <a:gd name="T14" fmla="*/ 37 w 51"/>
                <a:gd name="T15" fmla="*/ 116 h 152"/>
                <a:gd name="T16" fmla="*/ 40 w 51"/>
                <a:gd name="T17" fmla="*/ 116 h 152"/>
                <a:gd name="T18" fmla="*/ 51 w 51"/>
                <a:gd name="T19" fmla="*/ 105 h 152"/>
                <a:gd name="T20" fmla="*/ 51 w 51"/>
                <a:gd name="T21" fmla="*/ 11 h 152"/>
                <a:gd name="T22" fmla="*/ 40 w 51"/>
                <a:gd name="T23" fmla="*/ 0 h 152"/>
                <a:gd name="T24" fmla="*/ 16 w 51"/>
                <a:gd name="T25" fmla="*/ 0 h 152"/>
                <a:gd name="T26" fmla="*/ 16 w 51"/>
                <a:gd name="T27" fmla="*/ 3 h 152"/>
                <a:gd name="T28" fmla="*/ 13 w 51"/>
                <a:gd name="T29" fmla="*/ 3 h 152"/>
                <a:gd name="T30" fmla="*/ 13 w 51"/>
                <a:gd name="T31" fmla="*/ 127 h 152"/>
                <a:gd name="T32" fmla="*/ 0 w 51"/>
                <a:gd name="T33" fmla="*/ 127 h 152"/>
                <a:gd name="T34" fmla="*/ 2 w 51"/>
                <a:gd name="T35" fmla="*/ 141 h 152"/>
                <a:gd name="T36" fmla="*/ 9 w 51"/>
                <a:gd name="T37" fmla="*/ 152 h 152"/>
                <a:gd name="T38" fmla="*/ 26 w 51"/>
                <a:gd name="T39" fmla="*/ 152 h 152"/>
                <a:gd name="T40" fmla="*/ 29 w 51"/>
                <a:gd name="T41"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 h="152">
                  <a:moveTo>
                    <a:pt x="29" y="152"/>
                  </a:moveTo>
                  <a:cubicBezTo>
                    <a:pt x="31" y="152"/>
                    <a:pt x="31" y="152"/>
                    <a:pt x="31" y="152"/>
                  </a:cubicBezTo>
                  <a:cubicBezTo>
                    <a:pt x="36" y="152"/>
                    <a:pt x="36" y="152"/>
                    <a:pt x="36" y="152"/>
                  </a:cubicBezTo>
                  <a:cubicBezTo>
                    <a:pt x="39" y="152"/>
                    <a:pt x="39" y="152"/>
                    <a:pt x="39" y="152"/>
                  </a:cubicBezTo>
                  <a:cubicBezTo>
                    <a:pt x="41" y="152"/>
                    <a:pt x="41" y="152"/>
                    <a:pt x="41" y="152"/>
                  </a:cubicBezTo>
                  <a:cubicBezTo>
                    <a:pt x="41" y="138"/>
                    <a:pt x="37" y="124"/>
                    <a:pt x="30" y="113"/>
                  </a:cubicBezTo>
                  <a:cubicBezTo>
                    <a:pt x="37" y="113"/>
                    <a:pt x="37" y="113"/>
                    <a:pt x="37" y="113"/>
                  </a:cubicBezTo>
                  <a:cubicBezTo>
                    <a:pt x="37" y="116"/>
                    <a:pt x="37" y="116"/>
                    <a:pt x="37" y="116"/>
                  </a:cubicBezTo>
                  <a:cubicBezTo>
                    <a:pt x="40" y="116"/>
                    <a:pt x="40" y="116"/>
                    <a:pt x="40" y="116"/>
                  </a:cubicBezTo>
                  <a:cubicBezTo>
                    <a:pt x="46" y="116"/>
                    <a:pt x="51" y="111"/>
                    <a:pt x="51" y="105"/>
                  </a:cubicBezTo>
                  <a:cubicBezTo>
                    <a:pt x="51" y="11"/>
                    <a:pt x="51" y="11"/>
                    <a:pt x="51" y="11"/>
                  </a:cubicBezTo>
                  <a:cubicBezTo>
                    <a:pt x="51" y="5"/>
                    <a:pt x="46" y="0"/>
                    <a:pt x="40" y="0"/>
                  </a:cubicBezTo>
                  <a:cubicBezTo>
                    <a:pt x="16" y="0"/>
                    <a:pt x="16" y="0"/>
                    <a:pt x="16" y="0"/>
                  </a:cubicBezTo>
                  <a:cubicBezTo>
                    <a:pt x="16" y="3"/>
                    <a:pt x="16" y="3"/>
                    <a:pt x="16" y="3"/>
                  </a:cubicBezTo>
                  <a:cubicBezTo>
                    <a:pt x="13" y="3"/>
                    <a:pt x="13" y="3"/>
                    <a:pt x="13" y="3"/>
                  </a:cubicBezTo>
                  <a:cubicBezTo>
                    <a:pt x="13" y="127"/>
                    <a:pt x="13" y="127"/>
                    <a:pt x="13" y="127"/>
                  </a:cubicBezTo>
                  <a:cubicBezTo>
                    <a:pt x="0" y="127"/>
                    <a:pt x="0" y="127"/>
                    <a:pt x="0" y="127"/>
                  </a:cubicBezTo>
                  <a:cubicBezTo>
                    <a:pt x="2" y="141"/>
                    <a:pt x="2" y="141"/>
                    <a:pt x="2" y="141"/>
                  </a:cubicBezTo>
                  <a:cubicBezTo>
                    <a:pt x="3" y="146"/>
                    <a:pt x="6" y="149"/>
                    <a:pt x="9" y="152"/>
                  </a:cubicBezTo>
                  <a:cubicBezTo>
                    <a:pt x="26" y="152"/>
                    <a:pt x="26" y="152"/>
                    <a:pt x="26" y="152"/>
                  </a:cubicBezTo>
                  <a:lnTo>
                    <a:pt x="29" y="152"/>
                  </a:lnTo>
                  <a:close/>
                </a:path>
              </a:pathLst>
            </a:custGeom>
            <a:solidFill>
              <a:srgbClr val="0565A2">
                <a:alpha val="30000"/>
              </a:srgbClr>
            </a:solidFill>
            <a:ln>
              <a:noFill/>
            </a:ln>
          </p:spPr>
          <p:txBody>
            <a:bodyPr vert="horz" wrap="square" lIns="68580" tIns="34290" rIns="68580" bIns="34290" numCol="1" anchor="t" anchorCtr="0" compatLnSpc="1"/>
            <a:lstStyle/>
            <a:p>
              <a:endParaRPr lang="zh-CN" altLang="en-US" sz="1350"/>
            </a:p>
          </p:txBody>
        </p:sp>
        <p:sp>
          <p:nvSpPr>
            <p:cNvPr id="661" name="Freeform 181"/>
            <p:cNvSpPr/>
            <p:nvPr>
              <p:custDataLst>
                <p:tags r:id="rId185"/>
              </p:custDataLst>
            </p:nvPr>
          </p:nvSpPr>
          <p:spPr bwMode="auto">
            <a:xfrm>
              <a:off x="6248400" y="5132388"/>
              <a:ext cx="896938" cy="646113"/>
            </a:xfrm>
            <a:custGeom>
              <a:avLst/>
              <a:gdLst>
                <a:gd name="T0" fmla="*/ 145 w 153"/>
                <a:gd name="T1" fmla="*/ 110 h 110"/>
                <a:gd name="T2" fmla="*/ 8 w 153"/>
                <a:gd name="T3" fmla="*/ 110 h 110"/>
                <a:gd name="T4" fmla="*/ 0 w 153"/>
                <a:gd name="T5" fmla="*/ 102 h 110"/>
                <a:gd name="T6" fmla="*/ 0 w 153"/>
                <a:gd name="T7" fmla="*/ 8 h 110"/>
                <a:gd name="T8" fmla="*/ 8 w 153"/>
                <a:gd name="T9" fmla="*/ 0 h 110"/>
                <a:gd name="T10" fmla="*/ 145 w 153"/>
                <a:gd name="T11" fmla="*/ 0 h 110"/>
                <a:gd name="T12" fmla="*/ 153 w 153"/>
                <a:gd name="T13" fmla="*/ 8 h 110"/>
                <a:gd name="T14" fmla="*/ 153 w 153"/>
                <a:gd name="T15" fmla="*/ 102 h 110"/>
                <a:gd name="T16" fmla="*/ 145 w 153"/>
                <a:gd name="T17"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3" h="110">
                  <a:moveTo>
                    <a:pt x="145" y="110"/>
                  </a:moveTo>
                  <a:cubicBezTo>
                    <a:pt x="8" y="110"/>
                    <a:pt x="8" y="110"/>
                    <a:pt x="8" y="110"/>
                  </a:cubicBezTo>
                  <a:cubicBezTo>
                    <a:pt x="4" y="110"/>
                    <a:pt x="0" y="107"/>
                    <a:pt x="0" y="102"/>
                  </a:cubicBezTo>
                  <a:cubicBezTo>
                    <a:pt x="0" y="8"/>
                    <a:pt x="0" y="8"/>
                    <a:pt x="0" y="8"/>
                  </a:cubicBezTo>
                  <a:cubicBezTo>
                    <a:pt x="0" y="3"/>
                    <a:pt x="4" y="0"/>
                    <a:pt x="8" y="0"/>
                  </a:cubicBezTo>
                  <a:cubicBezTo>
                    <a:pt x="145" y="0"/>
                    <a:pt x="145" y="0"/>
                    <a:pt x="145" y="0"/>
                  </a:cubicBezTo>
                  <a:cubicBezTo>
                    <a:pt x="149" y="0"/>
                    <a:pt x="153" y="3"/>
                    <a:pt x="153" y="8"/>
                  </a:cubicBezTo>
                  <a:cubicBezTo>
                    <a:pt x="153" y="102"/>
                    <a:pt x="153" y="102"/>
                    <a:pt x="153" y="102"/>
                  </a:cubicBezTo>
                  <a:cubicBezTo>
                    <a:pt x="153" y="107"/>
                    <a:pt x="149" y="110"/>
                    <a:pt x="145" y="11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62" name="Freeform 182"/>
            <p:cNvSpPr/>
            <p:nvPr>
              <p:custDataLst>
                <p:tags r:id="rId186"/>
              </p:custDataLst>
            </p:nvPr>
          </p:nvSpPr>
          <p:spPr bwMode="auto">
            <a:xfrm>
              <a:off x="6248400" y="5132388"/>
              <a:ext cx="896938" cy="134938"/>
            </a:xfrm>
            <a:custGeom>
              <a:avLst/>
              <a:gdLst>
                <a:gd name="T0" fmla="*/ 0 w 153"/>
                <a:gd name="T1" fmla="*/ 23 h 23"/>
                <a:gd name="T2" fmla="*/ 0 w 153"/>
                <a:gd name="T3" fmla="*/ 7 h 23"/>
                <a:gd name="T4" fmla="*/ 8 w 153"/>
                <a:gd name="T5" fmla="*/ 0 h 23"/>
                <a:gd name="T6" fmla="*/ 145 w 153"/>
                <a:gd name="T7" fmla="*/ 0 h 23"/>
                <a:gd name="T8" fmla="*/ 153 w 153"/>
                <a:gd name="T9" fmla="*/ 7 h 23"/>
                <a:gd name="T10" fmla="*/ 153 w 153"/>
                <a:gd name="T11" fmla="*/ 23 h 23"/>
                <a:gd name="T12" fmla="*/ 0 w 153"/>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153" h="23">
                  <a:moveTo>
                    <a:pt x="0" y="23"/>
                  </a:moveTo>
                  <a:cubicBezTo>
                    <a:pt x="0" y="7"/>
                    <a:pt x="0" y="7"/>
                    <a:pt x="0" y="7"/>
                  </a:cubicBezTo>
                  <a:cubicBezTo>
                    <a:pt x="0" y="3"/>
                    <a:pt x="4" y="0"/>
                    <a:pt x="8" y="0"/>
                  </a:cubicBezTo>
                  <a:cubicBezTo>
                    <a:pt x="145" y="0"/>
                    <a:pt x="145" y="0"/>
                    <a:pt x="145" y="0"/>
                  </a:cubicBezTo>
                  <a:cubicBezTo>
                    <a:pt x="149" y="0"/>
                    <a:pt x="153" y="3"/>
                    <a:pt x="153" y="7"/>
                  </a:cubicBezTo>
                  <a:cubicBezTo>
                    <a:pt x="153" y="23"/>
                    <a:pt x="153" y="23"/>
                    <a:pt x="153" y="23"/>
                  </a:cubicBezTo>
                  <a:lnTo>
                    <a:pt x="0" y="23"/>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63" name="Rectangle 183"/>
            <p:cNvSpPr>
              <a:spLocks noChangeArrowheads="1"/>
            </p:cNvSpPr>
            <p:nvPr>
              <p:custDataLst>
                <p:tags r:id="rId187"/>
              </p:custDataLst>
            </p:nvPr>
          </p:nvSpPr>
          <p:spPr bwMode="auto">
            <a:xfrm>
              <a:off x="6248400" y="5256213"/>
              <a:ext cx="896938"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64" name="Freeform 184"/>
            <p:cNvSpPr/>
            <p:nvPr>
              <p:custDataLst>
                <p:tags r:id="rId188"/>
              </p:custDataLst>
            </p:nvPr>
          </p:nvSpPr>
          <p:spPr bwMode="auto">
            <a:xfrm>
              <a:off x="6248400" y="5256213"/>
              <a:ext cx="896938" cy="34925"/>
            </a:xfrm>
            <a:custGeom>
              <a:avLst/>
              <a:gdLst>
                <a:gd name="T0" fmla="*/ 0 w 565"/>
                <a:gd name="T1" fmla="*/ 22 h 22"/>
                <a:gd name="T2" fmla="*/ 565 w 565"/>
                <a:gd name="T3" fmla="*/ 22 h 22"/>
                <a:gd name="T4" fmla="*/ 565 w 565"/>
                <a:gd name="T5" fmla="*/ 0 h 22"/>
                <a:gd name="T6" fmla="*/ 0 w 565"/>
                <a:gd name="T7" fmla="*/ 0 h 22"/>
              </a:gdLst>
              <a:ahLst/>
              <a:cxnLst>
                <a:cxn ang="0">
                  <a:pos x="T0" y="T1"/>
                </a:cxn>
                <a:cxn ang="0">
                  <a:pos x="T2" y="T3"/>
                </a:cxn>
                <a:cxn ang="0">
                  <a:pos x="T4" y="T5"/>
                </a:cxn>
                <a:cxn ang="0">
                  <a:pos x="T6" y="T7"/>
                </a:cxn>
              </a:cxnLst>
              <a:rect l="0" t="0" r="r" b="b"/>
              <a:pathLst>
                <a:path w="565" h="22">
                  <a:moveTo>
                    <a:pt x="0" y="22"/>
                  </a:moveTo>
                  <a:lnTo>
                    <a:pt x="565" y="22"/>
                  </a:lnTo>
                  <a:lnTo>
                    <a:pt x="565"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65" name="Rectangle 185"/>
            <p:cNvSpPr>
              <a:spLocks noChangeArrowheads="1"/>
            </p:cNvSpPr>
            <p:nvPr>
              <p:custDataLst>
                <p:tags r:id="rId189"/>
              </p:custDataLst>
            </p:nvPr>
          </p:nvSpPr>
          <p:spPr bwMode="auto">
            <a:xfrm>
              <a:off x="6353175" y="5191125"/>
              <a:ext cx="3492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66" name="Freeform 186"/>
            <p:cNvSpPr/>
            <p:nvPr>
              <p:custDataLst>
                <p:tags r:id="rId190"/>
              </p:custDataLst>
            </p:nvPr>
          </p:nvSpPr>
          <p:spPr bwMode="auto">
            <a:xfrm>
              <a:off x="6353175" y="5191125"/>
              <a:ext cx="34925" cy="34925"/>
            </a:xfrm>
            <a:custGeom>
              <a:avLst/>
              <a:gdLst>
                <a:gd name="T0" fmla="*/ 0 w 22"/>
                <a:gd name="T1" fmla="*/ 22 h 22"/>
                <a:gd name="T2" fmla="*/ 22 w 22"/>
                <a:gd name="T3" fmla="*/ 22 h 22"/>
                <a:gd name="T4" fmla="*/ 22 w 22"/>
                <a:gd name="T5" fmla="*/ 0 h 22"/>
                <a:gd name="T6" fmla="*/ 0 w 22"/>
                <a:gd name="T7" fmla="*/ 0 h 22"/>
              </a:gdLst>
              <a:ahLst/>
              <a:cxnLst>
                <a:cxn ang="0">
                  <a:pos x="T0" y="T1"/>
                </a:cxn>
                <a:cxn ang="0">
                  <a:pos x="T2" y="T3"/>
                </a:cxn>
                <a:cxn ang="0">
                  <a:pos x="T4" y="T5"/>
                </a:cxn>
                <a:cxn ang="0">
                  <a:pos x="T6" y="T7"/>
                </a:cxn>
              </a:cxnLst>
              <a:rect l="0" t="0" r="r" b="b"/>
              <a:pathLst>
                <a:path w="22" h="22">
                  <a:moveTo>
                    <a:pt x="0" y="22"/>
                  </a:moveTo>
                  <a:lnTo>
                    <a:pt x="22" y="22"/>
                  </a:lnTo>
                  <a:lnTo>
                    <a:pt x="22"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67" name="Rectangle 187"/>
            <p:cNvSpPr>
              <a:spLocks noChangeArrowheads="1"/>
            </p:cNvSpPr>
            <p:nvPr>
              <p:custDataLst>
                <p:tags r:id="rId191"/>
              </p:custDataLst>
            </p:nvPr>
          </p:nvSpPr>
          <p:spPr bwMode="auto">
            <a:xfrm>
              <a:off x="6435725" y="5191125"/>
              <a:ext cx="3492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68" name="Freeform 188"/>
            <p:cNvSpPr/>
            <p:nvPr>
              <p:custDataLst>
                <p:tags r:id="rId192"/>
              </p:custDataLst>
            </p:nvPr>
          </p:nvSpPr>
          <p:spPr bwMode="auto">
            <a:xfrm>
              <a:off x="6435725" y="5191125"/>
              <a:ext cx="34925" cy="34925"/>
            </a:xfrm>
            <a:custGeom>
              <a:avLst/>
              <a:gdLst>
                <a:gd name="T0" fmla="*/ 0 w 22"/>
                <a:gd name="T1" fmla="*/ 22 h 22"/>
                <a:gd name="T2" fmla="*/ 22 w 22"/>
                <a:gd name="T3" fmla="*/ 22 h 22"/>
                <a:gd name="T4" fmla="*/ 22 w 22"/>
                <a:gd name="T5" fmla="*/ 0 h 22"/>
                <a:gd name="T6" fmla="*/ 0 w 22"/>
                <a:gd name="T7" fmla="*/ 0 h 22"/>
              </a:gdLst>
              <a:ahLst/>
              <a:cxnLst>
                <a:cxn ang="0">
                  <a:pos x="T0" y="T1"/>
                </a:cxn>
                <a:cxn ang="0">
                  <a:pos x="T2" y="T3"/>
                </a:cxn>
                <a:cxn ang="0">
                  <a:pos x="T4" y="T5"/>
                </a:cxn>
                <a:cxn ang="0">
                  <a:pos x="T6" y="T7"/>
                </a:cxn>
              </a:cxnLst>
              <a:rect l="0" t="0" r="r" b="b"/>
              <a:pathLst>
                <a:path w="22" h="22">
                  <a:moveTo>
                    <a:pt x="0" y="22"/>
                  </a:moveTo>
                  <a:lnTo>
                    <a:pt x="22" y="22"/>
                  </a:lnTo>
                  <a:lnTo>
                    <a:pt x="22"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69" name="Rectangle 189"/>
            <p:cNvSpPr>
              <a:spLocks noChangeArrowheads="1"/>
            </p:cNvSpPr>
            <p:nvPr>
              <p:custDataLst>
                <p:tags r:id="rId193"/>
              </p:custDataLst>
            </p:nvPr>
          </p:nvSpPr>
          <p:spPr bwMode="auto">
            <a:xfrm>
              <a:off x="6518275" y="5191125"/>
              <a:ext cx="3492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70" name="Freeform 190"/>
            <p:cNvSpPr/>
            <p:nvPr>
              <p:custDataLst>
                <p:tags r:id="rId194"/>
              </p:custDataLst>
            </p:nvPr>
          </p:nvSpPr>
          <p:spPr bwMode="auto">
            <a:xfrm>
              <a:off x="6518275" y="5191125"/>
              <a:ext cx="34925" cy="34925"/>
            </a:xfrm>
            <a:custGeom>
              <a:avLst/>
              <a:gdLst>
                <a:gd name="T0" fmla="*/ 0 w 22"/>
                <a:gd name="T1" fmla="*/ 22 h 22"/>
                <a:gd name="T2" fmla="*/ 22 w 22"/>
                <a:gd name="T3" fmla="*/ 22 h 22"/>
                <a:gd name="T4" fmla="*/ 22 w 22"/>
                <a:gd name="T5" fmla="*/ 0 h 22"/>
                <a:gd name="T6" fmla="*/ 0 w 22"/>
                <a:gd name="T7" fmla="*/ 0 h 22"/>
              </a:gdLst>
              <a:ahLst/>
              <a:cxnLst>
                <a:cxn ang="0">
                  <a:pos x="T0" y="T1"/>
                </a:cxn>
                <a:cxn ang="0">
                  <a:pos x="T2" y="T3"/>
                </a:cxn>
                <a:cxn ang="0">
                  <a:pos x="T4" y="T5"/>
                </a:cxn>
                <a:cxn ang="0">
                  <a:pos x="T6" y="T7"/>
                </a:cxn>
              </a:cxnLst>
              <a:rect l="0" t="0" r="r" b="b"/>
              <a:pathLst>
                <a:path w="22" h="22">
                  <a:moveTo>
                    <a:pt x="0" y="22"/>
                  </a:moveTo>
                  <a:lnTo>
                    <a:pt x="22" y="22"/>
                  </a:lnTo>
                  <a:lnTo>
                    <a:pt x="22"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71" name="Freeform 191"/>
            <p:cNvSpPr/>
            <p:nvPr>
              <p:custDataLst>
                <p:tags r:id="rId195"/>
              </p:custDataLst>
            </p:nvPr>
          </p:nvSpPr>
          <p:spPr bwMode="auto">
            <a:xfrm>
              <a:off x="6951663" y="5114925"/>
              <a:ext cx="211138" cy="681038"/>
            </a:xfrm>
            <a:custGeom>
              <a:avLst/>
              <a:gdLst>
                <a:gd name="T0" fmla="*/ 0 w 36"/>
                <a:gd name="T1" fmla="*/ 6 h 116"/>
                <a:gd name="T2" fmla="*/ 25 w 36"/>
                <a:gd name="T3" fmla="*/ 6 h 116"/>
                <a:gd name="T4" fmla="*/ 30 w 36"/>
                <a:gd name="T5" fmla="*/ 11 h 116"/>
                <a:gd name="T6" fmla="*/ 30 w 36"/>
                <a:gd name="T7" fmla="*/ 105 h 116"/>
                <a:gd name="T8" fmla="*/ 25 w 36"/>
                <a:gd name="T9" fmla="*/ 110 h 116"/>
                <a:gd name="T10" fmla="*/ 21 w 36"/>
                <a:gd name="T11" fmla="*/ 110 h 116"/>
                <a:gd name="T12" fmla="*/ 21 w 36"/>
                <a:gd name="T13" fmla="*/ 116 h 116"/>
                <a:gd name="T14" fmla="*/ 25 w 36"/>
                <a:gd name="T15" fmla="*/ 116 h 116"/>
                <a:gd name="T16" fmla="*/ 36 w 36"/>
                <a:gd name="T17" fmla="*/ 105 h 116"/>
                <a:gd name="T18" fmla="*/ 36 w 36"/>
                <a:gd name="T19" fmla="*/ 11 h 116"/>
                <a:gd name="T20" fmla="*/ 25 w 36"/>
                <a:gd name="T21" fmla="*/ 0 h 116"/>
                <a:gd name="T22" fmla="*/ 0 w 36"/>
                <a:gd name="T23" fmla="*/ 0 h 116"/>
                <a:gd name="T24" fmla="*/ 0 w 36"/>
                <a:gd name="T25" fmla="*/ 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116">
                  <a:moveTo>
                    <a:pt x="0" y="6"/>
                  </a:moveTo>
                  <a:cubicBezTo>
                    <a:pt x="25" y="6"/>
                    <a:pt x="25" y="6"/>
                    <a:pt x="25" y="6"/>
                  </a:cubicBezTo>
                  <a:cubicBezTo>
                    <a:pt x="27" y="6"/>
                    <a:pt x="30" y="8"/>
                    <a:pt x="30" y="11"/>
                  </a:cubicBezTo>
                  <a:cubicBezTo>
                    <a:pt x="30" y="105"/>
                    <a:pt x="30" y="105"/>
                    <a:pt x="30" y="105"/>
                  </a:cubicBezTo>
                  <a:cubicBezTo>
                    <a:pt x="30" y="108"/>
                    <a:pt x="27" y="110"/>
                    <a:pt x="25" y="110"/>
                  </a:cubicBezTo>
                  <a:cubicBezTo>
                    <a:pt x="21" y="110"/>
                    <a:pt x="21" y="110"/>
                    <a:pt x="21" y="110"/>
                  </a:cubicBezTo>
                  <a:cubicBezTo>
                    <a:pt x="21" y="116"/>
                    <a:pt x="21" y="116"/>
                    <a:pt x="21" y="116"/>
                  </a:cubicBezTo>
                  <a:cubicBezTo>
                    <a:pt x="25" y="116"/>
                    <a:pt x="25" y="116"/>
                    <a:pt x="25" y="116"/>
                  </a:cubicBezTo>
                  <a:cubicBezTo>
                    <a:pt x="31" y="116"/>
                    <a:pt x="36" y="111"/>
                    <a:pt x="36" y="105"/>
                  </a:cubicBezTo>
                  <a:cubicBezTo>
                    <a:pt x="36" y="11"/>
                    <a:pt x="36" y="11"/>
                    <a:pt x="36" y="11"/>
                  </a:cubicBezTo>
                  <a:cubicBezTo>
                    <a:pt x="36" y="5"/>
                    <a:pt x="31" y="0"/>
                    <a:pt x="25" y="0"/>
                  </a:cubicBezTo>
                  <a:cubicBezTo>
                    <a:pt x="0" y="0"/>
                    <a:pt x="0" y="0"/>
                    <a:pt x="0" y="0"/>
                  </a:cubicBezTo>
                  <a:cubicBezTo>
                    <a:pt x="0" y="6"/>
                    <a:pt x="0" y="6"/>
                    <a:pt x="0"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72" name="Rectangle 192"/>
            <p:cNvSpPr>
              <a:spLocks noChangeArrowheads="1"/>
            </p:cNvSpPr>
            <p:nvPr>
              <p:custDataLst>
                <p:tags r:id="rId196"/>
              </p:custDataLst>
            </p:nvPr>
          </p:nvSpPr>
          <p:spPr bwMode="auto">
            <a:xfrm>
              <a:off x="6788150" y="5114925"/>
              <a:ext cx="11112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73" name="Freeform 193"/>
            <p:cNvSpPr/>
            <p:nvPr>
              <p:custDataLst>
                <p:tags r:id="rId197"/>
              </p:custDataLst>
            </p:nvPr>
          </p:nvSpPr>
          <p:spPr bwMode="auto">
            <a:xfrm>
              <a:off x="6788150" y="5114925"/>
              <a:ext cx="111125" cy="34925"/>
            </a:xfrm>
            <a:custGeom>
              <a:avLst/>
              <a:gdLst>
                <a:gd name="T0" fmla="*/ 0 w 70"/>
                <a:gd name="T1" fmla="*/ 22 h 22"/>
                <a:gd name="T2" fmla="*/ 70 w 70"/>
                <a:gd name="T3" fmla="*/ 22 h 22"/>
                <a:gd name="T4" fmla="*/ 70 w 70"/>
                <a:gd name="T5" fmla="*/ 0 h 22"/>
                <a:gd name="T6" fmla="*/ 0 w 70"/>
                <a:gd name="T7" fmla="*/ 0 h 22"/>
              </a:gdLst>
              <a:ahLst/>
              <a:cxnLst>
                <a:cxn ang="0">
                  <a:pos x="T0" y="T1"/>
                </a:cxn>
                <a:cxn ang="0">
                  <a:pos x="T2" y="T3"/>
                </a:cxn>
                <a:cxn ang="0">
                  <a:pos x="T4" y="T5"/>
                </a:cxn>
                <a:cxn ang="0">
                  <a:pos x="T6" y="T7"/>
                </a:cxn>
              </a:cxnLst>
              <a:rect l="0" t="0" r="r" b="b"/>
              <a:pathLst>
                <a:path w="70" h="22">
                  <a:moveTo>
                    <a:pt x="0" y="22"/>
                  </a:moveTo>
                  <a:lnTo>
                    <a:pt x="70" y="22"/>
                  </a:lnTo>
                  <a:lnTo>
                    <a:pt x="70"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74" name="Freeform 194"/>
            <p:cNvSpPr/>
            <p:nvPr>
              <p:custDataLst>
                <p:tags r:id="rId198"/>
              </p:custDataLst>
            </p:nvPr>
          </p:nvSpPr>
          <p:spPr bwMode="auto">
            <a:xfrm>
              <a:off x="6230938" y="5114925"/>
              <a:ext cx="533400" cy="681038"/>
            </a:xfrm>
            <a:custGeom>
              <a:avLst/>
              <a:gdLst>
                <a:gd name="T0" fmla="*/ 14 w 91"/>
                <a:gd name="T1" fmla="*/ 110 h 116"/>
                <a:gd name="T2" fmla="*/ 11 w 91"/>
                <a:gd name="T3" fmla="*/ 110 h 116"/>
                <a:gd name="T4" fmla="*/ 6 w 91"/>
                <a:gd name="T5" fmla="*/ 105 h 116"/>
                <a:gd name="T6" fmla="*/ 6 w 91"/>
                <a:gd name="T7" fmla="*/ 11 h 116"/>
                <a:gd name="T8" fmla="*/ 11 w 91"/>
                <a:gd name="T9" fmla="*/ 6 h 116"/>
                <a:gd name="T10" fmla="*/ 91 w 91"/>
                <a:gd name="T11" fmla="*/ 6 h 116"/>
                <a:gd name="T12" fmla="*/ 91 w 91"/>
                <a:gd name="T13" fmla="*/ 0 h 116"/>
                <a:gd name="T14" fmla="*/ 11 w 91"/>
                <a:gd name="T15" fmla="*/ 0 h 116"/>
                <a:gd name="T16" fmla="*/ 0 w 91"/>
                <a:gd name="T17" fmla="*/ 11 h 116"/>
                <a:gd name="T18" fmla="*/ 0 w 91"/>
                <a:gd name="T19" fmla="*/ 105 h 116"/>
                <a:gd name="T20" fmla="*/ 11 w 91"/>
                <a:gd name="T21" fmla="*/ 116 h 116"/>
                <a:gd name="T22" fmla="*/ 14 w 91"/>
                <a:gd name="T23" fmla="*/ 116 h 116"/>
                <a:gd name="T24" fmla="*/ 14 w 91"/>
                <a:gd name="T25" fmla="*/ 11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116">
                  <a:moveTo>
                    <a:pt x="14" y="110"/>
                  </a:moveTo>
                  <a:cubicBezTo>
                    <a:pt x="11" y="110"/>
                    <a:pt x="11" y="110"/>
                    <a:pt x="11" y="110"/>
                  </a:cubicBezTo>
                  <a:cubicBezTo>
                    <a:pt x="8" y="110"/>
                    <a:pt x="6" y="108"/>
                    <a:pt x="6" y="105"/>
                  </a:cubicBezTo>
                  <a:cubicBezTo>
                    <a:pt x="6" y="11"/>
                    <a:pt x="6" y="11"/>
                    <a:pt x="6" y="11"/>
                  </a:cubicBezTo>
                  <a:cubicBezTo>
                    <a:pt x="6" y="8"/>
                    <a:pt x="8" y="6"/>
                    <a:pt x="11" y="6"/>
                  </a:cubicBezTo>
                  <a:cubicBezTo>
                    <a:pt x="91" y="6"/>
                    <a:pt x="91" y="6"/>
                    <a:pt x="91" y="6"/>
                  </a:cubicBezTo>
                  <a:cubicBezTo>
                    <a:pt x="91" y="0"/>
                    <a:pt x="91" y="0"/>
                    <a:pt x="91" y="0"/>
                  </a:cubicBezTo>
                  <a:cubicBezTo>
                    <a:pt x="11" y="0"/>
                    <a:pt x="11" y="0"/>
                    <a:pt x="11" y="0"/>
                  </a:cubicBezTo>
                  <a:cubicBezTo>
                    <a:pt x="5" y="0"/>
                    <a:pt x="0" y="5"/>
                    <a:pt x="0" y="11"/>
                  </a:cubicBezTo>
                  <a:cubicBezTo>
                    <a:pt x="0" y="105"/>
                    <a:pt x="0" y="105"/>
                    <a:pt x="0" y="105"/>
                  </a:cubicBezTo>
                  <a:cubicBezTo>
                    <a:pt x="0" y="111"/>
                    <a:pt x="5" y="116"/>
                    <a:pt x="11" y="116"/>
                  </a:cubicBezTo>
                  <a:cubicBezTo>
                    <a:pt x="14" y="116"/>
                    <a:pt x="14" y="116"/>
                    <a:pt x="14" y="116"/>
                  </a:cubicBezTo>
                  <a:cubicBezTo>
                    <a:pt x="14" y="110"/>
                    <a:pt x="14" y="110"/>
                    <a:pt x="14" y="11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75" name="Freeform 195"/>
            <p:cNvSpPr/>
            <p:nvPr>
              <p:custDataLst>
                <p:tags r:id="rId199"/>
              </p:custDataLst>
            </p:nvPr>
          </p:nvSpPr>
          <p:spPr bwMode="auto">
            <a:xfrm>
              <a:off x="6307138" y="5613400"/>
              <a:ext cx="779463" cy="393700"/>
            </a:xfrm>
            <a:custGeom>
              <a:avLst/>
              <a:gdLst>
                <a:gd name="T0" fmla="*/ 133 w 133"/>
                <a:gd name="T1" fmla="*/ 67 h 67"/>
                <a:gd name="T2" fmla="*/ 67 w 133"/>
                <a:gd name="T3" fmla="*/ 0 h 67"/>
                <a:gd name="T4" fmla="*/ 0 w 133"/>
                <a:gd name="T5" fmla="*/ 67 h 67"/>
                <a:gd name="T6" fmla="*/ 133 w 133"/>
                <a:gd name="T7" fmla="*/ 67 h 67"/>
              </a:gdLst>
              <a:ahLst/>
              <a:cxnLst>
                <a:cxn ang="0">
                  <a:pos x="T0" y="T1"/>
                </a:cxn>
                <a:cxn ang="0">
                  <a:pos x="T2" y="T3"/>
                </a:cxn>
                <a:cxn ang="0">
                  <a:pos x="T4" y="T5"/>
                </a:cxn>
                <a:cxn ang="0">
                  <a:pos x="T6" y="T7"/>
                </a:cxn>
              </a:cxnLst>
              <a:rect l="0" t="0" r="r" b="b"/>
              <a:pathLst>
                <a:path w="133" h="67">
                  <a:moveTo>
                    <a:pt x="133" y="67"/>
                  </a:moveTo>
                  <a:cubicBezTo>
                    <a:pt x="133" y="30"/>
                    <a:pt x="103" y="0"/>
                    <a:pt x="67" y="0"/>
                  </a:cubicBezTo>
                  <a:cubicBezTo>
                    <a:pt x="30" y="0"/>
                    <a:pt x="0" y="30"/>
                    <a:pt x="0" y="67"/>
                  </a:cubicBezTo>
                  <a:lnTo>
                    <a:pt x="133" y="67"/>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76" name="Freeform 196"/>
            <p:cNvSpPr/>
            <p:nvPr>
              <p:custDataLst>
                <p:tags r:id="rId200"/>
              </p:custDataLst>
            </p:nvPr>
          </p:nvSpPr>
          <p:spPr bwMode="auto">
            <a:xfrm>
              <a:off x="6288088" y="5595938"/>
              <a:ext cx="815975" cy="411163"/>
            </a:xfrm>
            <a:custGeom>
              <a:avLst/>
              <a:gdLst>
                <a:gd name="T0" fmla="*/ 139 w 139"/>
                <a:gd name="T1" fmla="*/ 70 h 70"/>
                <a:gd name="T2" fmla="*/ 70 w 139"/>
                <a:gd name="T3" fmla="*/ 0 h 70"/>
                <a:gd name="T4" fmla="*/ 0 w 139"/>
                <a:gd name="T5" fmla="*/ 70 h 70"/>
                <a:gd name="T6" fmla="*/ 6 w 139"/>
                <a:gd name="T7" fmla="*/ 70 h 70"/>
                <a:gd name="T8" fmla="*/ 25 w 139"/>
                <a:gd name="T9" fmla="*/ 25 h 70"/>
                <a:gd name="T10" fmla="*/ 70 w 139"/>
                <a:gd name="T11" fmla="*/ 6 h 70"/>
                <a:gd name="T12" fmla="*/ 115 w 139"/>
                <a:gd name="T13" fmla="*/ 25 h 70"/>
                <a:gd name="T14" fmla="*/ 133 w 139"/>
                <a:gd name="T15" fmla="*/ 70 h 70"/>
                <a:gd name="T16" fmla="*/ 139 w 139"/>
                <a:gd name="T17"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 h="70">
                  <a:moveTo>
                    <a:pt x="139" y="70"/>
                  </a:moveTo>
                  <a:cubicBezTo>
                    <a:pt x="139" y="31"/>
                    <a:pt x="108" y="0"/>
                    <a:pt x="70" y="0"/>
                  </a:cubicBezTo>
                  <a:cubicBezTo>
                    <a:pt x="31" y="0"/>
                    <a:pt x="0" y="31"/>
                    <a:pt x="0" y="70"/>
                  </a:cubicBezTo>
                  <a:cubicBezTo>
                    <a:pt x="6" y="70"/>
                    <a:pt x="6" y="70"/>
                    <a:pt x="6" y="70"/>
                  </a:cubicBezTo>
                  <a:cubicBezTo>
                    <a:pt x="6" y="52"/>
                    <a:pt x="13" y="36"/>
                    <a:pt x="25" y="25"/>
                  </a:cubicBezTo>
                  <a:cubicBezTo>
                    <a:pt x="36" y="13"/>
                    <a:pt x="52" y="6"/>
                    <a:pt x="70" y="6"/>
                  </a:cubicBezTo>
                  <a:cubicBezTo>
                    <a:pt x="87" y="6"/>
                    <a:pt x="103" y="13"/>
                    <a:pt x="115" y="25"/>
                  </a:cubicBezTo>
                  <a:cubicBezTo>
                    <a:pt x="126" y="36"/>
                    <a:pt x="133" y="52"/>
                    <a:pt x="133" y="70"/>
                  </a:cubicBezTo>
                  <a:cubicBezTo>
                    <a:pt x="139" y="70"/>
                    <a:pt x="139" y="70"/>
                    <a:pt x="139" y="7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77" name="Freeform 197"/>
            <p:cNvSpPr/>
            <p:nvPr>
              <p:custDataLst>
                <p:tags r:id="rId201"/>
              </p:custDataLst>
            </p:nvPr>
          </p:nvSpPr>
          <p:spPr bwMode="auto">
            <a:xfrm>
              <a:off x="6365875" y="5672138"/>
              <a:ext cx="661988" cy="334963"/>
            </a:xfrm>
            <a:custGeom>
              <a:avLst/>
              <a:gdLst>
                <a:gd name="T0" fmla="*/ 113 w 113"/>
                <a:gd name="T1" fmla="*/ 57 h 57"/>
                <a:gd name="T2" fmla="*/ 57 w 113"/>
                <a:gd name="T3" fmla="*/ 0 h 57"/>
                <a:gd name="T4" fmla="*/ 0 w 113"/>
                <a:gd name="T5" fmla="*/ 57 h 57"/>
                <a:gd name="T6" fmla="*/ 113 w 113"/>
                <a:gd name="T7" fmla="*/ 57 h 57"/>
              </a:gdLst>
              <a:ahLst/>
              <a:cxnLst>
                <a:cxn ang="0">
                  <a:pos x="T0" y="T1"/>
                </a:cxn>
                <a:cxn ang="0">
                  <a:pos x="T2" y="T3"/>
                </a:cxn>
                <a:cxn ang="0">
                  <a:pos x="T4" y="T5"/>
                </a:cxn>
                <a:cxn ang="0">
                  <a:pos x="T6" y="T7"/>
                </a:cxn>
              </a:cxnLst>
              <a:rect l="0" t="0" r="r" b="b"/>
              <a:pathLst>
                <a:path w="113" h="57">
                  <a:moveTo>
                    <a:pt x="113" y="57"/>
                  </a:moveTo>
                  <a:cubicBezTo>
                    <a:pt x="113" y="26"/>
                    <a:pt x="88" y="0"/>
                    <a:pt x="57" y="0"/>
                  </a:cubicBezTo>
                  <a:cubicBezTo>
                    <a:pt x="25" y="0"/>
                    <a:pt x="0" y="26"/>
                    <a:pt x="0" y="57"/>
                  </a:cubicBezTo>
                  <a:lnTo>
                    <a:pt x="113" y="57"/>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78" name="Freeform 198"/>
            <p:cNvSpPr/>
            <p:nvPr>
              <p:custDataLst>
                <p:tags r:id="rId202"/>
              </p:custDataLst>
            </p:nvPr>
          </p:nvSpPr>
          <p:spPr bwMode="auto">
            <a:xfrm>
              <a:off x="6518275" y="5824538"/>
              <a:ext cx="357188" cy="182563"/>
            </a:xfrm>
            <a:custGeom>
              <a:avLst/>
              <a:gdLst>
                <a:gd name="T0" fmla="*/ 61 w 61"/>
                <a:gd name="T1" fmla="*/ 31 h 31"/>
                <a:gd name="T2" fmla="*/ 31 w 61"/>
                <a:gd name="T3" fmla="*/ 0 h 31"/>
                <a:gd name="T4" fmla="*/ 0 w 61"/>
                <a:gd name="T5" fmla="*/ 31 h 31"/>
                <a:gd name="T6" fmla="*/ 61 w 61"/>
                <a:gd name="T7" fmla="*/ 31 h 31"/>
              </a:gdLst>
              <a:ahLst/>
              <a:cxnLst>
                <a:cxn ang="0">
                  <a:pos x="T0" y="T1"/>
                </a:cxn>
                <a:cxn ang="0">
                  <a:pos x="T2" y="T3"/>
                </a:cxn>
                <a:cxn ang="0">
                  <a:pos x="T4" y="T5"/>
                </a:cxn>
                <a:cxn ang="0">
                  <a:pos x="T6" y="T7"/>
                </a:cxn>
              </a:cxnLst>
              <a:rect l="0" t="0" r="r" b="b"/>
              <a:pathLst>
                <a:path w="61" h="31">
                  <a:moveTo>
                    <a:pt x="61" y="31"/>
                  </a:moveTo>
                  <a:cubicBezTo>
                    <a:pt x="61" y="14"/>
                    <a:pt x="48" y="0"/>
                    <a:pt x="31" y="0"/>
                  </a:cubicBezTo>
                  <a:cubicBezTo>
                    <a:pt x="14" y="0"/>
                    <a:pt x="0" y="14"/>
                    <a:pt x="0" y="31"/>
                  </a:cubicBezTo>
                  <a:lnTo>
                    <a:pt x="61" y="31"/>
                  </a:ln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79" name="Freeform 199"/>
            <p:cNvSpPr/>
            <p:nvPr>
              <p:custDataLst>
                <p:tags r:id="rId203"/>
              </p:custDataLst>
            </p:nvPr>
          </p:nvSpPr>
          <p:spPr bwMode="auto">
            <a:xfrm>
              <a:off x="6657975" y="5965825"/>
              <a:ext cx="82550" cy="41275"/>
            </a:xfrm>
            <a:custGeom>
              <a:avLst/>
              <a:gdLst>
                <a:gd name="T0" fmla="*/ 14 w 14"/>
                <a:gd name="T1" fmla="*/ 7 h 7"/>
                <a:gd name="T2" fmla="*/ 7 w 14"/>
                <a:gd name="T3" fmla="*/ 0 h 7"/>
                <a:gd name="T4" fmla="*/ 0 w 14"/>
                <a:gd name="T5" fmla="*/ 7 h 7"/>
                <a:gd name="T6" fmla="*/ 14 w 14"/>
                <a:gd name="T7" fmla="*/ 7 h 7"/>
              </a:gdLst>
              <a:ahLst/>
              <a:cxnLst>
                <a:cxn ang="0">
                  <a:pos x="T0" y="T1"/>
                </a:cxn>
                <a:cxn ang="0">
                  <a:pos x="T2" y="T3"/>
                </a:cxn>
                <a:cxn ang="0">
                  <a:pos x="T4" y="T5"/>
                </a:cxn>
                <a:cxn ang="0">
                  <a:pos x="T6" y="T7"/>
                </a:cxn>
              </a:cxnLst>
              <a:rect l="0" t="0" r="r" b="b"/>
              <a:pathLst>
                <a:path w="14" h="7">
                  <a:moveTo>
                    <a:pt x="14" y="7"/>
                  </a:moveTo>
                  <a:cubicBezTo>
                    <a:pt x="14" y="3"/>
                    <a:pt x="10" y="0"/>
                    <a:pt x="7" y="0"/>
                  </a:cubicBezTo>
                  <a:cubicBezTo>
                    <a:pt x="3" y="0"/>
                    <a:pt x="0" y="3"/>
                    <a:pt x="0" y="7"/>
                  </a:cubicBezTo>
                  <a:lnTo>
                    <a:pt x="14" y="7"/>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80" name="Freeform 200"/>
            <p:cNvSpPr/>
            <p:nvPr>
              <p:custDataLst>
                <p:tags r:id="rId204"/>
              </p:custDataLst>
            </p:nvPr>
          </p:nvSpPr>
          <p:spPr bwMode="auto">
            <a:xfrm>
              <a:off x="6346825" y="5654675"/>
              <a:ext cx="698500" cy="352425"/>
            </a:xfrm>
            <a:custGeom>
              <a:avLst/>
              <a:gdLst>
                <a:gd name="T0" fmla="*/ 119 w 119"/>
                <a:gd name="T1" fmla="*/ 60 h 60"/>
                <a:gd name="T2" fmla="*/ 60 w 119"/>
                <a:gd name="T3" fmla="*/ 0 h 60"/>
                <a:gd name="T4" fmla="*/ 0 w 119"/>
                <a:gd name="T5" fmla="*/ 60 h 60"/>
                <a:gd name="T6" fmla="*/ 6 w 119"/>
                <a:gd name="T7" fmla="*/ 60 h 60"/>
                <a:gd name="T8" fmla="*/ 22 w 119"/>
                <a:gd name="T9" fmla="*/ 22 h 60"/>
                <a:gd name="T10" fmla="*/ 60 w 119"/>
                <a:gd name="T11" fmla="*/ 6 h 60"/>
                <a:gd name="T12" fmla="*/ 97 w 119"/>
                <a:gd name="T13" fmla="*/ 22 h 60"/>
                <a:gd name="T14" fmla="*/ 113 w 119"/>
                <a:gd name="T15" fmla="*/ 60 h 60"/>
                <a:gd name="T16" fmla="*/ 119 w 119"/>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60">
                  <a:moveTo>
                    <a:pt x="119" y="60"/>
                  </a:moveTo>
                  <a:cubicBezTo>
                    <a:pt x="119" y="27"/>
                    <a:pt x="92" y="0"/>
                    <a:pt x="60" y="0"/>
                  </a:cubicBezTo>
                  <a:cubicBezTo>
                    <a:pt x="27" y="0"/>
                    <a:pt x="0" y="27"/>
                    <a:pt x="0" y="60"/>
                  </a:cubicBezTo>
                  <a:cubicBezTo>
                    <a:pt x="6" y="60"/>
                    <a:pt x="6" y="60"/>
                    <a:pt x="6" y="60"/>
                  </a:cubicBezTo>
                  <a:cubicBezTo>
                    <a:pt x="6" y="45"/>
                    <a:pt x="12" y="32"/>
                    <a:pt x="22" y="22"/>
                  </a:cubicBezTo>
                  <a:cubicBezTo>
                    <a:pt x="32" y="12"/>
                    <a:pt x="45" y="6"/>
                    <a:pt x="60" y="6"/>
                  </a:cubicBezTo>
                  <a:cubicBezTo>
                    <a:pt x="74" y="6"/>
                    <a:pt x="88" y="12"/>
                    <a:pt x="97" y="22"/>
                  </a:cubicBezTo>
                  <a:cubicBezTo>
                    <a:pt x="107" y="32"/>
                    <a:pt x="113" y="45"/>
                    <a:pt x="113" y="60"/>
                  </a:cubicBezTo>
                  <a:cubicBezTo>
                    <a:pt x="119" y="60"/>
                    <a:pt x="119" y="60"/>
                    <a:pt x="119" y="6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81" name="Freeform 201"/>
            <p:cNvSpPr/>
            <p:nvPr>
              <p:custDataLst>
                <p:tags r:id="rId205"/>
              </p:custDataLst>
            </p:nvPr>
          </p:nvSpPr>
          <p:spPr bwMode="auto">
            <a:xfrm>
              <a:off x="6675438" y="5667375"/>
              <a:ext cx="41275" cy="63500"/>
            </a:xfrm>
            <a:custGeom>
              <a:avLst/>
              <a:gdLst>
                <a:gd name="T0" fmla="*/ 4 w 26"/>
                <a:gd name="T1" fmla="*/ 0 h 40"/>
                <a:gd name="T2" fmla="*/ 0 w 26"/>
                <a:gd name="T3" fmla="*/ 40 h 40"/>
                <a:gd name="T4" fmla="*/ 22 w 26"/>
                <a:gd name="T5" fmla="*/ 40 h 40"/>
                <a:gd name="T6" fmla="*/ 26 w 26"/>
                <a:gd name="T7" fmla="*/ 3 h 40"/>
                <a:gd name="T8" fmla="*/ 4 w 26"/>
                <a:gd name="T9" fmla="*/ 0 h 40"/>
              </a:gdLst>
              <a:ahLst/>
              <a:cxnLst>
                <a:cxn ang="0">
                  <a:pos x="T0" y="T1"/>
                </a:cxn>
                <a:cxn ang="0">
                  <a:pos x="T2" y="T3"/>
                </a:cxn>
                <a:cxn ang="0">
                  <a:pos x="T4" y="T5"/>
                </a:cxn>
                <a:cxn ang="0">
                  <a:pos x="T6" y="T7"/>
                </a:cxn>
                <a:cxn ang="0">
                  <a:pos x="T8" y="T9"/>
                </a:cxn>
              </a:cxnLst>
              <a:rect l="0" t="0" r="r" b="b"/>
              <a:pathLst>
                <a:path w="26" h="40">
                  <a:moveTo>
                    <a:pt x="4" y="0"/>
                  </a:moveTo>
                  <a:lnTo>
                    <a:pt x="0" y="40"/>
                  </a:lnTo>
                  <a:lnTo>
                    <a:pt x="22" y="40"/>
                  </a:lnTo>
                  <a:lnTo>
                    <a:pt x="26" y="3"/>
                  </a:lnTo>
                  <a:lnTo>
                    <a:pt x="4"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82" name="Freeform 202"/>
            <p:cNvSpPr/>
            <p:nvPr>
              <p:custDataLst>
                <p:tags r:id="rId206"/>
              </p:custDataLst>
            </p:nvPr>
          </p:nvSpPr>
          <p:spPr bwMode="auto">
            <a:xfrm>
              <a:off x="6675438" y="5667375"/>
              <a:ext cx="41275" cy="63500"/>
            </a:xfrm>
            <a:custGeom>
              <a:avLst/>
              <a:gdLst>
                <a:gd name="T0" fmla="*/ 4 w 26"/>
                <a:gd name="T1" fmla="*/ 0 h 40"/>
                <a:gd name="T2" fmla="*/ 0 w 26"/>
                <a:gd name="T3" fmla="*/ 40 h 40"/>
                <a:gd name="T4" fmla="*/ 22 w 26"/>
                <a:gd name="T5" fmla="*/ 40 h 40"/>
                <a:gd name="T6" fmla="*/ 26 w 26"/>
                <a:gd name="T7" fmla="*/ 3 h 40"/>
              </a:gdLst>
              <a:ahLst/>
              <a:cxnLst>
                <a:cxn ang="0">
                  <a:pos x="T0" y="T1"/>
                </a:cxn>
                <a:cxn ang="0">
                  <a:pos x="T2" y="T3"/>
                </a:cxn>
                <a:cxn ang="0">
                  <a:pos x="T4" y="T5"/>
                </a:cxn>
                <a:cxn ang="0">
                  <a:pos x="T6" y="T7"/>
                </a:cxn>
              </a:cxnLst>
              <a:rect l="0" t="0" r="r" b="b"/>
              <a:pathLst>
                <a:path w="26" h="40">
                  <a:moveTo>
                    <a:pt x="4" y="0"/>
                  </a:moveTo>
                  <a:lnTo>
                    <a:pt x="0" y="40"/>
                  </a:lnTo>
                  <a:lnTo>
                    <a:pt x="22" y="40"/>
                  </a:lnTo>
                  <a:lnTo>
                    <a:pt x="26" y="3"/>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83" name="Freeform 203"/>
            <p:cNvSpPr/>
            <p:nvPr>
              <p:custDataLst>
                <p:tags r:id="rId207"/>
              </p:custDataLst>
            </p:nvPr>
          </p:nvSpPr>
          <p:spPr bwMode="auto">
            <a:xfrm>
              <a:off x="6805613" y="5707063"/>
              <a:ext cx="58738" cy="71438"/>
            </a:xfrm>
            <a:custGeom>
              <a:avLst/>
              <a:gdLst>
                <a:gd name="T0" fmla="*/ 18 w 37"/>
                <a:gd name="T1" fmla="*/ 0 h 45"/>
                <a:gd name="T2" fmla="*/ 0 w 37"/>
                <a:gd name="T3" fmla="*/ 34 h 45"/>
                <a:gd name="T4" fmla="*/ 18 w 37"/>
                <a:gd name="T5" fmla="*/ 45 h 45"/>
                <a:gd name="T6" fmla="*/ 37 w 37"/>
                <a:gd name="T7" fmla="*/ 11 h 45"/>
                <a:gd name="T8" fmla="*/ 18 w 37"/>
                <a:gd name="T9" fmla="*/ 0 h 45"/>
              </a:gdLst>
              <a:ahLst/>
              <a:cxnLst>
                <a:cxn ang="0">
                  <a:pos x="T0" y="T1"/>
                </a:cxn>
                <a:cxn ang="0">
                  <a:pos x="T2" y="T3"/>
                </a:cxn>
                <a:cxn ang="0">
                  <a:pos x="T4" y="T5"/>
                </a:cxn>
                <a:cxn ang="0">
                  <a:pos x="T6" y="T7"/>
                </a:cxn>
                <a:cxn ang="0">
                  <a:pos x="T8" y="T9"/>
                </a:cxn>
              </a:cxnLst>
              <a:rect l="0" t="0" r="r" b="b"/>
              <a:pathLst>
                <a:path w="37" h="45">
                  <a:moveTo>
                    <a:pt x="18" y="0"/>
                  </a:moveTo>
                  <a:lnTo>
                    <a:pt x="0" y="34"/>
                  </a:lnTo>
                  <a:lnTo>
                    <a:pt x="18" y="45"/>
                  </a:lnTo>
                  <a:lnTo>
                    <a:pt x="37" y="11"/>
                  </a:lnTo>
                  <a:lnTo>
                    <a:pt x="18"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84" name="Freeform 204"/>
            <p:cNvSpPr/>
            <p:nvPr>
              <p:custDataLst>
                <p:tags r:id="rId208"/>
              </p:custDataLst>
            </p:nvPr>
          </p:nvSpPr>
          <p:spPr bwMode="auto">
            <a:xfrm>
              <a:off x="6805613" y="5707063"/>
              <a:ext cx="58738" cy="71438"/>
            </a:xfrm>
            <a:custGeom>
              <a:avLst/>
              <a:gdLst>
                <a:gd name="T0" fmla="*/ 18 w 37"/>
                <a:gd name="T1" fmla="*/ 0 h 45"/>
                <a:gd name="T2" fmla="*/ 0 w 37"/>
                <a:gd name="T3" fmla="*/ 34 h 45"/>
                <a:gd name="T4" fmla="*/ 18 w 37"/>
                <a:gd name="T5" fmla="*/ 45 h 45"/>
                <a:gd name="T6" fmla="*/ 37 w 37"/>
                <a:gd name="T7" fmla="*/ 11 h 45"/>
              </a:gdLst>
              <a:ahLst/>
              <a:cxnLst>
                <a:cxn ang="0">
                  <a:pos x="T0" y="T1"/>
                </a:cxn>
                <a:cxn ang="0">
                  <a:pos x="T2" y="T3"/>
                </a:cxn>
                <a:cxn ang="0">
                  <a:pos x="T4" y="T5"/>
                </a:cxn>
                <a:cxn ang="0">
                  <a:pos x="T6" y="T7"/>
                </a:cxn>
              </a:cxnLst>
              <a:rect l="0" t="0" r="r" b="b"/>
              <a:pathLst>
                <a:path w="37" h="45">
                  <a:moveTo>
                    <a:pt x="18" y="0"/>
                  </a:moveTo>
                  <a:lnTo>
                    <a:pt x="0" y="34"/>
                  </a:lnTo>
                  <a:lnTo>
                    <a:pt x="18" y="45"/>
                  </a:lnTo>
                  <a:lnTo>
                    <a:pt x="37" y="1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85" name="Freeform 206"/>
            <p:cNvSpPr/>
            <p:nvPr>
              <p:custDataLst>
                <p:tags r:id="rId209"/>
              </p:custDataLst>
            </p:nvPr>
          </p:nvSpPr>
          <p:spPr bwMode="auto">
            <a:xfrm>
              <a:off x="6916738" y="5824538"/>
              <a:ext cx="76200" cy="65088"/>
            </a:xfrm>
            <a:custGeom>
              <a:avLst/>
              <a:gdLst>
                <a:gd name="T0" fmla="*/ 37 w 48"/>
                <a:gd name="T1" fmla="*/ 0 h 41"/>
                <a:gd name="T2" fmla="*/ 0 w 48"/>
                <a:gd name="T3" fmla="*/ 19 h 41"/>
                <a:gd name="T4" fmla="*/ 11 w 48"/>
                <a:gd name="T5" fmla="*/ 41 h 41"/>
                <a:gd name="T6" fmla="*/ 48 w 48"/>
                <a:gd name="T7" fmla="*/ 19 h 41"/>
                <a:gd name="T8" fmla="*/ 37 w 48"/>
                <a:gd name="T9" fmla="*/ 0 h 41"/>
              </a:gdLst>
              <a:ahLst/>
              <a:cxnLst>
                <a:cxn ang="0">
                  <a:pos x="T0" y="T1"/>
                </a:cxn>
                <a:cxn ang="0">
                  <a:pos x="T2" y="T3"/>
                </a:cxn>
                <a:cxn ang="0">
                  <a:pos x="T4" y="T5"/>
                </a:cxn>
                <a:cxn ang="0">
                  <a:pos x="T6" y="T7"/>
                </a:cxn>
                <a:cxn ang="0">
                  <a:pos x="T8" y="T9"/>
                </a:cxn>
              </a:cxnLst>
              <a:rect l="0" t="0" r="r" b="b"/>
              <a:pathLst>
                <a:path w="48" h="41">
                  <a:moveTo>
                    <a:pt x="37" y="0"/>
                  </a:moveTo>
                  <a:lnTo>
                    <a:pt x="0" y="19"/>
                  </a:lnTo>
                  <a:lnTo>
                    <a:pt x="11" y="41"/>
                  </a:lnTo>
                  <a:lnTo>
                    <a:pt x="48" y="19"/>
                  </a:lnTo>
                  <a:lnTo>
                    <a:pt x="37"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86" name="Freeform 207"/>
            <p:cNvSpPr/>
            <p:nvPr>
              <p:custDataLst>
                <p:tags r:id="rId210"/>
              </p:custDataLst>
            </p:nvPr>
          </p:nvSpPr>
          <p:spPr bwMode="auto">
            <a:xfrm>
              <a:off x="6916738" y="5824538"/>
              <a:ext cx="76200" cy="65088"/>
            </a:xfrm>
            <a:custGeom>
              <a:avLst/>
              <a:gdLst>
                <a:gd name="T0" fmla="*/ 37 w 48"/>
                <a:gd name="T1" fmla="*/ 0 h 41"/>
                <a:gd name="T2" fmla="*/ 0 w 48"/>
                <a:gd name="T3" fmla="*/ 19 h 41"/>
                <a:gd name="T4" fmla="*/ 11 w 48"/>
                <a:gd name="T5" fmla="*/ 41 h 41"/>
                <a:gd name="T6" fmla="*/ 48 w 48"/>
                <a:gd name="T7" fmla="*/ 19 h 41"/>
              </a:gdLst>
              <a:ahLst/>
              <a:cxnLst>
                <a:cxn ang="0">
                  <a:pos x="T0" y="T1"/>
                </a:cxn>
                <a:cxn ang="0">
                  <a:pos x="T2" y="T3"/>
                </a:cxn>
                <a:cxn ang="0">
                  <a:pos x="T4" y="T5"/>
                </a:cxn>
                <a:cxn ang="0">
                  <a:pos x="T6" y="T7"/>
                </a:cxn>
              </a:cxnLst>
              <a:rect l="0" t="0" r="r" b="b"/>
              <a:pathLst>
                <a:path w="48" h="41">
                  <a:moveTo>
                    <a:pt x="37" y="0"/>
                  </a:moveTo>
                  <a:lnTo>
                    <a:pt x="0" y="19"/>
                  </a:lnTo>
                  <a:lnTo>
                    <a:pt x="11" y="41"/>
                  </a:lnTo>
                  <a:lnTo>
                    <a:pt x="48" y="19"/>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87" name="Freeform 208"/>
            <p:cNvSpPr/>
            <p:nvPr>
              <p:custDataLst>
                <p:tags r:id="rId211"/>
              </p:custDataLst>
            </p:nvPr>
          </p:nvSpPr>
          <p:spPr bwMode="auto">
            <a:xfrm>
              <a:off x="6400800" y="5824538"/>
              <a:ext cx="76200" cy="65088"/>
            </a:xfrm>
            <a:custGeom>
              <a:avLst/>
              <a:gdLst>
                <a:gd name="T0" fmla="*/ 0 w 48"/>
                <a:gd name="T1" fmla="*/ 19 h 41"/>
                <a:gd name="T2" fmla="*/ 37 w 48"/>
                <a:gd name="T3" fmla="*/ 41 h 41"/>
                <a:gd name="T4" fmla="*/ 48 w 48"/>
                <a:gd name="T5" fmla="*/ 22 h 41"/>
                <a:gd name="T6" fmla="*/ 11 w 48"/>
                <a:gd name="T7" fmla="*/ 0 h 41"/>
                <a:gd name="T8" fmla="*/ 0 w 48"/>
                <a:gd name="T9" fmla="*/ 19 h 41"/>
              </a:gdLst>
              <a:ahLst/>
              <a:cxnLst>
                <a:cxn ang="0">
                  <a:pos x="T0" y="T1"/>
                </a:cxn>
                <a:cxn ang="0">
                  <a:pos x="T2" y="T3"/>
                </a:cxn>
                <a:cxn ang="0">
                  <a:pos x="T4" y="T5"/>
                </a:cxn>
                <a:cxn ang="0">
                  <a:pos x="T6" y="T7"/>
                </a:cxn>
                <a:cxn ang="0">
                  <a:pos x="T8" y="T9"/>
                </a:cxn>
              </a:cxnLst>
              <a:rect l="0" t="0" r="r" b="b"/>
              <a:pathLst>
                <a:path w="48" h="41">
                  <a:moveTo>
                    <a:pt x="0" y="19"/>
                  </a:moveTo>
                  <a:lnTo>
                    <a:pt x="37" y="41"/>
                  </a:lnTo>
                  <a:lnTo>
                    <a:pt x="48" y="22"/>
                  </a:lnTo>
                  <a:lnTo>
                    <a:pt x="11" y="0"/>
                  </a:lnTo>
                  <a:lnTo>
                    <a:pt x="0" y="19"/>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88" name="Freeform 209"/>
            <p:cNvSpPr/>
            <p:nvPr>
              <p:custDataLst>
                <p:tags r:id="rId212"/>
              </p:custDataLst>
            </p:nvPr>
          </p:nvSpPr>
          <p:spPr bwMode="auto">
            <a:xfrm>
              <a:off x="6400800" y="5824538"/>
              <a:ext cx="76200" cy="65088"/>
            </a:xfrm>
            <a:custGeom>
              <a:avLst/>
              <a:gdLst>
                <a:gd name="T0" fmla="*/ 0 w 48"/>
                <a:gd name="T1" fmla="*/ 19 h 41"/>
                <a:gd name="T2" fmla="*/ 37 w 48"/>
                <a:gd name="T3" fmla="*/ 41 h 41"/>
                <a:gd name="T4" fmla="*/ 48 w 48"/>
                <a:gd name="T5" fmla="*/ 22 h 41"/>
                <a:gd name="T6" fmla="*/ 11 w 48"/>
                <a:gd name="T7" fmla="*/ 0 h 41"/>
              </a:gdLst>
              <a:ahLst/>
              <a:cxnLst>
                <a:cxn ang="0">
                  <a:pos x="T0" y="T1"/>
                </a:cxn>
                <a:cxn ang="0">
                  <a:pos x="T2" y="T3"/>
                </a:cxn>
                <a:cxn ang="0">
                  <a:pos x="T4" y="T5"/>
                </a:cxn>
                <a:cxn ang="0">
                  <a:pos x="T6" y="T7"/>
                </a:cxn>
              </a:cxnLst>
              <a:rect l="0" t="0" r="r" b="b"/>
              <a:pathLst>
                <a:path w="48" h="41">
                  <a:moveTo>
                    <a:pt x="0" y="19"/>
                  </a:moveTo>
                  <a:lnTo>
                    <a:pt x="37" y="41"/>
                  </a:lnTo>
                  <a:lnTo>
                    <a:pt x="48" y="22"/>
                  </a:lnTo>
                  <a:lnTo>
                    <a:pt x="11"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89" name="Freeform 210"/>
            <p:cNvSpPr/>
            <p:nvPr>
              <p:custDataLst>
                <p:tags r:id="rId213"/>
              </p:custDataLst>
            </p:nvPr>
          </p:nvSpPr>
          <p:spPr bwMode="auto">
            <a:xfrm>
              <a:off x="6529388" y="5707063"/>
              <a:ext cx="58738" cy="71438"/>
            </a:xfrm>
            <a:custGeom>
              <a:avLst/>
              <a:gdLst>
                <a:gd name="T0" fmla="*/ 0 w 37"/>
                <a:gd name="T1" fmla="*/ 11 h 45"/>
                <a:gd name="T2" fmla="*/ 18 w 37"/>
                <a:gd name="T3" fmla="*/ 45 h 45"/>
                <a:gd name="T4" fmla="*/ 37 w 37"/>
                <a:gd name="T5" fmla="*/ 34 h 45"/>
                <a:gd name="T6" fmla="*/ 18 w 37"/>
                <a:gd name="T7" fmla="*/ 0 h 45"/>
                <a:gd name="T8" fmla="*/ 0 w 37"/>
                <a:gd name="T9" fmla="*/ 11 h 45"/>
              </a:gdLst>
              <a:ahLst/>
              <a:cxnLst>
                <a:cxn ang="0">
                  <a:pos x="T0" y="T1"/>
                </a:cxn>
                <a:cxn ang="0">
                  <a:pos x="T2" y="T3"/>
                </a:cxn>
                <a:cxn ang="0">
                  <a:pos x="T4" y="T5"/>
                </a:cxn>
                <a:cxn ang="0">
                  <a:pos x="T6" y="T7"/>
                </a:cxn>
                <a:cxn ang="0">
                  <a:pos x="T8" y="T9"/>
                </a:cxn>
              </a:cxnLst>
              <a:rect l="0" t="0" r="r" b="b"/>
              <a:pathLst>
                <a:path w="37" h="45">
                  <a:moveTo>
                    <a:pt x="0" y="11"/>
                  </a:moveTo>
                  <a:lnTo>
                    <a:pt x="18" y="45"/>
                  </a:lnTo>
                  <a:lnTo>
                    <a:pt x="37" y="34"/>
                  </a:lnTo>
                  <a:lnTo>
                    <a:pt x="18" y="0"/>
                  </a:lnTo>
                  <a:lnTo>
                    <a:pt x="0" y="11"/>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90" name="Freeform 211"/>
            <p:cNvSpPr/>
            <p:nvPr>
              <p:custDataLst>
                <p:tags r:id="rId214"/>
              </p:custDataLst>
            </p:nvPr>
          </p:nvSpPr>
          <p:spPr bwMode="auto">
            <a:xfrm>
              <a:off x="6529388" y="5707063"/>
              <a:ext cx="58738" cy="71438"/>
            </a:xfrm>
            <a:custGeom>
              <a:avLst/>
              <a:gdLst>
                <a:gd name="T0" fmla="*/ 0 w 37"/>
                <a:gd name="T1" fmla="*/ 11 h 45"/>
                <a:gd name="T2" fmla="*/ 18 w 37"/>
                <a:gd name="T3" fmla="*/ 45 h 45"/>
                <a:gd name="T4" fmla="*/ 37 w 37"/>
                <a:gd name="T5" fmla="*/ 34 h 45"/>
                <a:gd name="T6" fmla="*/ 18 w 37"/>
                <a:gd name="T7" fmla="*/ 0 h 45"/>
              </a:gdLst>
              <a:ahLst/>
              <a:cxnLst>
                <a:cxn ang="0">
                  <a:pos x="T0" y="T1"/>
                </a:cxn>
                <a:cxn ang="0">
                  <a:pos x="T2" y="T3"/>
                </a:cxn>
                <a:cxn ang="0">
                  <a:pos x="T4" y="T5"/>
                </a:cxn>
                <a:cxn ang="0">
                  <a:pos x="T6" y="T7"/>
                </a:cxn>
              </a:cxnLst>
              <a:rect l="0" t="0" r="r" b="b"/>
              <a:pathLst>
                <a:path w="37" h="45">
                  <a:moveTo>
                    <a:pt x="0" y="11"/>
                  </a:moveTo>
                  <a:lnTo>
                    <a:pt x="18" y="45"/>
                  </a:lnTo>
                  <a:lnTo>
                    <a:pt x="37" y="34"/>
                  </a:lnTo>
                  <a:lnTo>
                    <a:pt x="18"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91" name="Freeform 212"/>
            <p:cNvSpPr/>
            <p:nvPr>
              <p:custDataLst>
                <p:tags r:id="rId215"/>
              </p:custDataLst>
            </p:nvPr>
          </p:nvSpPr>
          <p:spPr bwMode="auto">
            <a:xfrm>
              <a:off x="6699250" y="5837238"/>
              <a:ext cx="158750" cy="158750"/>
            </a:xfrm>
            <a:custGeom>
              <a:avLst/>
              <a:gdLst>
                <a:gd name="T0" fmla="*/ 0 w 100"/>
                <a:gd name="T1" fmla="*/ 85 h 100"/>
                <a:gd name="T2" fmla="*/ 92 w 100"/>
                <a:gd name="T3" fmla="*/ 0 h 100"/>
                <a:gd name="T4" fmla="*/ 100 w 100"/>
                <a:gd name="T5" fmla="*/ 3 h 100"/>
                <a:gd name="T6" fmla="*/ 11 w 100"/>
                <a:gd name="T7" fmla="*/ 100 h 100"/>
                <a:gd name="T8" fmla="*/ 0 w 100"/>
                <a:gd name="T9" fmla="*/ 85 h 100"/>
              </a:gdLst>
              <a:ahLst/>
              <a:cxnLst>
                <a:cxn ang="0">
                  <a:pos x="T0" y="T1"/>
                </a:cxn>
                <a:cxn ang="0">
                  <a:pos x="T2" y="T3"/>
                </a:cxn>
                <a:cxn ang="0">
                  <a:pos x="T4" y="T5"/>
                </a:cxn>
                <a:cxn ang="0">
                  <a:pos x="T6" y="T7"/>
                </a:cxn>
                <a:cxn ang="0">
                  <a:pos x="T8" y="T9"/>
                </a:cxn>
              </a:cxnLst>
              <a:rect l="0" t="0" r="r" b="b"/>
              <a:pathLst>
                <a:path w="100" h="100">
                  <a:moveTo>
                    <a:pt x="0" y="85"/>
                  </a:moveTo>
                  <a:lnTo>
                    <a:pt x="92" y="0"/>
                  </a:lnTo>
                  <a:lnTo>
                    <a:pt x="100" y="3"/>
                  </a:lnTo>
                  <a:lnTo>
                    <a:pt x="11" y="100"/>
                  </a:lnTo>
                  <a:lnTo>
                    <a:pt x="0" y="85"/>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92" name="Rectangle 213"/>
            <p:cNvSpPr>
              <a:spLocks noChangeArrowheads="1"/>
            </p:cNvSpPr>
            <p:nvPr>
              <p:custDataLst>
                <p:tags r:id="rId216"/>
              </p:custDataLst>
            </p:nvPr>
          </p:nvSpPr>
          <p:spPr bwMode="auto">
            <a:xfrm>
              <a:off x="6681788" y="5543550"/>
              <a:ext cx="34925" cy="69850"/>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693" name="Freeform 214"/>
            <p:cNvSpPr/>
            <p:nvPr>
              <p:custDataLst>
                <p:tags r:id="rId217"/>
              </p:custDataLst>
            </p:nvPr>
          </p:nvSpPr>
          <p:spPr bwMode="auto">
            <a:xfrm>
              <a:off x="6681788" y="5543550"/>
              <a:ext cx="34925" cy="69850"/>
            </a:xfrm>
            <a:custGeom>
              <a:avLst/>
              <a:gdLst>
                <a:gd name="T0" fmla="*/ 0 w 22"/>
                <a:gd name="T1" fmla="*/ 0 h 44"/>
                <a:gd name="T2" fmla="*/ 0 w 22"/>
                <a:gd name="T3" fmla="*/ 44 h 44"/>
                <a:gd name="T4" fmla="*/ 22 w 22"/>
                <a:gd name="T5" fmla="*/ 44 h 44"/>
                <a:gd name="T6" fmla="*/ 22 w 22"/>
                <a:gd name="T7" fmla="*/ 0 h 44"/>
              </a:gdLst>
              <a:ahLst/>
              <a:cxnLst>
                <a:cxn ang="0">
                  <a:pos x="T0" y="T1"/>
                </a:cxn>
                <a:cxn ang="0">
                  <a:pos x="T2" y="T3"/>
                </a:cxn>
                <a:cxn ang="0">
                  <a:pos x="T4" y="T5"/>
                </a:cxn>
                <a:cxn ang="0">
                  <a:pos x="T6" y="T7"/>
                </a:cxn>
              </a:cxnLst>
              <a:rect l="0" t="0" r="r" b="b"/>
              <a:pathLst>
                <a:path w="22" h="44">
                  <a:moveTo>
                    <a:pt x="0" y="0"/>
                  </a:moveTo>
                  <a:lnTo>
                    <a:pt x="0" y="44"/>
                  </a:lnTo>
                  <a:lnTo>
                    <a:pt x="22" y="44"/>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94" name="Freeform 215"/>
            <p:cNvSpPr/>
            <p:nvPr>
              <p:custDataLst>
                <p:tags r:id="rId218"/>
              </p:custDataLst>
            </p:nvPr>
          </p:nvSpPr>
          <p:spPr bwMode="auto">
            <a:xfrm>
              <a:off x="6616700" y="5495925"/>
              <a:ext cx="158750" cy="76200"/>
            </a:xfrm>
            <a:custGeom>
              <a:avLst/>
              <a:gdLst>
                <a:gd name="T0" fmla="*/ 24 w 27"/>
                <a:gd name="T1" fmla="*/ 13 h 13"/>
                <a:gd name="T2" fmla="*/ 3 w 27"/>
                <a:gd name="T3" fmla="*/ 13 h 13"/>
                <a:gd name="T4" fmla="*/ 0 w 27"/>
                <a:gd name="T5" fmla="*/ 10 h 13"/>
                <a:gd name="T6" fmla="*/ 0 w 27"/>
                <a:gd name="T7" fmla="*/ 3 h 13"/>
                <a:gd name="T8" fmla="*/ 3 w 27"/>
                <a:gd name="T9" fmla="*/ 0 h 13"/>
                <a:gd name="T10" fmla="*/ 24 w 27"/>
                <a:gd name="T11" fmla="*/ 0 h 13"/>
                <a:gd name="T12" fmla="*/ 27 w 27"/>
                <a:gd name="T13" fmla="*/ 3 h 13"/>
                <a:gd name="T14" fmla="*/ 27 w 27"/>
                <a:gd name="T15" fmla="*/ 10 h 13"/>
                <a:gd name="T16" fmla="*/ 24 w 27"/>
                <a:gd name="T1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13">
                  <a:moveTo>
                    <a:pt x="24" y="13"/>
                  </a:moveTo>
                  <a:cubicBezTo>
                    <a:pt x="3" y="13"/>
                    <a:pt x="3" y="13"/>
                    <a:pt x="3" y="13"/>
                  </a:cubicBezTo>
                  <a:cubicBezTo>
                    <a:pt x="1" y="13"/>
                    <a:pt x="0" y="12"/>
                    <a:pt x="0" y="10"/>
                  </a:cubicBezTo>
                  <a:cubicBezTo>
                    <a:pt x="0" y="3"/>
                    <a:pt x="0" y="3"/>
                    <a:pt x="0" y="3"/>
                  </a:cubicBezTo>
                  <a:cubicBezTo>
                    <a:pt x="0" y="1"/>
                    <a:pt x="1" y="0"/>
                    <a:pt x="3" y="0"/>
                  </a:cubicBezTo>
                  <a:cubicBezTo>
                    <a:pt x="24" y="0"/>
                    <a:pt x="24" y="0"/>
                    <a:pt x="24" y="0"/>
                  </a:cubicBezTo>
                  <a:cubicBezTo>
                    <a:pt x="25" y="0"/>
                    <a:pt x="27" y="1"/>
                    <a:pt x="27" y="3"/>
                  </a:cubicBezTo>
                  <a:cubicBezTo>
                    <a:pt x="27" y="10"/>
                    <a:pt x="27" y="10"/>
                    <a:pt x="27" y="10"/>
                  </a:cubicBezTo>
                  <a:cubicBezTo>
                    <a:pt x="27" y="12"/>
                    <a:pt x="25" y="13"/>
                    <a:pt x="24" y="13"/>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95" name="Freeform 216"/>
            <p:cNvSpPr/>
            <p:nvPr>
              <p:custDataLst>
                <p:tags r:id="rId219"/>
              </p:custDataLst>
            </p:nvPr>
          </p:nvSpPr>
          <p:spPr bwMode="auto">
            <a:xfrm>
              <a:off x="6599238" y="5478463"/>
              <a:ext cx="193675" cy="111125"/>
            </a:xfrm>
            <a:custGeom>
              <a:avLst/>
              <a:gdLst>
                <a:gd name="T0" fmla="*/ 27 w 33"/>
                <a:gd name="T1" fmla="*/ 16 h 19"/>
                <a:gd name="T2" fmla="*/ 27 w 33"/>
                <a:gd name="T3" fmla="*/ 13 h 19"/>
                <a:gd name="T4" fmla="*/ 6 w 33"/>
                <a:gd name="T5" fmla="*/ 13 h 19"/>
                <a:gd name="T6" fmla="*/ 6 w 33"/>
                <a:gd name="T7" fmla="*/ 13 h 19"/>
                <a:gd name="T8" fmla="*/ 6 w 33"/>
                <a:gd name="T9" fmla="*/ 6 h 19"/>
                <a:gd name="T10" fmla="*/ 6 w 33"/>
                <a:gd name="T11" fmla="*/ 6 h 19"/>
                <a:gd name="T12" fmla="*/ 27 w 33"/>
                <a:gd name="T13" fmla="*/ 6 h 19"/>
                <a:gd name="T14" fmla="*/ 27 w 33"/>
                <a:gd name="T15" fmla="*/ 6 h 19"/>
                <a:gd name="T16" fmla="*/ 27 w 33"/>
                <a:gd name="T17" fmla="*/ 13 h 19"/>
                <a:gd name="T18" fmla="*/ 27 w 33"/>
                <a:gd name="T19" fmla="*/ 13 h 19"/>
                <a:gd name="T20" fmla="*/ 27 w 33"/>
                <a:gd name="T21" fmla="*/ 16 h 19"/>
                <a:gd name="T22" fmla="*/ 27 w 33"/>
                <a:gd name="T23" fmla="*/ 19 h 19"/>
                <a:gd name="T24" fmla="*/ 33 w 33"/>
                <a:gd name="T25" fmla="*/ 13 h 19"/>
                <a:gd name="T26" fmla="*/ 33 w 33"/>
                <a:gd name="T27" fmla="*/ 6 h 19"/>
                <a:gd name="T28" fmla="*/ 27 w 33"/>
                <a:gd name="T29" fmla="*/ 0 h 19"/>
                <a:gd name="T30" fmla="*/ 6 w 33"/>
                <a:gd name="T31" fmla="*/ 0 h 19"/>
                <a:gd name="T32" fmla="*/ 0 w 33"/>
                <a:gd name="T33" fmla="*/ 6 h 19"/>
                <a:gd name="T34" fmla="*/ 0 w 33"/>
                <a:gd name="T35" fmla="*/ 13 h 19"/>
                <a:gd name="T36" fmla="*/ 6 w 33"/>
                <a:gd name="T37" fmla="*/ 19 h 19"/>
                <a:gd name="T38" fmla="*/ 27 w 33"/>
                <a:gd name="T39" fmla="*/ 19 h 19"/>
                <a:gd name="T40" fmla="*/ 27 w 33"/>
                <a:gd name="T41" fmla="*/ 1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19">
                  <a:moveTo>
                    <a:pt x="27" y="16"/>
                  </a:moveTo>
                  <a:cubicBezTo>
                    <a:pt x="27" y="13"/>
                    <a:pt x="27" y="13"/>
                    <a:pt x="27" y="13"/>
                  </a:cubicBezTo>
                  <a:cubicBezTo>
                    <a:pt x="6" y="13"/>
                    <a:pt x="6" y="13"/>
                    <a:pt x="6" y="13"/>
                  </a:cubicBezTo>
                  <a:cubicBezTo>
                    <a:pt x="6" y="13"/>
                    <a:pt x="6" y="13"/>
                    <a:pt x="6" y="13"/>
                  </a:cubicBezTo>
                  <a:cubicBezTo>
                    <a:pt x="6" y="6"/>
                    <a:pt x="6" y="6"/>
                    <a:pt x="6" y="6"/>
                  </a:cubicBezTo>
                  <a:cubicBezTo>
                    <a:pt x="6" y="6"/>
                    <a:pt x="6" y="6"/>
                    <a:pt x="6" y="6"/>
                  </a:cubicBezTo>
                  <a:cubicBezTo>
                    <a:pt x="27" y="6"/>
                    <a:pt x="27" y="6"/>
                    <a:pt x="27" y="6"/>
                  </a:cubicBezTo>
                  <a:cubicBezTo>
                    <a:pt x="27" y="6"/>
                    <a:pt x="27" y="6"/>
                    <a:pt x="27" y="6"/>
                  </a:cubicBezTo>
                  <a:cubicBezTo>
                    <a:pt x="27" y="13"/>
                    <a:pt x="27" y="13"/>
                    <a:pt x="27" y="13"/>
                  </a:cubicBezTo>
                  <a:cubicBezTo>
                    <a:pt x="27" y="13"/>
                    <a:pt x="27" y="13"/>
                    <a:pt x="27" y="13"/>
                  </a:cubicBezTo>
                  <a:cubicBezTo>
                    <a:pt x="27" y="16"/>
                    <a:pt x="27" y="16"/>
                    <a:pt x="27" y="16"/>
                  </a:cubicBezTo>
                  <a:cubicBezTo>
                    <a:pt x="27" y="19"/>
                    <a:pt x="27" y="19"/>
                    <a:pt x="27" y="19"/>
                  </a:cubicBezTo>
                  <a:cubicBezTo>
                    <a:pt x="30" y="19"/>
                    <a:pt x="33" y="16"/>
                    <a:pt x="33" y="13"/>
                  </a:cubicBezTo>
                  <a:cubicBezTo>
                    <a:pt x="33" y="6"/>
                    <a:pt x="33" y="6"/>
                    <a:pt x="33" y="6"/>
                  </a:cubicBezTo>
                  <a:cubicBezTo>
                    <a:pt x="33" y="2"/>
                    <a:pt x="30" y="0"/>
                    <a:pt x="27" y="0"/>
                  </a:cubicBezTo>
                  <a:cubicBezTo>
                    <a:pt x="6" y="0"/>
                    <a:pt x="6" y="0"/>
                    <a:pt x="6" y="0"/>
                  </a:cubicBezTo>
                  <a:cubicBezTo>
                    <a:pt x="3" y="0"/>
                    <a:pt x="0" y="2"/>
                    <a:pt x="0" y="6"/>
                  </a:cubicBezTo>
                  <a:cubicBezTo>
                    <a:pt x="0" y="13"/>
                    <a:pt x="0" y="13"/>
                    <a:pt x="0" y="13"/>
                  </a:cubicBezTo>
                  <a:cubicBezTo>
                    <a:pt x="0" y="16"/>
                    <a:pt x="3" y="19"/>
                    <a:pt x="6" y="19"/>
                  </a:cubicBezTo>
                  <a:cubicBezTo>
                    <a:pt x="27" y="19"/>
                    <a:pt x="27" y="19"/>
                    <a:pt x="27" y="19"/>
                  </a:cubicBezTo>
                  <a:lnTo>
                    <a:pt x="27" y="16"/>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96" name="Freeform 217"/>
            <p:cNvSpPr/>
            <p:nvPr>
              <p:custDataLst>
                <p:tags r:id="rId220"/>
              </p:custDataLst>
            </p:nvPr>
          </p:nvSpPr>
          <p:spPr bwMode="auto">
            <a:xfrm>
              <a:off x="6892925" y="5608638"/>
              <a:ext cx="58738" cy="63500"/>
            </a:xfrm>
            <a:custGeom>
              <a:avLst/>
              <a:gdLst>
                <a:gd name="T0" fmla="*/ 19 w 37"/>
                <a:gd name="T1" fmla="*/ 0 h 40"/>
                <a:gd name="T2" fmla="*/ 0 w 37"/>
                <a:gd name="T3" fmla="*/ 29 h 40"/>
                <a:gd name="T4" fmla="*/ 19 w 37"/>
                <a:gd name="T5" fmla="*/ 40 h 40"/>
                <a:gd name="T6" fmla="*/ 37 w 37"/>
                <a:gd name="T7" fmla="*/ 11 h 40"/>
                <a:gd name="T8" fmla="*/ 19 w 37"/>
                <a:gd name="T9" fmla="*/ 0 h 40"/>
              </a:gdLst>
              <a:ahLst/>
              <a:cxnLst>
                <a:cxn ang="0">
                  <a:pos x="T0" y="T1"/>
                </a:cxn>
                <a:cxn ang="0">
                  <a:pos x="T2" y="T3"/>
                </a:cxn>
                <a:cxn ang="0">
                  <a:pos x="T4" y="T5"/>
                </a:cxn>
                <a:cxn ang="0">
                  <a:pos x="T6" y="T7"/>
                </a:cxn>
                <a:cxn ang="0">
                  <a:pos x="T8" y="T9"/>
                </a:cxn>
              </a:cxnLst>
              <a:rect l="0" t="0" r="r" b="b"/>
              <a:pathLst>
                <a:path w="37" h="40">
                  <a:moveTo>
                    <a:pt x="19" y="0"/>
                  </a:moveTo>
                  <a:lnTo>
                    <a:pt x="0" y="29"/>
                  </a:lnTo>
                  <a:lnTo>
                    <a:pt x="19" y="40"/>
                  </a:lnTo>
                  <a:lnTo>
                    <a:pt x="37" y="11"/>
                  </a:lnTo>
                  <a:lnTo>
                    <a:pt x="19"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97" name="Freeform 218"/>
            <p:cNvSpPr/>
            <p:nvPr>
              <p:custDataLst>
                <p:tags r:id="rId221"/>
              </p:custDataLst>
            </p:nvPr>
          </p:nvSpPr>
          <p:spPr bwMode="auto">
            <a:xfrm>
              <a:off x="6892925" y="5608638"/>
              <a:ext cx="58738" cy="63500"/>
            </a:xfrm>
            <a:custGeom>
              <a:avLst/>
              <a:gdLst>
                <a:gd name="T0" fmla="*/ 19 w 37"/>
                <a:gd name="T1" fmla="*/ 0 h 40"/>
                <a:gd name="T2" fmla="*/ 0 w 37"/>
                <a:gd name="T3" fmla="*/ 29 h 40"/>
                <a:gd name="T4" fmla="*/ 19 w 37"/>
                <a:gd name="T5" fmla="*/ 40 h 40"/>
                <a:gd name="T6" fmla="*/ 37 w 37"/>
                <a:gd name="T7" fmla="*/ 11 h 40"/>
              </a:gdLst>
              <a:ahLst/>
              <a:cxnLst>
                <a:cxn ang="0">
                  <a:pos x="T0" y="T1"/>
                </a:cxn>
                <a:cxn ang="0">
                  <a:pos x="T2" y="T3"/>
                </a:cxn>
                <a:cxn ang="0">
                  <a:pos x="T4" y="T5"/>
                </a:cxn>
                <a:cxn ang="0">
                  <a:pos x="T6" y="T7"/>
                </a:cxn>
              </a:cxnLst>
              <a:rect l="0" t="0" r="r" b="b"/>
              <a:pathLst>
                <a:path w="37" h="40">
                  <a:moveTo>
                    <a:pt x="19" y="0"/>
                  </a:moveTo>
                  <a:lnTo>
                    <a:pt x="0" y="29"/>
                  </a:lnTo>
                  <a:lnTo>
                    <a:pt x="19" y="40"/>
                  </a:lnTo>
                  <a:lnTo>
                    <a:pt x="37" y="1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98" name="Freeform 219"/>
            <p:cNvSpPr/>
            <p:nvPr>
              <p:custDataLst>
                <p:tags r:id="rId222"/>
              </p:custDataLst>
            </p:nvPr>
          </p:nvSpPr>
          <p:spPr bwMode="auto">
            <a:xfrm>
              <a:off x="6875463" y="5561013"/>
              <a:ext cx="123825" cy="106363"/>
            </a:xfrm>
            <a:custGeom>
              <a:avLst/>
              <a:gdLst>
                <a:gd name="T0" fmla="*/ 14 w 21"/>
                <a:gd name="T1" fmla="*/ 17 h 18"/>
                <a:gd name="T2" fmla="*/ 2 w 21"/>
                <a:gd name="T3" fmla="*/ 10 h 18"/>
                <a:gd name="T4" fmla="*/ 1 w 21"/>
                <a:gd name="T5" fmla="*/ 5 h 18"/>
                <a:gd name="T6" fmla="*/ 3 w 21"/>
                <a:gd name="T7" fmla="*/ 2 h 18"/>
                <a:gd name="T8" fmla="*/ 7 w 21"/>
                <a:gd name="T9" fmla="*/ 1 h 18"/>
                <a:gd name="T10" fmla="*/ 19 w 21"/>
                <a:gd name="T11" fmla="*/ 8 h 18"/>
                <a:gd name="T12" fmla="*/ 21 w 21"/>
                <a:gd name="T13" fmla="*/ 12 h 18"/>
                <a:gd name="T14" fmla="*/ 19 w 21"/>
                <a:gd name="T15" fmla="*/ 16 h 18"/>
                <a:gd name="T16" fmla="*/ 14 w 21"/>
                <a:gd name="T17" fmla="*/ 17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8">
                  <a:moveTo>
                    <a:pt x="14" y="17"/>
                  </a:moveTo>
                  <a:cubicBezTo>
                    <a:pt x="2" y="10"/>
                    <a:pt x="2" y="10"/>
                    <a:pt x="2" y="10"/>
                  </a:cubicBezTo>
                  <a:cubicBezTo>
                    <a:pt x="0" y="9"/>
                    <a:pt x="0" y="7"/>
                    <a:pt x="1" y="5"/>
                  </a:cubicBezTo>
                  <a:cubicBezTo>
                    <a:pt x="3" y="2"/>
                    <a:pt x="3" y="2"/>
                    <a:pt x="3" y="2"/>
                  </a:cubicBezTo>
                  <a:cubicBezTo>
                    <a:pt x="3" y="0"/>
                    <a:pt x="5" y="0"/>
                    <a:pt x="7" y="1"/>
                  </a:cubicBezTo>
                  <a:cubicBezTo>
                    <a:pt x="19" y="8"/>
                    <a:pt x="19" y="8"/>
                    <a:pt x="19" y="8"/>
                  </a:cubicBezTo>
                  <a:cubicBezTo>
                    <a:pt x="21" y="9"/>
                    <a:pt x="21" y="11"/>
                    <a:pt x="21" y="12"/>
                  </a:cubicBezTo>
                  <a:cubicBezTo>
                    <a:pt x="19" y="16"/>
                    <a:pt x="19" y="16"/>
                    <a:pt x="19" y="16"/>
                  </a:cubicBezTo>
                  <a:cubicBezTo>
                    <a:pt x="18" y="17"/>
                    <a:pt x="16" y="18"/>
                    <a:pt x="14" y="17"/>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699" name="Freeform 220"/>
            <p:cNvSpPr/>
            <p:nvPr>
              <p:custDataLst>
                <p:tags r:id="rId223"/>
              </p:custDataLst>
            </p:nvPr>
          </p:nvSpPr>
          <p:spPr bwMode="auto">
            <a:xfrm>
              <a:off x="6858000" y="5543550"/>
              <a:ext cx="158750" cy="134938"/>
            </a:xfrm>
            <a:custGeom>
              <a:avLst/>
              <a:gdLst>
                <a:gd name="T0" fmla="*/ 17 w 27"/>
                <a:gd name="T1" fmla="*/ 20 h 23"/>
                <a:gd name="T2" fmla="*/ 19 w 27"/>
                <a:gd name="T3" fmla="*/ 17 h 23"/>
                <a:gd name="T4" fmla="*/ 6 w 27"/>
                <a:gd name="T5" fmla="*/ 10 h 23"/>
                <a:gd name="T6" fmla="*/ 6 w 27"/>
                <a:gd name="T7" fmla="*/ 10 h 23"/>
                <a:gd name="T8" fmla="*/ 6 w 27"/>
                <a:gd name="T9" fmla="*/ 10 h 23"/>
                <a:gd name="T10" fmla="*/ 8 w 27"/>
                <a:gd name="T11" fmla="*/ 6 h 23"/>
                <a:gd name="T12" fmla="*/ 8 w 27"/>
                <a:gd name="T13" fmla="*/ 6 h 23"/>
                <a:gd name="T14" fmla="*/ 8 w 27"/>
                <a:gd name="T15" fmla="*/ 6 h 23"/>
                <a:gd name="T16" fmla="*/ 21 w 27"/>
                <a:gd name="T17" fmla="*/ 13 h 23"/>
                <a:gd name="T18" fmla="*/ 21 w 27"/>
                <a:gd name="T19" fmla="*/ 14 h 23"/>
                <a:gd name="T20" fmla="*/ 21 w 27"/>
                <a:gd name="T21" fmla="*/ 14 h 23"/>
                <a:gd name="T22" fmla="*/ 19 w 27"/>
                <a:gd name="T23" fmla="*/ 17 h 23"/>
                <a:gd name="T24" fmla="*/ 19 w 27"/>
                <a:gd name="T25" fmla="*/ 17 h 23"/>
                <a:gd name="T26" fmla="*/ 19 w 27"/>
                <a:gd name="T27" fmla="*/ 17 h 23"/>
                <a:gd name="T28" fmla="*/ 17 w 27"/>
                <a:gd name="T29" fmla="*/ 20 h 23"/>
                <a:gd name="T30" fmla="*/ 16 w 27"/>
                <a:gd name="T31" fmla="*/ 22 h 23"/>
                <a:gd name="T32" fmla="*/ 19 w 27"/>
                <a:gd name="T33" fmla="*/ 23 h 23"/>
                <a:gd name="T34" fmla="*/ 24 w 27"/>
                <a:gd name="T35" fmla="*/ 20 h 23"/>
                <a:gd name="T36" fmla="*/ 26 w 27"/>
                <a:gd name="T37" fmla="*/ 17 h 23"/>
                <a:gd name="T38" fmla="*/ 27 w 27"/>
                <a:gd name="T39" fmla="*/ 14 h 23"/>
                <a:gd name="T40" fmla="*/ 24 w 27"/>
                <a:gd name="T41" fmla="*/ 8 h 23"/>
                <a:gd name="T42" fmla="*/ 11 w 27"/>
                <a:gd name="T43" fmla="*/ 1 h 23"/>
                <a:gd name="T44" fmla="*/ 8 w 27"/>
                <a:gd name="T45" fmla="*/ 0 h 23"/>
                <a:gd name="T46" fmla="*/ 3 w 27"/>
                <a:gd name="T47" fmla="*/ 3 h 23"/>
                <a:gd name="T48" fmla="*/ 1 w 27"/>
                <a:gd name="T49" fmla="*/ 7 h 23"/>
                <a:gd name="T50" fmla="*/ 0 w 27"/>
                <a:gd name="T51" fmla="*/ 10 h 23"/>
                <a:gd name="T52" fmla="*/ 3 w 27"/>
                <a:gd name="T53" fmla="*/ 15 h 23"/>
                <a:gd name="T54" fmla="*/ 16 w 27"/>
                <a:gd name="T55" fmla="*/ 22 h 23"/>
                <a:gd name="T56" fmla="*/ 17 w 27"/>
                <a:gd name="T57" fmla="*/ 2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 h="23">
                  <a:moveTo>
                    <a:pt x="17" y="20"/>
                  </a:moveTo>
                  <a:cubicBezTo>
                    <a:pt x="19" y="17"/>
                    <a:pt x="19" y="17"/>
                    <a:pt x="19" y="17"/>
                  </a:cubicBezTo>
                  <a:cubicBezTo>
                    <a:pt x="6" y="10"/>
                    <a:pt x="6" y="10"/>
                    <a:pt x="6" y="10"/>
                  </a:cubicBezTo>
                  <a:cubicBezTo>
                    <a:pt x="6" y="10"/>
                    <a:pt x="6" y="10"/>
                    <a:pt x="6" y="10"/>
                  </a:cubicBezTo>
                  <a:cubicBezTo>
                    <a:pt x="6" y="10"/>
                    <a:pt x="6" y="10"/>
                    <a:pt x="6" y="10"/>
                  </a:cubicBezTo>
                  <a:cubicBezTo>
                    <a:pt x="8" y="6"/>
                    <a:pt x="8" y="6"/>
                    <a:pt x="8" y="6"/>
                  </a:cubicBezTo>
                  <a:cubicBezTo>
                    <a:pt x="8" y="6"/>
                    <a:pt x="8" y="6"/>
                    <a:pt x="8" y="6"/>
                  </a:cubicBezTo>
                  <a:cubicBezTo>
                    <a:pt x="8" y="6"/>
                    <a:pt x="8" y="6"/>
                    <a:pt x="8" y="6"/>
                  </a:cubicBezTo>
                  <a:cubicBezTo>
                    <a:pt x="21" y="13"/>
                    <a:pt x="21" y="13"/>
                    <a:pt x="21" y="13"/>
                  </a:cubicBezTo>
                  <a:cubicBezTo>
                    <a:pt x="21" y="14"/>
                    <a:pt x="21" y="14"/>
                    <a:pt x="21" y="14"/>
                  </a:cubicBezTo>
                  <a:cubicBezTo>
                    <a:pt x="21" y="14"/>
                    <a:pt x="21" y="14"/>
                    <a:pt x="21" y="14"/>
                  </a:cubicBezTo>
                  <a:cubicBezTo>
                    <a:pt x="19" y="17"/>
                    <a:pt x="19" y="17"/>
                    <a:pt x="19" y="17"/>
                  </a:cubicBezTo>
                  <a:cubicBezTo>
                    <a:pt x="19" y="17"/>
                    <a:pt x="19" y="17"/>
                    <a:pt x="19" y="17"/>
                  </a:cubicBezTo>
                  <a:cubicBezTo>
                    <a:pt x="19" y="17"/>
                    <a:pt x="19" y="17"/>
                    <a:pt x="19" y="17"/>
                  </a:cubicBezTo>
                  <a:cubicBezTo>
                    <a:pt x="17" y="20"/>
                    <a:pt x="17" y="20"/>
                    <a:pt x="17" y="20"/>
                  </a:cubicBezTo>
                  <a:cubicBezTo>
                    <a:pt x="16" y="22"/>
                    <a:pt x="16" y="22"/>
                    <a:pt x="16" y="22"/>
                  </a:cubicBezTo>
                  <a:cubicBezTo>
                    <a:pt x="17" y="23"/>
                    <a:pt x="18" y="23"/>
                    <a:pt x="19" y="23"/>
                  </a:cubicBezTo>
                  <a:cubicBezTo>
                    <a:pt x="21" y="23"/>
                    <a:pt x="23" y="22"/>
                    <a:pt x="24" y="20"/>
                  </a:cubicBezTo>
                  <a:cubicBezTo>
                    <a:pt x="26" y="17"/>
                    <a:pt x="26" y="17"/>
                    <a:pt x="26" y="17"/>
                  </a:cubicBezTo>
                  <a:cubicBezTo>
                    <a:pt x="27" y="16"/>
                    <a:pt x="27" y="15"/>
                    <a:pt x="27" y="14"/>
                  </a:cubicBezTo>
                  <a:cubicBezTo>
                    <a:pt x="27" y="12"/>
                    <a:pt x="26" y="9"/>
                    <a:pt x="24" y="8"/>
                  </a:cubicBezTo>
                  <a:cubicBezTo>
                    <a:pt x="11" y="1"/>
                    <a:pt x="11" y="1"/>
                    <a:pt x="11" y="1"/>
                  </a:cubicBezTo>
                  <a:cubicBezTo>
                    <a:pt x="11" y="1"/>
                    <a:pt x="9" y="0"/>
                    <a:pt x="8" y="0"/>
                  </a:cubicBezTo>
                  <a:cubicBezTo>
                    <a:pt x="6" y="0"/>
                    <a:pt x="4" y="1"/>
                    <a:pt x="3" y="3"/>
                  </a:cubicBezTo>
                  <a:cubicBezTo>
                    <a:pt x="1" y="7"/>
                    <a:pt x="1" y="7"/>
                    <a:pt x="1" y="7"/>
                  </a:cubicBezTo>
                  <a:cubicBezTo>
                    <a:pt x="1" y="8"/>
                    <a:pt x="0" y="9"/>
                    <a:pt x="0" y="10"/>
                  </a:cubicBezTo>
                  <a:cubicBezTo>
                    <a:pt x="0" y="12"/>
                    <a:pt x="1" y="14"/>
                    <a:pt x="3" y="15"/>
                  </a:cubicBezTo>
                  <a:cubicBezTo>
                    <a:pt x="16" y="22"/>
                    <a:pt x="16" y="22"/>
                    <a:pt x="16" y="22"/>
                  </a:cubicBezTo>
                  <a:lnTo>
                    <a:pt x="17" y="2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00" name="Freeform 221"/>
            <p:cNvSpPr/>
            <p:nvPr>
              <p:custDataLst>
                <p:tags r:id="rId224"/>
              </p:custDataLst>
            </p:nvPr>
          </p:nvSpPr>
          <p:spPr bwMode="auto">
            <a:xfrm>
              <a:off x="6435725" y="5608638"/>
              <a:ext cx="58738" cy="63500"/>
            </a:xfrm>
            <a:custGeom>
              <a:avLst/>
              <a:gdLst>
                <a:gd name="T0" fmla="*/ 0 w 37"/>
                <a:gd name="T1" fmla="*/ 11 h 40"/>
                <a:gd name="T2" fmla="*/ 18 w 37"/>
                <a:gd name="T3" fmla="*/ 40 h 40"/>
                <a:gd name="T4" fmla="*/ 37 w 37"/>
                <a:gd name="T5" fmla="*/ 29 h 40"/>
                <a:gd name="T6" fmla="*/ 22 w 37"/>
                <a:gd name="T7" fmla="*/ 0 h 40"/>
                <a:gd name="T8" fmla="*/ 0 w 37"/>
                <a:gd name="T9" fmla="*/ 11 h 40"/>
              </a:gdLst>
              <a:ahLst/>
              <a:cxnLst>
                <a:cxn ang="0">
                  <a:pos x="T0" y="T1"/>
                </a:cxn>
                <a:cxn ang="0">
                  <a:pos x="T2" y="T3"/>
                </a:cxn>
                <a:cxn ang="0">
                  <a:pos x="T4" y="T5"/>
                </a:cxn>
                <a:cxn ang="0">
                  <a:pos x="T6" y="T7"/>
                </a:cxn>
                <a:cxn ang="0">
                  <a:pos x="T8" y="T9"/>
                </a:cxn>
              </a:cxnLst>
              <a:rect l="0" t="0" r="r" b="b"/>
              <a:pathLst>
                <a:path w="37" h="40">
                  <a:moveTo>
                    <a:pt x="0" y="11"/>
                  </a:moveTo>
                  <a:lnTo>
                    <a:pt x="18" y="40"/>
                  </a:lnTo>
                  <a:lnTo>
                    <a:pt x="37" y="29"/>
                  </a:lnTo>
                  <a:lnTo>
                    <a:pt x="22" y="0"/>
                  </a:lnTo>
                  <a:lnTo>
                    <a:pt x="0" y="11"/>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01" name="Freeform 222"/>
            <p:cNvSpPr/>
            <p:nvPr>
              <p:custDataLst>
                <p:tags r:id="rId225"/>
              </p:custDataLst>
            </p:nvPr>
          </p:nvSpPr>
          <p:spPr bwMode="auto">
            <a:xfrm>
              <a:off x="6435725" y="5608638"/>
              <a:ext cx="58738" cy="63500"/>
            </a:xfrm>
            <a:custGeom>
              <a:avLst/>
              <a:gdLst>
                <a:gd name="T0" fmla="*/ 0 w 37"/>
                <a:gd name="T1" fmla="*/ 11 h 40"/>
                <a:gd name="T2" fmla="*/ 18 w 37"/>
                <a:gd name="T3" fmla="*/ 40 h 40"/>
                <a:gd name="T4" fmla="*/ 37 w 37"/>
                <a:gd name="T5" fmla="*/ 29 h 40"/>
                <a:gd name="T6" fmla="*/ 22 w 37"/>
                <a:gd name="T7" fmla="*/ 0 h 40"/>
              </a:gdLst>
              <a:ahLst/>
              <a:cxnLst>
                <a:cxn ang="0">
                  <a:pos x="T0" y="T1"/>
                </a:cxn>
                <a:cxn ang="0">
                  <a:pos x="T2" y="T3"/>
                </a:cxn>
                <a:cxn ang="0">
                  <a:pos x="T4" y="T5"/>
                </a:cxn>
                <a:cxn ang="0">
                  <a:pos x="T6" y="T7"/>
                </a:cxn>
              </a:cxnLst>
              <a:rect l="0" t="0" r="r" b="b"/>
              <a:pathLst>
                <a:path w="37" h="40">
                  <a:moveTo>
                    <a:pt x="0" y="11"/>
                  </a:moveTo>
                  <a:lnTo>
                    <a:pt x="18" y="40"/>
                  </a:lnTo>
                  <a:lnTo>
                    <a:pt x="37" y="29"/>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02" name="Freeform 223"/>
            <p:cNvSpPr/>
            <p:nvPr>
              <p:custDataLst>
                <p:tags r:id="rId226"/>
              </p:custDataLst>
            </p:nvPr>
          </p:nvSpPr>
          <p:spPr bwMode="auto">
            <a:xfrm>
              <a:off x="6388100" y="5561013"/>
              <a:ext cx="123825" cy="106363"/>
            </a:xfrm>
            <a:custGeom>
              <a:avLst/>
              <a:gdLst>
                <a:gd name="T0" fmla="*/ 7 w 21"/>
                <a:gd name="T1" fmla="*/ 17 h 18"/>
                <a:gd name="T2" fmla="*/ 19 w 21"/>
                <a:gd name="T3" fmla="*/ 10 h 18"/>
                <a:gd name="T4" fmla="*/ 20 w 21"/>
                <a:gd name="T5" fmla="*/ 5 h 18"/>
                <a:gd name="T6" fmla="*/ 19 w 21"/>
                <a:gd name="T7" fmla="*/ 2 h 18"/>
                <a:gd name="T8" fmla="*/ 14 w 21"/>
                <a:gd name="T9" fmla="*/ 1 h 18"/>
                <a:gd name="T10" fmla="*/ 2 w 21"/>
                <a:gd name="T11" fmla="*/ 8 h 18"/>
                <a:gd name="T12" fmla="*/ 1 w 21"/>
                <a:gd name="T13" fmla="*/ 12 h 18"/>
                <a:gd name="T14" fmla="*/ 3 w 21"/>
                <a:gd name="T15" fmla="*/ 16 h 18"/>
                <a:gd name="T16" fmla="*/ 7 w 21"/>
                <a:gd name="T17" fmla="*/ 17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8">
                  <a:moveTo>
                    <a:pt x="7" y="17"/>
                  </a:moveTo>
                  <a:cubicBezTo>
                    <a:pt x="19" y="10"/>
                    <a:pt x="19" y="10"/>
                    <a:pt x="19" y="10"/>
                  </a:cubicBezTo>
                  <a:cubicBezTo>
                    <a:pt x="21" y="9"/>
                    <a:pt x="21" y="7"/>
                    <a:pt x="20" y="5"/>
                  </a:cubicBezTo>
                  <a:cubicBezTo>
                    <a:pt x="19" y="2"/>
                    <a:pt x="19" y="2"/>
                    <a:pt x="19" y="2"/>
                  </a:cubicBezTo>
                  <a:cubicBezTo>
                    <a:pt x="18" y="0"/>
                    <a:pt x="16" y="0"/>
                    <a:pt x="14" y="1"/>
                  </a:cubicBezTo>
                  <a:cubicBezTo>
                    <a:pt x="2" y="8"/>
                    <a:pt x="2" y="8"/>
                    <a:pt x="2" y="8"/>
                  </a:cubicBezTo>
                  <a:cubicBezTo>
                    <a:pt x="0" y="9"/>
                    <a:pt x="0" y="11"/>
                    <a:pt x="1" y="12"/>
                  </a:cubicBezTo>
                  <a:cubicBezTo>
                    <a:pt x="3" y="16"/>
                    <a:pt x="3" y="16"/>
                    <a:pt x="3" y="16"/>
                  </a:cubicBezTo>
                  <a:cubicBezTo>
                    <a:pt x="3" y="17"/>
                    <a:pt x="5" y="18"/>
                    <a:pt x="7" y="17"/>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03" name="Freeform 224"/>
            <p:cNvSpPr/>
            <p:nvPr>
              <p:custDataLst>
                <p:tags r:id="rId227"/>
              </p:custDataLst>
            </p:nvPr>
          </p:nvSpPr>
          <p:spPr bwMode="auto">
            <a:xfrm>
              <a:off x="6370638" y="5543550"/>
              <a:ext cx="158750" cy="134938"/>
            </a:xfrm>
            <a:custGeom>
              <a:avLst/>
              <a:gdLst>
                <a:gd name="T0" fmla="*/ 10 w 27"/>
                <a:gd name="T1" fmla="*/ 20 h 23"/>
                <a:gd name="T2" fmla="*/ 11 w 27"/>
                <a:gd name="T3" fmla="*/ 22 h 23"/>
                <a:gd name="T4" fmla="*/ 24 w 27"/>
                <a:gd name="T5" fmla="*/ 15 h 23"/>
                <a:gd name="T6" fmla="*/ 27 w 27"/>
                <a:gd name="T7" fmla="*/ 10 h 23"/>
                <a:gd name="T8" fmla="*/ 26 w 27"/>
                <a:gd name="T9" fmla="*/ 7 h 23"/>
                <a:gd name="T10" fmla="*/ 24 w 27"/>
                <a:gd name="T11" fmla="*/ 3 h 23"/>
                <a:gd name="T12" fmla="*/ 19 w 27"/>
                <a:gd name="T13" fmla="*/ 0 h 23"/>
                <a:gd name="T14" fmla="*/ 16 w 27"/>
                <a:gd name="T15" fmla="*/ 1 h 23"/>
                <a:gd name="T16" fmla="*/ 3 w 27"/>
                <a:gd name="T17" fmla="*/ 8 h 23"/>
                <a:gd name="T18" fmla="*/ 0 w 27"/>
                <a:gd name="T19" fmla="*/ 14 h 23"/>
                <a:gd name="T20" fmla="*/ 1 w 27"/>
                <a:gd name="T21" fmla="*/ 17 h 23"/>
                <a:gd name="T22" fmla="*/ 3 w 27"/>
                <a:gd name="T23" fmla="*/ 20 h 23"/>
                <a:gd name="T24" fmla="*/ 8 w 27"/>
                <a:gd name="T25" fmla="*/ 23 h 23"/>
                <a:gd name="T26" fmla="*/ 11 w 27"/>
                <a:gd name="T27" fmla="*/ 22 h 23"/>
                <a:gd name="T28" fmla="*/ 10 w 27"/>
                <a:gd name="T29" fmla="*/ 20 h 23"/>
                <a:gd name="T30" fmla="*/ 8 w 27"/>
                <a:gd name="T31" fmla="*/ 17 h 23"/>
                <a:gd name="T32" fmla="*/ 8 w 27"/>
                <a:gd name="T33" fmla="*/ 17 h 23"/>
                <a:gd name="T34" fmla="*/ 8 w 27"/>
                <a:gd name="T35" fmla="*/ 17 h 23"/>
                <a:gd name="T36" fmla="*/ 6 w 27"/>
                <a:gd name="T37" fmla="*/ 14 h 23"/>
                <a:gd name="T38" fmla="*/ 6 w 27"/>
                <a:gd name="T39" fmla="*/ 14 h 23"/>
                <a:gd name="T40" fmla="*/ 6 w 27"/>
                <a:gd name="T41" fmla="*/ 13 h 23"/>
                <a:gd name="T42" fmla="*/ 19 w 27"/>
                <a:gd name="T43" fmla="*/ 6 h 23"/>
                <a:gd name="T44" fmla="*/ 19 w 27"/>
                <a:gd name="T45" fmla="*/ 6 h 23"/>
                <a:gd name="T46" fmla="*/ 19 w 27"/>
                <a:gd name="T47" fmla="*/ 6 h 23"/>
                <a:gd name="T48" fmla="*/ 21 w 27"/>
                <a:gd name="T49" fmla="*/ 10 h 23"/>
                <a:gd name="T50" fmla="*/ 21 w 27"/>
                <a:gd name="T51" fmla="*/ 10 h 23"/>
                <a:gd name="T52" fmla="*/ 21 w 27"/>
                <a:gd name="T53" fmla="*/ 10 h 23"/>
                <a:gd name="T54" fmla="*/ 8 w 27"/>
                <a:gd name="T55" fmla="*/ 17 h 23"/>
                <a:gd name="T56" fmla="*/ 10 w 27"/>
                <a:gd name="T57" fmla="*/ 2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 h="23">
                  <a:moveTo>
                    <a:pt x="10" y="20"/>
                  </a:moveTo>
                  <a:cubicBezTo>
                    <a:pt x="11" y="22"/>
                    <a:pt x="11" y="22"/>
                    <a:pt x="11" y="22"/>
                  </a:cubicBezTo>
                  <a:cubicBezTo>
                    <a:pt x="24" y="15"/>
                    <a:pt x="24" y="15"/>
                    <a:pt x="24" y="15"/>
                  </a:cubicBezTo>
                  <a:cubicBezTo>
                    <a:pt x="26" y="14"/>
                    <a:pt x="27" y="12"/>
                    <a:pt x="27" y="10"/>
                  </a:cubicBezTo>
                  <a:cubicBezTo>
                    <a:pt x="27" y="9"/>
                    <a:pt x="27" y="8"/>
                    <a:pt x="26" y="7"/>
                  </a:cubicBezTo>
                  <a:cubicBezTo>
                    <a:pt x="24" y="3"/>
                    <a:pt x="24" y="3"/>
                    <a:pt x="24" y="3"/>
                  </a:cubicBezTo>
                  <a:cubicBezTo>
                    <a:pt x="23" y="1"/>
                    <a:pt x="21" y="0"/>
                    <a:pt x="19" y="0"/>
                  </a:cubicBezTo>
                  <a:cubicBezTo>
                    <a:pt x="18" y="0"/>
                    <a:pt x="17" y="1"/>
                    <a:pt x="16" y="1"/>
                  </a:cubicBezTo>
                  <a:cubicBezTo>
                    <a:pt x="3" y="8"/>
                    <a:pt x="3" y="8"/>
                    <a:pt x="3" y="8"/>
                  </a:cubicBezTo>
                  <a:cubicBezTo>
                    <a:pt x="1" y="9"/>
                    <a:pt x="0" y="12"/>
                    <a:pt x="0" y="14"/>
                  </a:cubicBezTo>
                  <a:cubicBezTo>
                    <a:pt x="0" y="15"/>
                    <a:pt x="0" y="16"/>
                    <a:pt x="1" y="17"/>
                  </a:cubicBezTo>
                  <a:cubicBezTo>
                    <a:pt x="3" y="20"/>
                    <a:pt x="3" y="20"/>
                    <a:pt x="3" y="20"/>
                  </a:cubicBezTo>
                  <a:cubicBezTo>
                    <a:pt x="4" y="22"/>
                    <a:pt x="6" y="23"/>
                    <a:pt x="8" y="23"/>
                  </a:cubicBezTo>
                  <a:cubicBezTo>
                    <a:pt x="9" y="23"/>
                    <a:pt x="10" y="23"/>
                    <a:pt x="11" y="22"/>
                  </a:cubicBezTo>
                  <a:cubicBezTo>
                    <a:pt x="10" y="20"/>
                    <a:pt x="10" y="20"/>
                    <a:pt x="10" y="20"/>
                  </a:cubicBezTo>
                  <a:cubicBezTo>
                    <a:pt x="8" y="17"/>
                    <a:pt x="8" y="17"/>
                    <a:pt x="8" y="17"/>
                  </a:cubicBezTo>
                  <a:cubicBezTo>
                    <a:pt x="8" y="17"/>
                    <a:pt x="8" y="17"/>
                    <a:pt x="8" y="17"/>
                  </a:cubicBezTo>
                  <a:cubicBezTo>
                    <a:pt x="8" y="17"/>
                    <a:pt x="8" y="17"/>
                    <a:pt x="8" y="17"/>
                  </a:cubicBezTo>
                  <a:cubicBezTo>
                    <a:pt x="6" y="14"/>
                    <a:pt x="6" y="14"/>
                    <a:pt x="6" y="14"/>
                  </a:cubicBezTo>
                  <a:cubicBezTo>
                    <a:pt x="6" y="14"/>
                    <a:pt x="6" y="14"/>
                    <a:pt x="6" y="14"/>
                  </a:cubicBezTo>
                  <a:cubicBezTo>
                    <a:pt x="6" y="13"/>
                    <a:pt x="6" y="13"/>
                    <a:pt x="6" y="13"/>
                  </a:cubicBezTo>
                  <a:cubicBezTo>
                    <a:pt x="19" y="6"/>
                    <a:pt x="19" y="6"/>
                    <a:pt x="19" y="6"/>
                  </a:cubicBezTo>
                  <a:cubicBezTo>
                    <a:pt x="19" y="6"/>
                    <a:pt x="19" y="6"/>
                    <a:pt x="19" y="6"/>
                  </a:cubicBezTo>
                  <a:cubicBezTo>
                    <a:pt x="19" y="6"/>
                    <a:pt x="19" y="6"/>
                    <a:pt x="19" y="6"/>
                  </a:cubicBezTo>
                  <a:cubicBezTo>
                    <a:pt x="21" y="10"/>
                    <a:pt x="21" y="10"/>
                    <a:pt x="21" y="10"/>
                  </a:cubicBezTo>
                  <a:cubicBezTo>
                    <a:pt x="21" y="10"/>
                    <a:pt x="21" y="10"/>
                    <a:pt x="21" y="10"/>
                  </a:cubicBezTo>
                  <a:cubicBezTo>
                    <a:pt x="21" y="10"/>
                    <a:pt x="21" y="10"/>
                    <a:pt x="21" y="10"/>
                  </a:cubicBezTo>
                  <a:cubicBezTo>
                    <a:pt x="8" y="17"/>
                    <a:pt x="8" y="17"/>
                    <a:pt x="8" y="17"/>
                  </a:cubicBezTo>
                  <a:lnTo>
                    <a:pt x="10" y="2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04" name="Freeform 225"/>
            <p:cNvSpPr>
              <a:spLocks noEditPoints="1"/>
            </p:cNvSpPr>
            <p:nvPr>
              <p:custDataLst>
                <p:tags r:id="rId228"/>
              </p:custDataLst>
            </p:nvPr>
          </p:nvSpPr>
          <p:spPr bwMode="auto">
            <a:xfrm>
              <a:off x="10764838" y="5360988"/>
              <a:ext cx="298450" cy="646113"/>
            </a:xfrm>
            <a:custGeom>
              <a:avLst/>
              <a:gdLst>
                <a:gd name="T0" fmla="*/ 51 w 51"/>
                <a:gd name="T1" fmla="*/ 107 h 110"/>
                <a:gd name="T2" fmla="*/ 48 w 51"/>
                <a:gd name="T3" fmla="*/ 110 h 110"/>
                <a:gd name="T4" fmla="*/ 51 w 51"/>
                <a:gd name="T5" fmla="*/ 110 h 110"/>
                <a:gd name="T6" fmla="*/ 51 w 51"/>
                <a:gd name="T7" fmla="*/ 107 h 110"/>
                <a:gd name="T8" fmla="*/ 47 w 51"/>
                <a:gd name="T9" fmla="*/ 0 h 110"/>
                <a:gd name="T10" fmla="*/ 42 w 51"/>
                <a:gd name="T11" fmla="*/ 0 h 110"/>
                <a:gd name="T12" fmla="*/ 42 w 51"/>
                <a:gd name="T13" fmla="*/ 2 h 110"/>
                <a:gd name="T14" fmla="*/ 30 w 51"/>
                <a:gd name="T15" fmla="*/ 2 h 110"/>
                <a:gd name="T16" fmla="*/ 30 w 51"/>
                <a:gd name="T17" fmla="*/ 0 h 110"/>
                <a:gd name="T18" fmla="*/ 10 w 51"/>
                <a:gd name="T19" fmla="*/ 0 h 110"/>
                <a:gd name="T20" fmla="*/ 0 w 51"/>
                <a:gd name="T21" fmla="*/ 10 h 110"/>
                <a:gd name="T22" fmla="*/ 0 w 51"/>
                <a:gd name="T23" fmla="*/ 102 h 110"/>
                <a:gd name="T24" fmla="*/ 1 w 51"/>
                <a:gd name="T25" fmla="*/ 107 h 110"/>
                <a:gd name="T26" fmla="*/ 39 w 51"/>
                <a:gd name="T27" fmla="*/ 107 h 110"/>
                <a:gd name="T28" fmla="*/ 48 w 51"/>
                <a:gd name="T29" fmla="*/ 98 h 110"/>
                <a:gd name="T30" fmla="*/ 48 w 51"/>
                <a:gd name="T31" fmla="*/ 85 h 110"/>
                <a:gd name="T32" fmla="*/ 51 w 51"/>
                <a:gd name="T33" fmla="*/ 85 h 110"/>
                <a:gd name="T34" fmla="*/ 51 w 51"/>
                <a:gd name="T35" fmla="*/ 36 h 110"/>
                <a:gd name="T36" fmla="*/ 48 w 51"/>
                <a:gd name="T37" fmla="*/ 36 h 110"/>
                <a:gd name="T38" fmla="*/ 48 w 51"/>
                <a:gd name="T39" fmla="*/ 2 h 110"/>
                <a:gd name="T40" fmla="*/ 47 w 51"/>
                <a:gd name="T41" fmla="*/ 2 h 110"/>
                <a:gd name="T42" fmla="*/ 47 w 51"/>
                <a:gd name="T43"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 h="110">
                  <a:moveTo>
                    <a:pt x="51" y="107"/>
                  </a:moveTo>
                  <a:cubicBezTo>
                    <a:pt x="50" y="108"/>
                    <a:pt x="49" y="109"/>
                    <a:pt x="48" y="110"/>
                  </a:cubicBezTo>
                  <a:cubicBezTo>
                    <a:pt x="51" y="110"/>
                    <a:pt x="51" y="110"/>
                    <a:pt x="51" y="110"/>
                  </a:cubicBezTo>
                  <a:cubicBezTo>
                    <a:pt x="51" y="107"/>
                    <a:pt x="51" y="107"/>
                    <a:pt x="51" y="107"/>
                  </a:cubicBezTo>
                  <a:moveTo>
                    <a:pt x="47" y="0"/>
                  </a:moveTo>
                  <a:cubicBezTo>
                    <a:pt x="42" y="0"/>
                    <a:pt x="42" y="0"/>
                    <a:pt x="42" y="0"/>
                  </a:cubicBezTo>
                  <a:cubicBezTo>
                    <a:pt x="42" y="2"/>
                    <a:pt x="42" y="2"/>
                    <a:pt x="42" y="2"/>
                  </a:cubicBezTo>
                  <a:cubicBezTo>
                    <a:pt x="30" y="2"/>
                    <a:pt x="30" y="2"/>
                    <a:pt x="30" y="2"/>
                  </a:cubicBezTo>
                  <a:cubicBezTo>
                    <a:pt x="30" y="0"/>
                    <a:pt x="30" y="0"/>
                    <a:pt x="30" y="0"/>
                  </a:cubicBezTo>
                  <a:cubicBezTo>
                    <a:pt x="10" y="0"/>
                    <a:pt x="10" y="0"/>
                    <a:pt x="10" y="0"/>
                  </a:cubicBezTo>
                  <a:cubicBezTo>
                    <a:pt x="5" y="0"/>
                    <a:pt x="0" y="4"/>
                    <a:pt x="0" y="10"/>
                  </a:cubicBezTo>
                  <a:cubicBezTo>
                    <a:pt x="0" y="102"/>
                    <a:pt x="0" y="102"/>
                    <a:pt x="0" y="102"/>
                  </a:cubicBezTo>
                  <a:cubicBezTo>
                    <a:pt x="0" y="104"/>
                    <a:pt x="1" y="105"/>
                    <a:pt x="1" y="107"/>
                  </a:cubicBezTo>
                  <a:cubicBezTo>
                    <a:pt x="39" y="107"/>
                    <a:pt x="39" y="107"/>
                    <a:pt x="39" y="107"/>
                  </a:cubicBezTo>
                  <a:cubicBezTo>
                    <a:pt x="44" y="107"/>
                    <a:pt x="48" y="103"/>
                    <a:pt x="48" y="98"/>
                  </a:cubicBezTo>
                  <a:cubicBezTo>
                    <a:pt x="48" y="85"/>
                    <a:pt x="48" y="85"/>
                    <a:pt x="48" y="85"/>
                  </a:cubicBezTo>
                  <a:cubicBezTo>
                    <a:pt x="51" y="85"/>
                    <a:pt x="51" y="85"/>
                    <a:pt x="51" y="85"/>
                  </a:cubicBezTo>
                  <a:cubicBezTo>
                    <a:pt x="51" y="36"/>
                    <a:pt x="51" y="36"/>
                    <a:pt x="51" y="36"/>
                  </a:cubicBezTo>
                  <a:cubicBezTo>
                    <a:pt x="48" y="36"/>
                    <a:pt x="48" y="36"/>
                    <a:pt x="48" y="36"/>
                  </a:cubicBezTo>
                  <a:cubicBezTo>
                    <a:pt x="48" y="2"/>
                    <a:pt x="48" y="2"/>
                    <a:pt x="48" y="2"/>
                  </a:cubicBezTo>
                  <a:cubicBezTo>
                    <a:pt x="47" y="2"/>
                    <a:pt x="47" y="2"/>
                    <a:pt x="47" y="2"/>
                  </a:cubicBezTo>
                  <a:cubicBezTo>
                    <a:pt x="47" y="0"/>
                    <a:pt x="47" y="0"/>
                    <a:pt x="47" y="0"/>
                  </a:cubicBezTo>
                </a:path>
              </a:pathLst>
            </a:custGeom>
            <a:solidFill>
              <a:srgbClr val="70AF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05" name="Freeform 226"/>
            <p:cNvSpPr>
              <a:spLocks noEditPoints="1"/>
            </p:cNvSpPr>
            <p:nvPr>
              <p:custDataLst>
                <p:tags r:id="rId229"/>
              </p:custDataLst>
            </p:nvPr>
          </p:nvSpPr>
          <p:spPr bwMode="auto">
            <a:xfrm>
              <a:off x="10769600" y="5373688"/>
              <a:ext cx="311150" cy="644525"/>
            </a:xfrm>
            <a:custGeom>
              <a:avLst/>
              <a:gdLst>
                <a:gd name="T0" fmla="*/ 53 w 53"/>
                <a:gd name="T1" fmla="*/ 83 h 110"/>
                <a:gd name="T2" fmla="*/ 50 w 53"/>
                <a:gd name="T3" fmla="*/ 83 h 110"/>
                <a:gd name="T4" fmla="*/ 47 w 53"/>
                <a:gd name="T5" fmla="*/ 83 h 110"/>
                <a:gd name="T6" fmla="*/ 47 w 53"/>
                <a:gd name="T7" fmla="*/ 96 h 110"/>
                <a:gd name="T8" fmla="*/ 38 w 53"/>
                <a:gd name="T9" fmla="*/ 105 h 110"/>
                <a:gd name="T10" fmla="*/ 0 w 53"/>
                <a:gd name="T11" fmla="*/ 105 h 110"/>
                <a:gd name="T12" fmla="*/ 9 w 53"/>
                <a:gd name="T13" fmla="*/ 110 h 110"/>
                <a:gd name="T14" fmla="*/ 38 w 53"/>
                <a:gd name="T15" fmla="*/ 110 h 110"/>
                <a:gd name="T16" fmla="*/ 46 w 53"/>
                <a:gd name="T17" fmla="*/ 108 h 110"/>
                <a:gd name="T18" fmla="*/ 47 w 53"/>
                <a:gd name="T19" fmla="*/ 108 h 110"/>
                <a:gd name="T20" fmla="*/ 50 w 53"/>
                <a:gd name="T21" fmla="*/ 105 h 110"/>
                <a:gd name="T22" fmla="*/ 50 w 53"/>
                <a:gd name="T23" fmla="*/ 105 h 110"/>
                <a:gd name="T24" fmla="*/ 50 w 53"/>
                <a:gd name="T25" fmla="*/ 104 h 110"/>
                <a:gd name="T26" fmla="*/ 53 w 53"/>
                <a:gd name="T27" fmla="*/ 96 h 110"/>
                <a:gd name="T28" fmla="*/ 53 w 53"/>
                <a:gd name="T29" fmla="*/ 83 h 110"/>
                <a:gd name="T30" fmla="*/ 53 w 53"/>
                <a:gd name="T31" fmla="*/ 0 h 110"/>
                <a:gd name="T32" fmla="*/ 47 w 53"/>
                <a:gd name="T33" fmla="*/ 0 h 110"/>
                <a:gd name="T34" fmla="*/ 47 w 53"/>
                <a:gd name="T35" fmla="*/ 34 h 110"/>
                <a:gd name="T36" fmla="*/ 50 w 53"/>
                <a:gd name="T37" fmla="*/ 34 h 110"/>
                <a:gd name="T38" fmla="*/ 53 w 53"/>
                <a:gd name="T39" fmla="*/ 34 h 110"/>
                <a:gd name="T40" fmla="*/ 53 w 53"/>
                <a:gd name="T41"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3" h="110">
                  <a:moveTo>
                    <a:pt x="53" y="83"/>
                  </a:moveTo>
                  <a:cubicBezTo>
                    <a:pt x="50" y="83"/>
                    <a:pt x="50" y="83"/>
                    <a:pt x="50" y="83"/>
                  </a:cubicBezTo>
                  <a:cubicBezTo>
                    <a:pt x="47" y="83"/>
                    <a:pt x="47" y="83"/>
                    <a:pt x="47" y="83"/>
                  </a:cubicBezTo>
                  <a:cubicBezTo>
                    <a:pt x="47" y="96"/>
                    <a:pt x="47" y="96"/>
                    <a:pt x="47" y="96"/>
                  </a:cubicBezTo>
                  <a:cubicBezTo>
                    <a:pt x="47" y="101"/>
                    <a:pt x="43" y="105"/>
                    <a:pt x="38" y="105"/>
                  </a:cubicBezTo>
                  <a:cubicBezTo>
                    <a:pt x="0" y="105"/>
                    <a:pt x="0" y="105"/>
                    <a:pt x="0" y="105"/>
                  </a:cubicBezTo>
                  <a:cubicBezTo>
                    <a:pt x="2" y="108"/>
                    <a:pt x="5" y="110"/>
                    <a:pt x="9" y="110"/>
                  </a:cubicBezTo>
                  <a:cubicBezTo>
                    <a:pt x="38" y="110"/>
                    <a:pt x="38" y="110"/>
                    <a:pt x="38" y="110"/>
                  </a:cubicBezTo>
                  <a:cubicBezTo>
                    <a:pt x="41" y="110"/>
                    <a:pt x="44" y="109"/>
                    <a:pt x="46" y="108"/>
                  </a:cubicBezTo>
                  <a:cubicBezTo>
                    <a:pt x="47" y="108"/>
                    <a:pt x="47" y="108"/>
                    <a:pt x="47" y="108"/>
                  </a:cubicBezTo>
                  <a:cubicBezTo>
                    <a:pt x="48" y="107"/>
                    <a:pt x="49" y="106"/>
                    <a:pt x="50" y="105"/>
                  </a:cubicBezTo>
                  <a:cubicBezTo>
                    <a:pt x="50" y="105"/>
                    <a:pt x="50" y="105"/>
                    <a:pt x="50" y="105"/>
                  </a:cubicBezTo>
                  <a:cubicBezTo>
                    <a:pt x="50" y="104"/>
                    <a:pt x="50" y="104"/>
                    <a:pt x="50" y="104"/>
                  </a:cubicBezTo>
                  <a:cubicBezTo>
                    <a:pt x="52" y="102"/>
                    <a:pt x="53" y="99"/>
                    <a:pt x="53" y="96"/>
                  </a:cubicBezTo>
                  <a:cubicBezTo>
                    <a:pt x="53" y="83"/>
                    <a:pt x="53" y="83"/>
                    <a:pt x="53" y="83"/>
                  </a:cubicBezTo>
                  <a:moveTo>
                    <a:pt x="53" y="0"/>
                  </a:moveTo>
                  <a:cubicBezTo>
                    <a:pt x="47" y="0"/>
                    <a:pt x="47" y="0"/>
                    <a:pt x="47" y="0"/>
                  </a:cubicBezTo>
                  <a:cubicBezTo>
                    <a:pt x="47" y="34"/>
                    <a:pt x="47" y="34"/>
                    <a:pt x="47" y="34"/>
                  </a:cubicBezTo>
                  <a:cubicBezTo>
                    <a:pt x="50" y="34"/>
                    <a:pt x="50" y="34"/>
                    <a:pt x="50" y="34"/>
                  </a:cubicBezTo>
                  <a:cubicBezTo>
                    <a:pt x="53" y="34"/>
                    <a:pt x="53" y="34"/>
                    <a:pt x="53" y="34"/>
                  </a:cubicBezTo>
                  <a:cubicBezTo>
                    <a:pt x="53" y="0"/>
                    <a:pt x="53" y="0"/>
                    <a:pt x="53" y="0"/>
                  </a:cubicBezTo>
                </a:path>
              </a:pathLst>
            </a:custGeom>
            <a:solidFill>
              <a:srgbClr val="067CC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06" name="Rectangle 227"/>
            <p:cNvSpPr>
              <a:spLocks noChangeArrowheads="1"/>
            </p:cNvSpPr>
            <p:nvPr>
              <p:custDataLst>
                <p:tags r:id="rId230"/>
              </p:custDataLst>
            </p:nvPr>
          </p:nvSpPr>
          <p:spPr bwMode="auto">
            <a:xfrm>
              <a:off x="5924550" y="6035675"/>
              <a:ext cx="5356225"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707" name="Freeform 228"/>
            <p:cNvSpPr/>
            <p:nvPr>
              <p:custDataLst>
                <p:tags r:id="rId231"/>
              </p:custDataLst>
            </p:nvPr>
          </p:nvSpPr>
          <p:spPr bwMode="auto">
            <a:xfrm>
              <a:off x="5924550" y="6035675"/>
              <a:ext cx="5356225" cy="36513"/>
            </a:xfrm>
            <a:custGeom>
              <a:avLst/>
              <a:gdLst>
                <a:gd name="T0" fmla="*/ 0 w 3374"/>
                <a:gd name="T1" fmla="*/ 23 h 23"/>
                <a:gd name="T2" fmla="*/ 3374 w 3374"/>
                <a:gd name="T3" fmla="*/ 23 h 23"/>
                <a:gd name="T4" fmla="*/ 3374 w 3374"/>
                <a:gd name="T5" fmla="*/ 0 h 23"/>
                <a:gd name="T6" fmla="*/ 0 w 3374"/>
                <a:gd name="T7" fmla="*/ 0 h 23"/>
              </a:gdLst>
              <a:ahLst/>
              <a:cxnLst>
                <a:cxn ang="0">
                  <a:pos x="T0" y="T1"/>
                </a:cxn>
                <a:cxn ang="0">
                  <a:pos x="T2" y="T3"/>
                </a:cxn>
                <a:cxn ang="0">
                  <a:pos x="T4" y="T5"/>
                </a:cxn>
                <a:cxn ang="0">
                  <a:pos x="T6" y="T7"/>
                </a:cxn>
              </a:cxnLst>
              <a:rect l="0" t="0" r="r" b="b"/>
              <a:pathLst>
                <a:path w="3374" h="23">
                  <a:moveTo>
                    <a:pt x="0" y="23"/>
                  </a:moveTo>
                  <a:lnTo>
                    <a:pt x="3374" y="23"/>
                  </a:lnTo>
                  <a:lnTo>
                    <a:pt x="3374"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08" name="Freeform 229"/>
            <p:cNvSpPr/>
            <p:nvPr>
              <p:custDataLst>
                <p:tags r:id="rId232"/>
              </p:custDataLst>
            </p:nvPr>
          </p:nvSpPr>
          <p:spPr bwMode="auto">
            <a:xfrm>
              <a:off x="4910138" y="5062538"/>
              <a:ext cx="844550" cy="1027113"/>
            </a:xfrm>
            <a:custGeom>
              <a:avLst/>
              <a:gdLst>
                <a:gd name="T0" fmla="*/ 0 w 144"/>
                <a:gd name="T1" fmla="*/ 175 h 175"/>
                <a:gd name="T2" fmla="*/ 144 w 144"/>
                <a:gd name="T3" fmla="*/ 175 h 175"/>
                <a:gd name="T4" fmla="*/ 144 w 144"/>
                <a:gd name="T5" fmla="*/ 9 h 175"/>
                <a:gd name="T6" fmla="*/ 135 w 144"/>
                <a:gd name="T7" fmla="*/ 0 h 175"/>
                <a:gd name="T8" fmla="*/ 9 w 144"/>
                <a:gd name="T9" fmla="*/ 0 h 175"/>
                <a:gd name="T10" fmla="*/ 0 w 144"/>
                <a:gd name="T11" fmla="*/ 9 h 175"/>
                <a:gd name="T12" fmla="*/ 0 w 144"/>
                <a:gd name="T13" fmla="*/ 175 h 175"/>
              </a:gdLst>
              <a:ahLst/>
              <a:cxnLst>
                <a:cxn ang="0">
                  <a:pos x="T0" y="T1"/>
                </a:cxn>
                <a:cxn ang="0">
                  <a:pos x="T2" y="T3"/>
                </a:cxn>
                <a:cxn ang="0">
                  <a:pos x="T4" y="T5"/>
                </a:cxn>
                <a:cxn ang="0">
                  <a:pos x="T6" y="T7"/>
                </a:cxn>
                <a:cxn ang="0">
                  <a:pos x="T8" y="T9"/>
                </a:cxn>
                <a:cxn ang="0">
                  <a:pos x="T10" y="T11"/>
                </a:cxn>
                <a:cxn ang="0">
                  <a:pos x="T12" y="T13"/>
                </a:cxn>
              </a:cxnLst>
              <a:rect l="0" t="0" r="r" b="b"/>
              <a:pathLst>
                <a:path w="144" h="175">
                  <a:moveTo>
                    <a:pt x="0" y="175"/>
                  </a:moveTo>
                  <a:cubicBezTo>
                    <a:pt x="144" y="175"/>
                    <a:pt x="144" y="175"/>
                    <a:pt x="144" y="175"/>
                  </a:cubicBezTo>
                  <a:cubicBezTo>
                    <a:pt x="144" y="9"/>
                    <a:pt x="144" y="9"/>
                    <a:pt x="144" y="9"/>
                  </a:cubicBezTo>
                  <a:cubicBezTo>
                    <a:pt x="144" y="4"/>
                    <a:pt x="140" y="0"/>
                    <a:pt x="135" y="0"/>
                  </a:cubicBezTo>
                  <a:cubicBezTo>
                    <a:pt x="9" y="0"/>
                    <a:pt x="9" y="0"/>
                    <a:pt x="9" y="0"/>
                  </a:cubicBezTo>
                  <a:cubicBezTo>
                    <a:pt x="4" y="0"/>
                    <a:pt x="0" y="4"/>
                    <a:pt x="0" y="9"/>
                  </a:cubicBezTo>
                  <a:lnTo>
                    <a:pt x="0" y="175"/>
                  </a:ln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09" name="Freeform 230"/>
            <p:cNvSpPr/>
            <p:nvPr>
              <p:custDataLst>
                <p:tags r:id="rId233"/>
              </p:custDataLst>
            </p:nvPr>
          </p:nvSpPr>
          <p:spPr bwMode="auto">
            <a:xfrm>
              <a:off x="4892675" y="5045075"/>
              <a:ext cx="200025" cy="896938"/>
            </a:xfrm>
            <a:custGeom>
              <a:avLst/>
              <a:gdLst>
                <a:gd name="T0" fmla="*/ 34 w 34"/>
                <a:gd name="T1" fmla="*/ 0 h 153"/>
                <a:gd name="T2" fmla="*/ 16 w 34"/>
                <a:gd name="T3" fmla="*/ 0 h 153"/>
                <a:gd name="T4" fmla="*/ 0 w 34"/>
                <a:gd name="T5" fmla="*/ 16 h 153"/>
                <a:gd name="T6" fmla="*/ 0 w 34"/>
                <a:gd name="T7" fmla="*/ 153 h 153"/>
                <a:gd name="T8" fmla="*/ 6 w 34"/>
                <a:gd name="T9" fmla="*/ 153 h 153"/>
                <a:gd name="T10" fmla="*/ 6 w 34"/>
                <a:gd name="T11" fmla="*/ 16 h 153"/>
                <a:gd name="T12" fmla="*/ 16 w 34"/>
                <a:gd name="T13" fmla="*/ 6 h 153"/>
                <a:gd name="T14" fmla="*/ 34 w 34"/>
                <a:gd name="T15" fmla="*/ 6 h 153"/>
                <a:gd name="T16" fmla="*/ 34 w 34"/>
                <a:gd name="T17"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53">
                  <a:moveTo>
                    <a:pt x="34" y="0"/>
                  </a:moveTo>
                  <a:cubicBezTo>
                    <a:pt x="16" y="0"/>
                    <a:pt x="16" y="0"/>
                    <a:pt x="16" y="0"/>
                  </a:cubicBezTo>
                  <a:cubicBezTo>
                    <a:pt x="7" y="0"/>
                    <a:pt x="0" y="7"/>
                    <a:pt x="0" y="16"/>
                  </a:cubicBezTo>
                  <a:cubicBezTo>
                    <a:pt x="0" y="153"/>
                    <a:pt x="0" y="153"/>
                    <a:pt x="0" y="153"/>
                  </a:cubicBezTo>
                  <a:cubicBezTo>
                    <a:pt x="6" y="153"/>
                    <a:pt x="6" y="153"/>
                    <a:pt x="6" y="153"/>
                  </a:cubicBezTo>
                  <a:cubicBezTo>
                    <a:pt x="6" y="16"/>
                    <a:pt x="6" y="16"/>
                    <a:pt x="6" y="16"/>
                  </a:cubicBezTo>
                  <a:cubicBezTo>
                    <a:pt x="6" y="10"/>
                    <a:pt x="10" y="6"/>
                    <a:pt x="16" y="6"/>
                  </a:cubicBezTo>
                  <a:cubicBezTo>
                    <a:pt x="34" y="6"/>
                    <a:pt x="34" y="6"/>
                    <a:pt x="34" y="6"/>
                  </a:cubicBezTo>
                  <a:cubicBezTo>
                    <a:pt x="34" y="0"/>
                    <a:pt x="34" y="0"/>
                    <a:pt x="34" y="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10" name="Rectangle 231"/>
            <p:cNvSpPr>
              <a:spLocks noChangeArrowheads="1"/>
            </p:cNvSpPr>
            <p:nvPr>
              <p:custDataLst>
                <p:tags r:id="rId234"/>
              </p:custDataLst>
            </p:nvPr>
          </p:nvSpPr>
          <p:spPr bwMode="auto">
            <a:xfrm>
              <a:off x="5162550" y="5045075"/>
              <a:ext cx="11747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711" name="Freeform 232"/>
            <p:cNvSpPr/>
            <p:nvPr>
              <p:custDataLst>
                <p:tags r:id="rId235"/>
              </p:custDataLst>
            </p:nvPr>
          </p:nvSpPr>
          <p:spPr bwMode="auto">
            <a:xfrm>
              <a:off x="5162550" y="5045075"/>
              <a:ext cx="117475" cy="34925"/>
            </a:xfrm>
            <a:custGeom>
              <a:avLst/>
              <a:gdLst>
                <a:gd name="T0" fmla="*/ 74 w 74"/>
                <a:gd name="T1" fmla="*/ 0 h 22"/>
                <a:gd name="T2" fmla="*/ 0 w 74"/>
                <a:gd name="T3" fmla="*/ 0 h 22"/>
                <a:gd name="T4" fmla="*/ 0 w 74"/>
                <a:gd name="T5" fmla="*/ 22 h 22"/>
                <a:gd name="T6" fmla="*/ 74 w 74"/>
                <a:gd name="T7" fmla="*/ 22 h 22"/>
              </a:gdLst>
              <a:ahLst/>
              <a:cxnLst>
                <a:cxn ang="0">
                  <a:pos x="T0" y="T1"/>
                </a:cxn>
                <a:cxn ang="0">
                  <a:pos x="T2" y="T3"/>
                </a:cxn>
                <a:cxn ang="0">
                  <a:pos x="T4" y="T5"/>
                </a:cxn>
                <a:cxn ang="0">
                  <a:pos x="T6" y="T7"/>
                </a:cxn>
              </a:cxnLst>
              <a:rect l="0" t="0" r="r" b="b"/>
              <a:pathLst>
                <a:path w="74" h="22">
                  <a:moveTo>
                    <a:pt x="74" y="0"/>
                  </a:moveTo>
                  <a:lnTo>
                    <a:pt x="0" y="0"/>
                  </a:lnTo>
                  <a:lnTo>
                    <a:pt x="0" y="22"/>
                  </a:lnTo>
                  <a:lnTo>
                    <a:pt x="74" y="22"/>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12" name="Freeform 233"/>
            <p:cNvSpPr/>
            <p:nvPr>
              <p:custDataLst>
                <p:tags r:id="rId236"/>
              </p:custDataLst>
            </p:nvPr>
          </p:nvSpPr>
          <p:spPr bwMode="auto">
            <a:xfrm>
              <a:off x="5314950" y="5045075"/>
              <a:ext cx="457200" cy="896938"/>
            </a:xfrm>
            <a:custGeom>
              <a:avLst/>
              <a:gdLst>
                <a:gd name="T0" fmla="*/ 78 w 78"/>
                <a:gd name="T1" fmla="*/ 153 h 153"/>
                <a:gd name="T2" fmla="*/ 78 w 78"/>
                <a:gd name="T3" fmla="*/ 16 h 153"/>
                <a:gd name="T4" fmla="*/ 62 w 78"/>
                <a:gd name="T5" fmla="*/ 0 h 153"/>
                <a:gd name="T6" fmla="*/ 0 w 78"/>
                <a:gd name="T7" fmla="*/ 0 h 153"/>
                <a:gd name="T8" fmla="*/ 0 w 78"/>
                <a:gd name="T9" fmla="*/ 6 h 153"/>
                <a:gd name="T10" fmla="*/ 62 w 78"/>
                <a:gd name="T11" fmla="*/ 6 h 153"/>
                <a:gd name="T12" fmla="*/ 72 w 78"/>
                <a:gd name="T13" fmla="*/ 16 h 153"/>
                <a:gd name="T14" fmla="*/ 72 w 78"/>
                <a:gd name="T15" fmla="*/ 153 h 153"/>
                <a:gd name="T16" fmla="*/ 78 w 78"/>
                <a:gd name="T17" fmla="*/ 15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153">
                  <a:moveTo>
                    <a:pt x="78" y="153"/>
                  </a:moveTo>
                  <a:cubicBezTo>
                    <a:pt x="78" y="16"/>
                    <a:pt x="78" y="16"/>
                    <a:pt x="78" y="16"/>
                  </a:cubicBezTo>
                  <a:cubicBezTo>
                    <a:pt x="78" y="7"/>
                    <a:pt x="71" y="0"/>
                    <a:pt x="62" y="0"/>
                  </a:cubicBezTo>
                  <a:cubicBezTo>
                    <a:pt x="0" y="0"/>
                    <a:pt x="0" y="0"/>
                    <a:pt x="0" y="0"/>
                  </a:cubicBezTo>
                  <a:cubicBezTo>
                    <a:pt x="0" y="6"/>
                    <a:pt x="0" y="6"/>
                    <a:pt x="0" y="6"/>
                  </a:cubicBezTo>
                  <a:cubicBezTo>
                    <a:pt x="62" y="6"/>
                    <a:pt x="62" y="6"/>
                    <a:pt x="62" y="6"/>
                  </a:cubicBezTo>
                  <a:cubicBezTo>
                    <a:pt x="67" y="6"/>
                    <a:pt x="72" y="10"/>
                    <a:pt x="72" y="16"/>
                  </a:cubicBezTo>
                  <a:cubicBezTo>
                    <a:pt x="72" y="153"/>
                    <a:pt x="72" y="153"/>
                    <a:pt x="72" y="153"/>
                  </a:cubicBezTo>
                  <a:cubicBezTo>
                    <a:pt x="78" y="153"/>
                    <a:pt x="78" y="153"/>
                    <a:pt x="78" y="153"/>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13" name="Rectangle 234"/>
            <p:cNvSpPr>
              <a:spLocks noChangeArrowheads="1"/>
            </p:cNvSpPr>
            <p:nvPr>
              <p:custDataLst>
                <p:tags r:id="rId237"/>
              </p:custDataLst>
            </p:nvPr>
          </p:nvSpPr>
          <p:spPr bwMode="auto">
            <a:xfrm>
              <a:off x="4981575" y="5214938"/>
              <a:ext cx="703263" cy="874713"/>
            </a:xfrm>
            <a:prstGeom prst="rect">
              <a:avLst/>
            </a:prstGeom>
            <a:solidFill>
              <a:srgbClr val="D2E9F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714" name="Rectangle 235"/>
            <p:cNvSpPr>
              <a:spLocks noChangeArrowheads="1"/>
            </p:cNvSpPr>
            <p:nvPr>
              <p:custDataLst>
                <p:tags r:id="rId238"/>
              </p:custDataLst>
            </p:nvPr>
          </p:nvSpPr>
          <p:spPr bwMode="auto">
            <a:xfrm>
              <a:off x="5245100" y="5138738"/>
              <a:ext cx="176213"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715" name="Freeform 236"/>
            <p:cNvSpPr/>
            <p:nvPr>
              <p:custDataLst>
                <p:tags r:id="rId239"/>
              </p:custDataLst>
            </p:nvPr>
          </p:nvSpPr>
          <p:spPr bwMode="auto">
            <a:xfrm>
              <a:off x="5245100" y="5138738"/>
              <a:ext cx="176213" cy="34925"/>
            </a:xfrm>
            <a:custGeom>
              <a:avLst/>
              <a:gdLst>
                <a:gd name="T0" fmla="*/ 0 w 111"/>
                <a:gd name="T1" fmla="*/ 22 h 22"/>
                <a:gd name="T2" fmla="*/ 111 w 111"/>
                <a:gd name="T3" fmla="*/ 22 h 22"/>
                <a:gd name="T4" fmla="*/ 111 w 111"/>
                <a:gd name="T5" fmla="*/ 0 h 22"/>
                <a:gd name="T6" fmla="*/ 0 w 111"/>
                <a:gd name="T7" fmla="*/ 0 h 22"/>
              </a:gdLst>
              <a:ahLst/>
              <a:cxnLst>
                <a:cxn ang="0">
                  <a:pos x="T0" y="T1"/>
                </a:cxn>
                <a:cxn ang="0">
                  <a:pos x="T2" y="T3"/>
                </a:cxn>
                <a:cxn ang="0">
                  <a:pos x="T4" y="T5"/>
                </a:cxn>
                <a:cxn ang="0">
                  <a:pos x="T6" y="T7"/>
                </a:cxn>
              </a:cxnLst>
              <a:rect l="0" t="0" r="r" b="b"/>
              <a:pathLst>
                <a:path w="111" h="22">
                  <a:moveTo>
                    <a:pt x="0" y="22"/>
                  </a:moveTo>
                  <a:lnTo>
                    <a:pt x="111" y="22"/>
                  </a:lnTo>
                  <a:lnTo>
                    <a:pt x="111"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16" name="Freeform 237"/>
            <p:cNvSpPr/>
            <p:nvPr>
              <p:custDataLst>
                <p:tags r:id="rId240"/>
              </p:custDataLst>
            </p:nvPr>
          </p:nvSpPr>
          <p:spPr bwMode="auto">
            <a:xfrm>
              <a:off x="5021263" y="5626100"/>
              <a:ext cx="933450" cy="463550"/>
            </a:xfrm>
            <a:custGeom>
              <a:avLst/>
              <a:gdLst>
                <a:gd name="T0" fmla="*/ 159 w 159"/>
                <a:gd name="T1" fmla="*/ 79 h 79"/>
                <a:gd name="T2" fmla="*/ 159 w 159"/>
                <a:gd name="T3" fmla="*/ 75 h 79"/>
                <a:gd name="T4" fmla="*/ 151 w 159"/>
                <a:gd name="T5" fmla="*/ 66 h 79"/>
                <a:gd name="T6" fmla="*/ 138 w 159"/>
                <a:gd name="T7" fmla="*/ 66 h 79"/>
                <a:gd name="T8" fmla="*/ 130 w 159"/>
                <a:gd name="T9" fmla="*/ 48 h 79"/>
                <a:gd name="T10" fmla="*/ 139 w 159"/>
                <a:gd name="T11" fmla="*/ 38 h 79"/>
                <a:gd name="T12" fmla="*/ 139 w 159"/>
                <a:gd name="T13" fmla="*/ 26 h 79"/>
                <a:gd name="T14" fmla="*/ 133 w 159"/>
                <a:gd name="T15" fmla="*/ 20 h 79"/>
                <a:gd name="T16" fmla="*/ 121 w 159"/>
                <a:gd name="T17" fmla="*/ 20 h 79"/>
                <a:gd name="T18" fmla="*/ 112 w 159"/>
                <a:gd name="T19" fmla="*/ 29 h 79"/>
                <a:gd name="T20" fmla="*/ 93 w 159"/>
                <a:gd name="T21" fmla="*/ 21 h 79"/>
                <a:gd name="T22" fmla="*/ 93 w 159"/>
                <a:gd name="T23" fmla="*/ 8 h 79"/>
                <a:gd name="T24" fmla="*/ 84 w 159"/>
                <a:gd name="T25" fmla="*/ 0 h 79"/>
                <a:gd name="T26" fmla="*/ 75 w 159"/>
                <a:gd name="T27" fmla="*/ 0 h 79"/>
                <a:gd name="T28" fmla="*/ 66 w 159"/>
                <a:gd name="T29" fmla="*/ 8 h 79"/>
                <a:gd name="T30" fmla="*/ 66 w 159"/>
                <a:gd name="T31" fmla="*/ 21 h 79"/>
                <a:gd name="T32" fmla="*/ 48 w 159"/>
                <a:gd name="T33" fmla="*/ 29 h 79"/>
                <a:gd name="T34" fmla="*/ 39 w 159"/>
                <a:gd name="T35" fmla="*/ 19 h 79"/>
                <a:gd name="T36" fmla="*/ 27 w 159"/>
                <a:gd name="T37" fmla="*/ 19 h 79"/>
                <a:gd name="T38" fmla="*/ 20 w 159"/>
                <a:gd name="T39" fmla="*/ 26 h 79"/>
                <a:gd name="T40" fmla="*/ 20 w 159"/>
                <a:gd name="T41" fmla="*/ 38 h 79"/>
                <a:gd name="T42" fmla="*/ 29 w 159"/>
                <a:gd name="T43" fmla="*/ 47 h 79"/>
                <a:gd name="T44" fmla="*/ 21 w 159"/>
                <a:gd name="T45" fmla="*/ 66 h 79"/>
                <a:gd name="T46" fmla="*/ 8 w 159"/>
                <a:gd name="T47" fmla="*/ 66 h 79"/>
                <a:gd name="T48" fmla="*/ 0 w 159"/>
                <a:gd name="T49" fmla="*/ 74 h 79"/>
                <a:gd name="T50" fmla="*/ 0 w 159"/>
                <a:gd name="T51" fmla="*/ 79 h 79"/>
                <a:gd name="T52" fmla="*/ 53 w 159"/>
                <a:gd name="T53" fmla="*/ 79 h 79"/>
                <a:gd name="T54" fmla="*/ 80 w 159"/>
                <a:gd name="T55" fmla="*/ 53 h 79"/>
                <a:gd name="T56" fmla="*/ 106 w 159"/>
                <a:gd name="T57" fmla="*/ 79 h 79"/>
                <a:gd name="T58" fmla="*/ 159 w 159"/>
                <a:gd name="T59"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9" h="79">
                  <a:moveTo>
                    <a:pt x="159" y="79"/>
                  </a:moveTo>
                  <a:cubicBezTo>
                    <a:pt x="159" y="75"/>
                    <a:pt x="159" y="75"/>
                    <a:pt x="159" y="75"/>
                  </a:cubicBezTo>
                  <a:cubicBezTo>
                    <a:pt x="159" y="70"/>
                    <a:pt x="156" y="66"/>
                    <a:pt x="151" y="66"/>
                  </a:cubicBezTo>
                  <a:cubicBezTo>
                    <a:pt x="138" y="66"/>
                    <a:pt x="138" y="66"/>
                    <a:pt x="138" y="66"/>
                  </a:cubicBezTo>
                  <a:cubicBezTo>
                    <a:pt x="136" y="59"/>
                    <a:pt x="134" y="53"/>
                    <a:pt x="130" y="48"/>
                  </a:cubicBezTo>
                  <a:cubicBezTo>
                    <a:pt x="139" y="38"/>
                    <a:pt x="139" y="38"/>
                    <a:pt x="139" y="38"/>
                  </a:cubicBezTo>
                  <a:cubicBezTo>
                    <a:pt x="143" y="35"/>
                    <a:pt x="143" y="30"/>
                    <a:pt x="139" y="26"/>
                  </a:cubicBezTo>
                  <a:cubicBezTo>
                    <a:pt x="133" y="20"/>
                    <a:pt x="133" y="20"/>
                    <a:pt x="133" y="20"/>
                  </a:cubicBezTo>
                  <a:cubicBezTo>
                    <a:pt x="129" y="16"/>
                    <a:pt x="124" y="16"/>
                    <a:pt x="121" y="20"/>
                  </a:cubicBezTo>
                  <a:cubicBezTo>
                    <a:pt x="112" y="29"/>
                    <a:pt x="112" y="29"/>
                    <a:pt x="112" y="29"/>
                  </a:cubicBezTo>
                  <a:cubicBezTo>
                    <a:pt x="106" y="25"/>
                    <a:pt x="100" y="23"/>
                    <a:pt x="93" y="21"/>
                  </a:cubicBezTo>
                  <a:cubicBezTo>
                    <a:pt x="93" y="8"/>
                    <a:pt x="93" y="8"/>
                    <a:pt x="93" y="8"/>
                  </a:cubicBezTo>
                  <a:cubicBezTo>
                    <a:pt x="93" y="3"/>
                    <a:pt x="89" y="0"/>
                    <a:pt x="84" y="0"/>
                  </a:cubicBezTo>
                  <a:cubicBezTo>
                    <a:pt x="75" y="0"/>
                    <a:pt x="75" y="0"/>
                    <a:pt x="75" y="0"/>
                  </a:cubicBezTo>
                  <a:cubicBezTo>
                    <a:pt x="70" y="0"/>
                    <a:pt x="66" y="3"/>
                    <a:pt x="66" y="8"/>
                  </a:cubicBezTo>
                  <a:cubicBezTo>
                    <a:pt x="66" y="21"/>
                    <a:pt x="66" y="21"/>
                    <a:pt x="66" y="21"/>
                  </a:cubicBezTo>
                  <a:cubicBezTo>
                    <a:pt x="60" y="22"/>
                    <a:pt x="54" y="25"/>
                    <a:pt x="48" y="29"/>
                  </a:cubicBezTo>
                  <a:cubicBezTo>
                    <a:pt x="39" y="19"/>
                    <a:pt x="39" y="19"/>
                    <a:pt x="39" y="19"/>
                  </a:cubicBezTo>
                  <a:cubicBezTo>
                    <a:pt x="36" y="16"/>
                    <a:pt x="30" y="16"/>
                    <a:pt x="27" y="19"/>
                  </a:cubicBezTo>
                  <a:cubicBezTo>
                    <a:pt x="20" y="26"/>
                    <a:pt x="20" y="26"/>
                    <a:pt x="20" y="26"/>
                  </a:cubicBezTo>
                  <a:cubicBezTo>
                    <a:pt x="17" y="29"/>
                    <a:pt x="17" y="35"/>
                    <a:pt x="20" y="38"/>
                  </a:cubicBezTo>
                  <a:cubicBezTo>
                    <a:pt x="29" y="47"/>
                    <a:pt x="29" y="47"/>
                    <a:pt x="29" y="47"/>
                  </a:cubicBezTo>
                  <a:cubicBezTo>
                    <a:pt x="25" y="53"/>
                    <a:pt x="23" y="59"/>
                    <a:pt x="21" y="66"/>
                  </a:cubicBezTo>
                  <a:cubicBezTo>
                    <a:pt x="8" y="66"/>
                    <a:pt x="8" y="66"/>
                    <a:pt x="8" y="66"/>
                  </a:cubicBezTo>
                  <a:cubicBezTo>
                    <a:pt x="4" y="66"/>
                    <a:pt x="0" y="70"/>
                    <a:pt x="0" y="74"/>
                  </a:cubicBezTo>
                  <a:cubicBezTo>
                    <a:pt x="0" y="79"/>
                    <a:pt x="0" y="79"/>
                    <a:pt x="0" y="79"/>
                  </a:cubicBezTo>
                  <a:cubicBezTo>
                    <a:pt x="53" y="79"/>
                    <a:pt x="53" y="79"/>
                    <a:pt x="53" y="79"/>
                  </a:cubicBezTo>
                  <a:cubicBezTo>
                    <a:pt x="53" y="65"/>
                    <a:pt x="65" y="53"/>
                    <a:pt x="80" y="53"/>
                  </a:cubicBezTo>
                  <a:cubicBezTo>
                    <a:pt x="94" y="53"/>
                    <a:pt x="106" y="65"/>
                    <a:pt x="106" y="79"/>
                  </a:cubicBezTo>
                  <a:lnTo>
                    <a:pt x="159" y="79"/>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17" name="Freeform 238"/>
            <p:cNvSpPr>
              <a:spLocks noEditPoints="1"/>
            </p:cNvSpPr>
            <p:nvPr>
              <p:custDataLst>
                <p:tags r:id="rId241"/>
              </p:custDataLst>
            </p:nvPr>
          </p:nvSpPr>
          <p:spPr bwMode="auto">
            <a:xfrm>
              <a:off x="5003800" y="5608638"/>
              <a:ext cx="968375" cy="481013"/>
            </a:xfrm>
            <a:custGeom>
              <a:avLst/>
              <a:gdLst>
                <a:gd name="T0" fmla="*/ 165 w 165"/>
                <a:gd name="T1" fmla="*/ 78 h 82"/>
                <a:gd name="T2" fmla="*/ 141 w 165"/>
                <a:gd name="T3" fmla="*/ 66 h 82"/>
                <a:gd name="T4" fmla="*/ 144 w 165"/>
                <a:gd name="T5" fmla="*/ 69 h 82"/>
                <a:gd name="T6" fmla="*/ 133 w 165"/>
                <a:gd name="T7" fmla="*/ 51 h 82"/>
                <a:gd name="T8" fmla="*/ 145 w 165"/>
                <a:gd name="T9" fmla="*/ 43 h 82"/>
                <a:gd name="T10" fmla="*/ 148 w 165"/>
                <a:gd name="T11" fmla="*/ 35 h 82"/>
                <a:gd name="T12" fmla="*/ 138 w 165"/>
                <a:gd name="T13" fmla="*/ 20 h 82"/>
                <a:gd name="T14" fmla="*/ 122 w 165"/>
                <a:gd name="T15" fmla="*/ 20 h 82"/>
                <a:gd name="T16" fmla="*/ 115 w 165"/>
                <a:gd name="T17" fmla="*/ 32 h 82"/>
                <a:gd name="T18" fmla="*/ 96 w 165"/>
                <a:gd name="T19" fmla="*/ 21 h 82"/>
                <a:gd name="T20" fmla="*/ 99 w 165"/>
                <a:gd name="T21" fmla="*/ 24 h 82"/>
                <a:gd name="T22" fmla="*/ 87 w 165"/>
                <a:gd name="T23" fmla="*/ 0 h 82"/>
                <a:gd name="T24" fmla="*/ 66 w 165"/>
                <a:gd name="T25" fmla="*/ 11 h 82"/>
                <a:gd name="T26" fmla="*/ 69 w 165"/>
                <a:gd name="T27" fmla="*/ 24 h 82"/>
                <a:gd name="T28" fmla="*/ 49 w 165"/>
                <a:gd name="T29" fmla="*/ 29 h 82"/>
                <a:gd name="T30" fmla="*/ 53 w 165"/>
                <a:gd name="T31" fmla="*/ 29 h 82"/>
                <a:gd name="T32" fmla="*/ 44 w 165"/>
                <a:gd name="T33" fmla="*/ 20 h 82"/>
                <a:gd name="T34" fmla="*/ 28 w 165"/>
                <a:gd name="T35" fmla="*/ 20 h 82"/>
                <a:gd name="T36" fmla="*/ 21 w 165"/>
                <a:gd name="T37" fmla="*/ 27 h 82"/>
                <a:gd name="T38" fmla="*/ 21 w 165"/>
                <a:gd name="T39" fmla="*/ 43 h 82"/>
                <a:gd name="T40" fmla="*/ 32 w 165"/>
                <a:gd name="T41" fmla="*/ 50 h 82"/>
                <a:gd name="T42" fmla="*/ 21 w 165"/>
                <a:gd name="T43" fmla="*/ 68 h 82"/>
                <a:gd name="T44" fmla="*/ 24 w 165"/>
                <a:gd name="T45" fmla="*/ 66 h 82"/>
                <a:gd name="T46" fmla="*/ 11 w 165"/>
                <a:gd name="T47" fmla="*/ 69 h 82"/>
                <a:gd name="T48" fmla="*/ 11 w 165"/>
                <a:gd name="T49" fmla="*/ 66 h 82"/>
                <a:gd name="T50" fmla="*/ 3 w 165"/>
                <a:gd name="T51" fmla="*/ 77 h 82"/>
                <a:gd name="T52" fmla="*/ 0 w 165"/>
                <a:gd name="T53" fmla="*/ 82 h 82"/>
                <a:gd name="T54" fmla="*/ 6 w 165"/>
                <a:gd name="T55" fmla="*/ 77 h 82"/>
                <a:gd name="T56" fmla="*/ 6 w 165"/>
                <a:gd name="T57" fmla="*/ 77 h 82"/>
                <a:gd name="T58" fmla="*/ 11 w 165"/>
                <a:gd name="T59" fmla="*/ 70 h 82"/>
                <a:gd name="T60" fmla="*/ 11 w 165"/>
                <a:gd name="T61" fmla="*/ 72 h 82"/>
                <a:gd name="T62" fmla="*/ 11 w 165"/>
                <a:gd name="T63" fmla="*/ 72 h 82"/>
                <a:gd name="T64" fmla="*/ 11 w 165"/>
                <a:gd name="T65" fmla="*/ 72 h 82"/>
                <a:gd name="T66" fmla="*/ 27 w 165"/>
                <a:gd name="T67" fmla="*/ 70 h 82"/>
                <a:gd name="T68" fmla="*/ 36 w 165"/>
                <a:gd name="T69" fmla="*/ 50 h 82"/>
                <a:gd name="T70" fmla="*/ 24 w 165"/>
                <a:gd name="T71" fmla="*/ 35 h 82"/>
                <a:gd name="T72" fmla="*/ 32 w 165"/>
                <a:gd name="T73" fmla="*/ 24 h 82"/>
                <a:gd name="T74" fmla="*/ 36 w 165"/>
                <a:gd name="T75" fmla="*/ 23 h 82"/>
                <a:gd name="T76" fmla="*/ 50 w 165"/>
                <a:gd name="T77" fmla="*/ 35 h 82"/>
                <a:gd name="T78" fmla="*/ 70 w 165"/>
                <a:gd name="T79" fmla="*/ 27 h 82"/>
                <a:gd name="T80" fmla="*/ 72 w 165"/>
                <a:gd name="T81" fmla="*/ 11 h 82"/>
                <a:gd name="T82" fmla="*/ 87 w 165"/>
                <a:gd name="T83" fmla="*/ 6 h 82"/>
                <a:gd name="T84" fmla="*/ 93 w 165"/>
                <a:gd name="T85" fmla="*/ 26 h 82"/>
                <a:gd name="T86" fmla="*/ 113 w 165"/>
                <a:gd name="T87" fmla="*/ 34 h 82"/>
                <a:gd name="T88" fmla="*/ 126 w 165"/>
                <a:gd name="T89" fmla="*/ 25 h 82"/>
                <a:gd name="T90" fmla="*/ 133 w 165"/>
                <a:gd name="T91" fmla="*/ 25 h 82"/>
                <a:gd name="T92" fmla="*/ 142 w 165"/>
                <a:gd name="T93" fmla="*/ 35 h 82"/>
                <a:gd name="T94" fmla="*/ 140 w 165"/>
                <a:gd name="T95" fmla="*/ 39 h 82"/>
                <a:gd name="T96" fmla="*/ 131 w 165"/>
                <a:gd name="T97" fmla="*/ 52 h 82"/>
                <a:gd name="T98" fmla="*/ 139 w 165"/>
                <a:gd name="T99" fmla="*/ 72 h 82"/>
                <a:gd name="T100" fmla="*/ 154 w 165"/>
                <a:gd name="T101" fmla="*/ 72 h 82"/>
                <a:gd name="T102" fmla="*/ 159 w 165"/>
                <a:gd name="T103" fmla="*/ 82 h 82"/>
                <a:gd name="T104" fmla="*/ 59 w 165"/>
                <a:gd name="T105" fmla="*/ 82 h 82"/>
                <a:gd name="T106" fmla="*/ 83 w 165"/>
                <a:gd name="T107" fmla="*/ 59 h 82"/>
                <a:gd name="T108" fmla="*/ 106 w 165"/>
                <a:gd name="T109" fmla="*/ 82 h 82"/>
                <a:gd name="T110" fmla="*/ 104 w 165"/>
                <a:gd name="T111" fmla="*/ 61 h 82"/>
                <a:gd name="T112" fmla="*/ 62 w 165"/>
                <a:gd name="T113" fmla="*/ 61 h 82"/>
                <a:gd name="T114" fmla="*/ 59 w 165"/>
                <a:gd name="T115"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5" h="82">
                  <a:moveTo>
                    <a:pt x="165" y="82"/>
                  </a:moveTo>
                  <a:cubicBezTo>
                    <a:pt x="165" y="78"/>
                    <a:pt x="165" y="78"/>
                    <a:pt x="165" y="78"/>
                  </a:cubicBezTo>
                  <a:cubicBezTo>
                    <a:pt x="165" y="71"/>
                    <a:pt x="160" y="66"/>
                    <a:pt x="154" y="66"/>
                  </a:cubicBezTo>
                  <a:cubicBezTo>
                    <a:pt x="141" y="66"/>
                    <a:pt x="141" y="66"/>
                    <a:pt x="141" y="66"/>
                  </a:cubicBezTo>
                  <a:cubicBezTo>
                    <a:pt x="141" y="69"/>
                    <a:pt x="141" y="69"/>
                    <a:pt x="141" y="69"/>
                  </a:cubicBezTo>
                  <a:cubicBezTo>
                    <a:pt x="144" y="69"/>
                    <a:pt x="144" y="69"/>
                    <a:pt x="144" y="69"/>
                  </a:cubicBezTo>
                  <a:cubicBezTo>
                    <a:pt x="142" y="61"/>
                    <a:pt x="140" y="55"/>
                    <a:pt x="136" y="49"/>
                  </a:cubicBezTo>
                  <a:cubicBezTo>
                    <a:pt x="133" y="51"/>
                    <a:pt x="133" y="51"/>
                    <a:pt x="133" y="51"/>
                  </a:cubicBezTo>
                  <a:cubicBezTo>
                    <a:pt x="135" y="53"/>
                    <a:pt x="135" y="53"/>
                    <a:pt x="135" y="53"/>
                  </a:cubicBezTo>
                  <a:cubicBezTo>
                    <a:pt x="145" y="43"/>
                    <a:pt x="145" y="43"/>
                    <a:pt x="145" y="43"/>
                  </a:cubicBezTo>
                  <a:cubicBezTo>
                    <a:pt x="145" y="43"/>
                    <a:pt x="145" y="43"/>
                    <a:pt x="145" y="43"/>
                  </a:cubicBezTo>
                  <a:cubicBezTo>
                    <a:pt x="147" y="41"/>
                    <a:pt x="148" y="38"/>
                    <a:pt x="148" y="35"/>
                  </a:cubicBezTo>
                  <a:cubicBezTo>
                    <a:pt x="148" y="32"/>
                    <a:pt x="147" y="30"/>
                    <a:pt x="145" y="27"/>
                  </a:cubicBezTo>
                  <a:cubicBezTo>
                    <a:pt x="138" y="20"/>
                    <a:pt x="138" y="20"/>
                    <a:pt x="138" y="20"/>
                  </a:cubicBezTo>
                  <a:cubicBezTo>
                    <a:pt x="135" y="18"/>
                    <a:pt x="133" y="17"/>
                    <a:pt x="130" y="17"/>
                  </a:cubicBezTo>
                  <a:cubicBezTo>
                    <a:pt x="127" y="17"/>
                    <a:pt x="124" y="18"/>
                    <a:pt x="122" y="20"/>
                  </a:cubicBezTo>
                  <a:cubicBezTo>
                    <a:pt x="112" y="30"/>
                    <a:pt x="112" y="30"/>
                    <a:pt x="112" y="30"/>
                  </a:cubicBezTo>
                  <a:cubicBezTo>
                    <a:pt x="115" y="32"/>
                    <a:pt x="115" y="32"/>
                    <a:pt x="115" y="32"/>
                  </a:cubicBezTo>
                  <a:cubicBezTo>
                    <a:pt x="116" y="29"/>
                    <a:pt x="116" y="29"/>
                    <a:pt x="116" y="29"/>
                  </a:cubicBezTo>
                  <a:cubicBezTo>
                    <a:pt x="110" y="25"/>
                    <a:pt x="104" y="23"/>
                    <a:pt x="96" y="21"/>
                  </a:cubicBezTo>
                  <a:cubicBezTo>
                    <a:pt x="96" y="24"/>
                    <a:pt x="96" y="24"/>
                    <a:pt x="96" y="24"/>
                  </a:cubicBezTo>
                  <a:cubicBezTo>
                    <a:pt x="99" y="24"/>
                    <a:pt x="99" y="24"/>
                    <a:pt x="99" y="24"/>
                  </a:cubicBezTo>
                  <a:cubicBezTo>
                    <a:pt x="99" y="11"/>
                    <a:pt x="99" y="11"/>
                    <a:pt x="99" y="11"/>
                  </a:cubicBezTo>
                  <a:cubicBezTo>
                    <a:pt x="99" y="5"/>
                    <a:pt x="94" y="0"/>
                    <a:pt x="87" y="0"/>
                  </a:cubicBezTo>
                  <a:cubicBezTo>
                    <a:pt x="78" y="0"/>
                    <a:pt x="78" y="0"/>
                    <a:pt x="78" y="0"/>
                  </a:cubicBezTo>
                  <a:cubicBezTo>
                    <a:pt x="71" y="0"/>
                    <a:pt x="66" y="5"/>
                    <a:pt x="66" y="11"/>
                  </a:cubicBezTo>
                  <a:cubicBezTo>
                    <a:pt x="66" y="24"/>
                    <a:pt x="66" y="24"/>
                    <a:pt x="66" y="24"/>
                  </a:cubicBezTo>
                  <a:cubicBezTo>
                    <a:pt x="69" y="24"/>
                    <a:pt x="69" y="24"/>
                    <a:pt x="69" y="24"/>
                  </a:cubicBezTo>
                  <a:cubicBezTo>
                    <a:pt x="69" y="21"/>
                    <a:pt x="69" y="21"/>
                    <a:pt x="69" y="21"/>
                  </a:cubicBezTo>
                  <a:cubicBezTo>
                    <a:pt x="62" y="23"/>
                    <a:pt x="55" y="25"/>
                    <a:pt x="49" y="29"/>
                  </a:cubicBezTo>
                  <a:cubicBezTo>
                    <a:pt x="51" y="32"/>
                    <a:pt x="51" y="32"/>
                    <a:pt x="51" y="32"/>
                  </a:cubicBezTo>
                  <a:cubicBezTo>
                    <a:pt x="53" y="29"/>
                    <a:pt x="53" y="29"/>
                    <a:pt x="53" y="29"/>
                  </a:cubicBezTo>
                  <a:cubicBezTo>
                    <a:pt x="44" y="20"/>
                    <a:pt x="44" y="20"/>
                    <a:pt x="44" y="20"/>
                  </a:cubicBezTo>
                  <a:cubicBezTo>
                    <a:pt x="44" y="20"/>
                    <a:pt x="44" y="20"/>
                    <a:pt x="44" y="20"/>
                  </a:cubicBezTo>
                  <a:cubicBezTo>
                    <a:pt x="42" y="18"/>
                    <a:pt x="39" y="17"/>
                    <a:pt x="36" y="17"/>
                  </a:cubicBezTo>
                  <a:cubicBezTo>
                    <a:pt x="33" y="17"/>
                    <a:pt x="30" y="18"/>
                    <a:pt x="28" y="20"/>
                  </a:cubicBezTo>
                  <a:cubicBezTo>
                    <a:pt x="28" y="20"/>
                    <a:pt x="28" y="20"/>
                    <a:pt x="28" y="20"/>
                  </a:cubicBezTo>
                  <a:cubicBezTo>
                    <a:pt x="21" y="27"/>
                    <a:pt x="21" y="27"/>
                    <a:pt x="21" y="27"/>
                  </a:cubicBezTo>
                  <a:cubicBezTo>
                    <a:pt x="19" y="29"/>
                    <a:pt x="18" y="32"/>
                    <a:pt x="18" y="35"/>
                  </a:cubicBezTo>
                  <a:cubicBezTo>
                    <a:pt x="18" y="38"/>
                    <a:pt x="19" y="41"/>
                    <a:pt x="21" y="43"/>
                  </a:cubicBezTo>
                  <a:cubicBezTo>
                    <a:pt x="30" y="52"/>
                    <a:pt x="30" y="52"/>
                    <a:pt x="30" y="52"/>
                  </a:cubicBezTo>
                  <a:cubicBezTo>
                    <a:pt x="32" y="50"/>
                    <a:pt x="32" y="50"/>
                    <a:pt x="32" y="50"/>
                  </a:cubicBezTo>
                  <a:cubicBezTo>
                    <a:pt x="30" y="49"/>
                    <a:pt x="30" y="49"/>
                    <a:pt x="30" y="49"/>
                  </a:cubicBezTo>
                  <a:cubicBezTo>
                    <a:pt x="26" y="55"/>
                    <a:pt x="23" y="61"/>
                    <a:pt x="21" y="68"/>
                  </a:cubicBezTo>
                  <a:cubicBezTo>
                    <a:pt x="24" y="69"/>
                    <a:pt x="24" y="69"/>
                    <a:pt x="24" y="69"/>
                  </a:cubicBezTo>
                  <a:cubicBezTo>
                    <a:pt x="24" y="66"/>
                    <a:pt x="24" y="66"/>
                    <a:pt x="24" y="66"/>
                  </a:cubicBezTo>
                  <a:cubicBezTo>
                    <a:pt x="11" y="66"/>
                    <a:pt x="11" y="66"/>
                    <a:pt x="11" y="66"/>
                  </a:cubicBezTo>
                  <a:cubicBezTo>
                    <a:pt x="11" y="69"/>
                    <a:pt x="11" y="69"/>
                    <a:pt x="11" y="69"/>
                  </a:cubicBezTo>
                  <a:cubicBezTo>
                    <a:pt x="11" y="66"/>
                    <a:pt x="11" y="66"/>
                    <a:pt x="11" y="66"/>
                  </a:cubicBezTo>
                  <a:cubicBezTo>
                    <a:pt x="11" y="66"/>
                    <a:pt x="11" y="66"/>
                    <a:pt x="11" y="66"/>
                  </a:cubicBezTo>
                  <a:cubicBezTo>
                    <a:pt x="5" y="66"/>
                    <a:pt x="0" y="71"/>
                    <a:pt x="0" y="77"/>
                  </a:cubicBezTo>
                  <a:cubicBezTo>
                    <a:pt x="3" y="77"/>
                    <a:pt x="3" y="77"/>
                    <a:pt x="3" y="77"/>
                  </a:cubicBezTo>
                  <a:cubicBezTo>
                    <a:pt x="0" y="77"/>
                    <a:pt x="0" y="77"/>
                    <a:pt x="0" y="77"/>
                  </a:cubicBezTo>
                  <a:cubicBezTo>
                    <a:pt x="0" y="82"/>
                    <a:pt x="0" y="82"/>
                    <a:pt x="0" y="82"/>
                  </a:cubicBezTo>
                  <a:cubicBezTo>
                    <a:pt x="6" y="82"/>
                    <a:pt x="6" y="82"/>
                    <a:pt x="6" y="82"/>
                  </a:cubicBezTo>
                  <a:cubicBezTo>
                    <a:pt x="6" y="77"/>
                    <a:pt x="6" y="77"/>
                    <a:pt x="6" y="77"/>
                  </a:cubicBezTo>
                  <a:cubicBezTo>
                    <a:pt x="6" y="77"/>
                    <a:pt x="6" y="77"/>
                    <a:pt x="6" y="77"/>
                  </a:cubicBezTo>
                  <a:cubicBezTo>
                    <a:pt x="6" y="77"/>
                    <a:pt x="6" y="77"/>
                    <a:pt x="6" y="77"/>
                  </a:cubicBezTo>
                  <a:cubicBezTo>
                    <a:pt x="6" y="74"/>
                    <a:pt x="8" y="72"/>
                    <a:pt x="11" y="72"/>
                  </a:cubicBezTo>
                  <a:cubicBezTo>
                    <a:pt x="11" y="70"/>
                    <a:pt x="11" y="70"/>
                    <a:pt x="11" y="70"/>
                  </a:cubicBezTo>
                  <a:cubicBezTo>
                    <a:pt x="11" y="72"/>
                    <a:pt x="11" y="72"/>
                    <a:pt x="11" y="72"/>
                  </a:cubicBezTo>
                  <a:cubicBezTo>
                    <a:pt x="11" y="72"/>
                    <a:pt x="11" y="72"/>
                    <a:pt x="11" y="72"/>
                  </a:cubicBezTo>
                  <a:cubicBezTo>
                    <a:pt x="11" y="70"/>
                    <a:pt x="11" y="70"/>
                    <a:pt x="11" y="70"/>
                  </a:cubicBezTo>
                  <a:cubicBezTo>
                    <a:pt x="11" y="72"/>
                    <a:pt x="11" y="72"/>
                    <a:pt x="11" y="72"/>
                  </a:cubicBezTo>
                  <a:cubicBezTo>
                    <a:pt x="11" y="72"/>
                    <a:pt x="11" y="72"/>
                    <a:pt x="11" y="72"/>
                  </a:cubicBezTo>
                  <a:cubicBezTo>
                    <a:pt x="11" y="72"/>
                    <a:pt x="11" y="72"/>
                    <a:pt x="11" y="72"/>
                  </a:cubicBezTo>
                  <a:cubicBezTo>
                    <a:pt x="27" y="72"/>
                    <a:pt x="27" y="72"/>
                    <a:pt x="27" y="72"/>
                  </a:cubicBezTo>
                  <a:cubicBezTo>
                    <a:pt x="27" y="70"/>
                    <a:pt x="27" y="70"/>
                    <a:pt x="27" y="70"/>
                  </a:cubicBezTo>
                  <a:cubicBezTo>
                    <a:pt x="29" y="63"/>
                    <a:pt x="31" y="57"/>
                    <a:pt x="35" y="52"/>
                  </a:cubicBezTo>
                  <a:cubicBezTo>
                    <a:pt x="36" y="50"/>
                    <a:pt x="36" y="50"/>
                    <a:pt x="36" y="50"/>
                  </a:cubicBezTo>
                  <a:cubicBezTo>
                    <a:pt x="25" y="39"/>
                    <a:pt x="25" y="39"/>
                    <a:pt x="25" y="39"/>
                  </a:cubicBezTo>
                  <a:cubicBezTo>
                    <a:pt x="24" y="38"/>
                    <a:pt x="24" y="36"/>
                    <a:pt x="24" y="35"/>
                  </a:cubicBezTo>
                  <a:cubicBezTo>
                    <a:pt x="24" y="34"/>
                    <a:pt x="24" y="32"/>
                    <a:pt x="25" y="31"/>
                  </a:cubicBezTo>
                  <a:cubicBezTo>
                    <a:pt x="32" y="24"/>
                    <a:pt x="32" y="24"/>
                    <a:pt x="32" y="24"/>
                  </a:cubicBezTo>
                  <a:cubicBezTo>
                    <a:pt x="32" y="24"/>
                    <a:pt x="32" y="24"/>
                    <a:pt x="32" y="24"/>
                  </a:cubicBezTo>
                  <a:cubicBezTo>
                    <a:pt x="33" y="23"/>
                    <a:pt x="34" y="23"/>
                    <a:pt x="36" y="23"/>
                  </a:cubicBezTo>
                  <a:cubicBezTo>
                    <a:pt x="37" y="23"/>
                    <a:pt x="39" y="23"/>
                    <a:pt x="40" y="24"/>
                  </a:cubicBezTo>
                  <a:cubicBezTo>
                    <a:pt x="50" y="35"/>
                    <a:pt x="50" y="35"/>
                    <a:pt x="50" y="35"/>
                  </a:cubicBezTo>
                  <a:cubicBezTo>
                    <a:pt x="52" y="34"/>
                    <a:pt x="52" y="34"/>
                    <a:pt x="52" y="34"/>
                  </a:cubicBezTo>
                  <a:cubicBezTo>
                    <a:pt x="58" y="31"/>
                    <a:pt x="64" y="28"/>
                    <a:pt x="70" y="27"/>
                  </a:cubicBezTo>
                  <a:cubicBezTo>
                    <a:pt x="72" y="26"/>
                    <a:pt x="72" y="26"/>
                    <a:pt x="72" y="26"/>
                  </a:cubicBezTo>
                  <a:cubicBezTo>
                    <a:pt x="72" y="11"/>
                    <a:pt x="72" y="11"/>
                    <a:pt x="72" y="11"/>
                  </a:cubicBezTo>
                  <a:cubicBezTo>
                    <a:pt x="72" y="8"/>
                    <a:pt x="75" y="6"/>
                    <a:pt x="78" y="6"/>
                  </a:cubicBezTo>
                  <a:cubicBezTo>
                    <a:pt x="87" y="6"/>
                    <a:pt x="87" y="6"/>
                    <a:pt x="87" y="6"/>
                  </a:cubicBezTo>
                  <a:cubicBezTo>
                    <a:pt x="90" y="6"/>
                    <a:pt x="93" y="8"/>
                    <a:pt x="93" y="11"/>
                  </a:cubicBezTo>
                  <a:cubicBezTo>
                    <a:pt x="93" y="26"/>
                    <a:pt x="93" y="26"/>
                    <a:pt x="93" y="26"/>
                  </a:cubicBezTo>
                  <a:cubicBezTo>
                    <a:pt x="95" y="27"/>
                    <a:pt x="95" y="27"/>
                    <a:pt x="95" y="27"/>
                  </a:cubicBezTo>
                  <a:cubicBezTo>
                    <a:pt x="102" y="28"/>
                    <a:pt x="108" y="31"/>
                    <a:pt x="113" y="34"/>
                  </a:cubicBezTo>
                  <a:cubicBezTo>
                    <a:pt x="115" y="36"/>
                    <a:pt x="115" y="36"/>
                    <a:pt x="115" y="36"/>
                  </a:cubicBezTo>
                  <a:cubicBezTo>
                    <a:pt x="126" y="25"/>
                    <a:pt x="126" y="25"/>
                    <a:pt x="126" y="25"/>
                  </a:cubicBezTo>
                  <a:cubicBezTo>
                    <a:pt x="127" y="24"/>
                    <a:pt x="128" y="23"/>
                    <a:pt x="130" y="23"/>
                  </a:cubicBezTo>
                  <a:cubicBezTo>
                    <a:pt x="131" y="23"/>
                    <a:pt x="132" y="24"/>
                    <a:pt x="133" y="25"/>
                  </a:cubicBezTo>
                  <a:cubicBezTo>
                    <a:pt x="140" y="32"/>
                    <a:pt x="140" y="32"/>
                    <a:pt x="140" y="32"/>
                  </a:cubicBezTo>
                  <a:cubicBezTo>
                    <a:pt x="141" y="33"/>
                    <a:pt x="142" y="34"/>
                    <a:pt x="142" y="35"/>
                  </a:cubicBezTo>
                  <a:cubicBezTo>
                    <a:pt x="142" y="37"/>
                    <a:pt x="141" y="38"/>
                    <a:pt x="140" y="39"/>
                  </a:cubicBezTo>
                  <a:cubicBezTo>
                    <a:pt x="140" y="39"/>
                    <a:pt x="140" y="39"/>
                    <a:pt x="140" y="39"/>
                  </a:cubicBezTo>
                  <a:cubicBezTo>
                    <a:pt x="129" y="50"/>
                    <a:pt x="129" y="50"/>
                    <a:pt x="129" y="50"/>
                  </a:cubicBezTo>
                  <a:cubicBezTo>
                    <a:pt x="131" y="52"/>
                    <a:pt x="131" y="52"/>
                    <a:pt x="131" y="52"/>
                  </a:cubicBezTo>
                  <a:cubicBezTo>
                    <a:pt x="134" y="57"/>
                    <a:pt x="137" y="63"/>
                    <a:pt x="138" y="70"/>
                  </a:cubicBezTo>
                  <a:cubicBezTo>
                    <a:pt x="139" y="72"/>
                    <a:pt x="139" y="72"/>
                    <a:pt x="139" y="72"/>
                  </a:cubicBezTo>
                  <a:cubicBezTo>
                    <a:pt x="154" y="72"/>
                    <a:pt x="154" y="72"/>
                    <a:pt x="154" y="72"/>
                  </a:cubicBezTo>
                  <a:cubicBezTo>
                    <a:pt x="154" y="72"/>
                    <a:pt x="154" y="72"/>
                    <a:pt x="154" y="72"/>
                  </a:cubicBezTo>
                  <a:cubicBezTo>
                    <a:pt x="157" y="72"/>
                    <a:pt x="159" y="75"/>
                    <a:pt x="159" y="78"/>
                  </a:cubicBezTo>
                  <a:cubicBezTo>
                    <a:pt x="159" y="82"/>
                    <a:pt x="159" y="82"/>
                    <a:pt x="159" y="82"/>
                  </a:cubicBezTo>
                  <a:cubicBezTo>
                    <a:pt x="165" y="82"/>
                    <a:pt x="165" y="82"/>
                    <a:pt x="165" y="82"/>
                  </a:cubicBezTo>
                  <a:close/>
                  <a:moveTo>
                    <a:pt x="59" y="82"/>
                  </a:moveTo>
                  <a:cubicBezTo>
                    <a:pt x="59" y="76"/>
                    <a:pt x="62" y="70"/>
                    <a:pt x="66" y="66"/>
                  </a:cubicBezTo>
                  <a:cubicBezTo>
                    <a:pt x="70" y="61"/>
                    <a:pt x="76" y="59"/>
                    <a:pt x="83" y="59"/>
                  </a:cubicBezTo>
                  <a:cubicBezTo>
                    <a:pt x="89" y="59"/>
                    <a:pt x="95" y="61"/>
                    <a:pt x="99" y="66"/>
                  </a:cubicBezTo>
                  <a:cubicBezTo>
                    <a:pt x="104" y="70"/>
                    <a:pt x="106" y="76"/>
                    <a:pt x="106" y="82"/>
                  </a:cubicBezTo>
                  <a:cubicBezTo>
                    <a:pt x="112" y="82"/>
                    <a:pt x="112" y="82"/>
                    <a:pt x="112" y="82"/>
                  </a:cubicBezTo>
                  <a:cubicBezTo>
                    <a:pt x="112" y="74"/>
                    <a:pt x="109" y="67"/>
                    <a:pt x="104" y="61"/>
                  </a:cubicBezTo>
                  <a:cubicBezTo>
                    <a:pt x="98" y="56"/>
                    <a:pt x="91" y="53"/>
                    <a:pt x="83" y="53"/>
                  </a:cubicBezTo>
                  <a:cubicBezTo>
                    <a:pt x="74" y="53"/>
                    <a:pt x="67" y="56"/>
                    <a:pt x="62" y="61"/>
                  </a:cubicBezTo>
                  <a:cubicBezTo>
                    <a:pt x="56" y="67"/>
                    <a:pt x="53" y="74"/>
                    <a:pt x="53" y="82"/>
                  </a:cubicBezTo>
                  <a:cubicBezTo>
                    <a:pt x="59" y="82"/>
                    <a:pt x="59" y="82"/>
                    <a:pt x="59" y="82"/>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18" name="Freeform 239"/>
            <p:cNvSpPr/>
            <p:nvPr>
              <p:custDataLst>
                <p:tags r:id="rId242"/>
              </p:custDataLst>
            </p:nvPr>
          </p:nvSpPr>
          <p:spPr bwMode="auto">
            <a:xfrm>
              <a:off x="4851400" y="5532438"/>
              <a:ext cx="358775" cy="557213"/>
            </a:xfrm>
            <a:custGeom>
              <a:avLst/>
              <a:gdLst>
                <a:gd name="T0" fmla="*/ 61 w 61"/>
                <a:gd name="T1" fmla="*/ 89 h 95"/>
                <a:gd name="T2" fmla="*/ 61 w 61"/>
                <a:gd name="T3" fmla="*/ 9 h 95"/>
                <a:gd name="T4" fmla="*/ 53 w 61"/>
                <a:gd name="T5" fmla="*/ 0 h 95"/>
                <a:gd name="T6" fmla="*/ 8 w 61"/>
                <a:gd name="T7" fmla="*/ 0 h 95"/>
                <a:gd name="T8" fmla="*/ 8 w 61"/>
                <a:gd name="T9" fmla="*/ 70 h 95"/>
                <a:gd name="T10" fmla="*/ 10 w 61"/>
                <a:gd name="T11" fmla="*/ 70 h 95"/>
                <a:gd name="T12" fmla="*/ 10 w 61"/>
                <a:gd name="T13" fmla="*/ 80 h 95"/>
                <a:gd name="T14" fmla="*/ 3 w 61"/>
                <a:gd name="T15" fmla="*/ 83 h 95"/>
                <a:gd name="T16" fmla="*/ 0 w 61"/>
                <a:gd name="T17" fmla="*/ 90 h 95"/>
                <a:gd name="T18" fmla="*/ 0 w 61"/>
                <a:gd name="T19" fmla="*/ 95 h 95"/>
                <a:gd name="T20" fmla="*/ 4 w 61"/>
                <a:gd name="T21" fmla="*/ 95 h 95"/>
                <a:gd name="T22" fmla="*/ 4 w 61"/>
                <a:gd name="T23" fmla="*/ 95 h 95"/>
                <a:gd name="T24" fmla="*/ 10 w 61"/>
                <a:gd name="T25" fmla="*/ 95 h 95"/>
                <a:gd name="T26" fmla="*/ 22 w 61"/>
                <a:gd name="T27" fmla="*/ 95 h 95"/>
                <a:gd name="T28" fmla="*/ 53 w 61"/>
                <a:gd name="T29" fmla="*/ 95 h 95"/>
                <a:gd name="T30" fmla="*/ 55 w 61"/>
                <a:gd name="T31" fmla="*/ 95 h 95"/>
                <a:gd name="T32" fmla="*/ 58 w 61"/>
                <a:gd name="T33" fmla="*/ 95 h 95"/>
                <a:gd name="T34" fmla="*/ 59 w 61"/>
                <a:gd name="T35" fmla="*/ 95 h 95"/>
                <a:gd name="T36" fmla="*/ 61 w 61"/>
                <a:gd name="T37" fmla="*/ 89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1" h="95">
                  <a:moveTo>
                    <a:pt x="61" y="89"/>
                  </a:moveTo>
                  <a:cubicBezTo>
                    <a:pt x="61" y="9"/>
                    <a:pt x="61" y="9"/>
                    <a:pt x="61" y="9"/>
                  </a:cubicBezTo>
                  <a:cubicBezTo>
                    <a:pt x="61" y="4"/>
                    <a:pt x="58" y="0"/>
                    <a:pt x="53" y="0"/>
                  </a:cubicBezTo>
                  <a:cubicBezTo>
                    <a:pt x="8" y="0"/>
                    <a:pt x="8" y="0"/>
                    <a:pt x="8" y="0"/>
                  </a:cubicBezTo>
                  <a:cubicBezTo>
                    <a:pt x="8" y="70"/>
                    <a:pt x="8" y="70"/>
                    <a:pt x="8" y="70"/>
                  </a:cubicBezTo>
                  <a:cubicBezTo>
                    <a:pt x="10" y="70"/>
                    <a:pt x="10" y="70"/>
                    <a:pt x="10" y="70"/>
                  </a:cubicBezTo>
                  <a:cubicBezTo>
                    <a:pt x="10" y="80"/>
                    <a:pt x="10" y="80"/>
                    <a:pt x="10" y="80"/>
                  </a:cubicBezTo>
                  <a:cubicBezTo>
                    <a:pt x="8" y="80"/>
                    <a:pt x="5" y="81"/>
                    <a:pt x="3" y="83"/>
                  </a:cubicBezTo>
                  <a:cubicBezTo>
                    <a:pt x="1" y="85"/>
                    <a:pt x="0" y="87"/>
                    <a:pt x="0" y="90"/>
                  </a:cubicBezTo>
                  <a:cubicBezTo>
                    <a:pt x="0" y="95"/>
                    <a:pt x="0" y="95"/>
                    <a:pt x="0" y="95"/>
                  </a:cubicBezTo>
                  <a:cubicBezTo>
                    <a:pt x="4" y="95"/>
                    <a:pt x="4" y="95"/>
                    <a:pt x="4" y="95"/>
                  </a:cubicBezTo>
                  <a:cubicBezTo>
                    <a:pt x="4" y="95"/>
                    <a:pt x="4" y="95"/>
                    <a:pt x="4" y="95"/>
                  </a:cubicBezTo>
                  <a:cubicBezTo>
                    <a:pt x="10" y="95"/>
                    <a:pt x="10" y="95"/>
                    <a:pt x="10" y="95"/>
                  </a:cubicBezTo>
                  <a:cubicBezTo>
                    <a:pt x="22" y="95"/>
                    <a:pt x="22" y="95"/>
                    <a:pt x="22" y="95"/>
                  </a:cubicBezTo>
                  <a:cubicBezTo>
                    <a:pt x="53" y="95"/>
                    <a:pt x="53" y="95"/>
                    <a:pt x="53" y="95"/>
                  </a:cubicBezTo>
                  <a:cubicBezTo>
                    <a:pt x="55" y="95"/>
                    <a:pt x="55" y="95"/>
                    <a:pt x="55" y="95"/>
                  </a:cubicBezTo>
                  <a:cubicBezTo>
                    <a:pt x="58" y="95"/>
                    <a:pt x="58" y="95"/>
                    <a:pt x="58" y="95"/>
                  </a:cubicBezTo>
                  <a:cubicBezTo>
                    <a:pt x="59" y="95"/>
                    <a:pt x="59" y="95"/>
                    <a:pt x="59" y="95"/>
                  </a:cubicBezTo>
                  <a:cubicBezTo>
                    <a:pt x="60" y="94"/>
                    <a:pt x="61" y="91"/>
                    <a:pt x="61" y="89"/>
                  </a:cubicBezTo>
                  <a:close/>
                </a:path>
              </a:pathLst>
            </a:custGeom>
            <a:solidFill>
              <a:srgbClr val="0565A2">
                <a:alpha val="30000"/>
              </a:srgbClr>
            </a:solidFill>
            <a:ln>
              <a:noFill/>
            </a:ln>
          </p:spPr>
          <p:txBody>
            <a:bodyPr vert="horz" wrap="square" lIns="68580" tIns="34290" rIns="68580" bIns="34290" numCol="1" anchor="t" anchorCtr="0" compatLnSpc="1"/>
            <a:lstStyle/>
            <a:p>
              <a:endParaRPr lang="zh-CN" altLang="en-US" sz="1350"/>
            </a:p>
          </p:txBody>
        </p:sp>
        <p:sp>
          <p:nvSpPr>
            <p:cNvPr id="719" name="Freeform 240"/>
            <p:cNvSpPr/>
            <p:nvPr>
              <p:custDataLst>
                <p:tags r:id="rId243"/>
              </p:custDataLst>
            </p:nvPr>
          </p:nvSpPr>
          <p:spPr bwMode="auto">
            <a:xfrm>
              <a:off x="4411663" y="5549900"/>
              <a:ext cx="750888" cy="539750"/>
            </a:xfrm>
            <a:custGeom>
              <a:avLst/>
              <a:gdLst>
                <a:gd name="T0" fmla="*/ 120 w 128"/>
                <a:gd name="T1" fmla="*/ 92 h 92"/>
                <a:gd name="T2" fmla="*/ 9 w 128"/>
                <a:gd name="T3" fmla="*/ 92 h 92"/>
                <a:gd name="T4" fmla="*/ 0 w 128"/>
                <a:gd name="T5" fmla="*/ 84 h 92"/>
                <a:gd name="T6" fmla="*/ 0 w 128"/>
                <a:gd name="T7" fmla="*/ 8 h 92"/>
                <a:gd name="T8" fmla="*/ 9 w 128"/>
                <a:gd name="T9" fmla="*/ 0 h 92"/>
                <a:gd name="T10" fmla="*/ 120 w 128"/>
                <a:gd name="T11" fmla="*/ 0 h 92"/>
                <a:gd name="T12" fmla="*/ 128 w 128"/>
                <a:gd name="T13" fmla="*/ 8 h 92"/>
                <a:gd name="T14" fmla="*/ 128 w 128"/>
                <a:gd name="T15" fmla="*/ 84 h 92"/>
                <a:gd name="T16" fmla="*/ 120 w 128"/>
                <a:gd name="T17"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92">
                  <a:moveTo>
                    <a:pt x="120" y="92"/>
                  </a:moveTo>
                  <a:cubicBezTo>
                    <a:pt x="9" y="92"/>
                    <a:pt x="9" y="92"/>
                    <a:pt x="9" y="92"/>
                  </a:cubicBezTo>
                  <a:cubicBezTo>
                    <a:pt x="4" y="92"/>
                    <a:pt x="0" y="89"/>
                    <a:pt x="0" y="84"/>
                  </a:cubicBezTo>
                  <a:cubicBezTo>
                    <a:pt x="0" y="8"/>
                    <a:pt x="0" y="8"/>
                    <a:pt x="0" y="8"/>
                  </a:cubicBezTo>
                  <a:cubicBezTo>
                    <a:pt x="0" y="3"/>
                    <a:pt x="4" y="0"/>
                    <a:pt x="9" y="0"/>
                  </a:cubicBezTo>
                  <a:cubicBezTo>
                    <a:pt x="120" y="0"/>
                    <a:pt x="120" y="0"/>
                    <a:pt x="120" y="0"/>
                  </a:cubicBezTo>
                  <a:cubicBezTo>
                    <a:pt x="125" y="0"/>
                    <a:pt x="128" y="3"/>
                    <a:pt x="128" y="8"/>
                  </a:cubicBezTo>
                  <a:cubicBezTo>
                    <a:pt x="128" y="84"/>
                    <a:pt x="128" y="84"/>
                    <a:pt x="128" y="84"/>
                  </a:cubicBezTo>
                  <a:cubicBezTo>
                    <a:pt x="128" y="89"/>
                    <a:pt x="125" y="92"/>
                    <a:pt x="120" y="9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20" name="Freeform 241"/>
            <p:cNvSpPr/>
            <p:nvPr>
              <p:custDataLst>
                <p:tags r:id="rId244"/>
              </p:custDataLst>
            </p:nvPr>
          </p:nvSpPr>
          <p:spPr bwMode="auto">
            <a:xfrm>
              <a:off x="4411663" y="5549900"/>
              <a:ext cx="750888" cy="111125"/>
            </a:xfrm>
            <a:custGeom>
              <a:avLst/>
              <a:gdLst>
                <a:gd name="T0" fmla="*/ 0 w 128"/>
                <a:gd name="T1" fmla="*/ 19 h 19"/>
                <a:gd name="T2" fmla="*/ 0 w 128"/>
                <a:gd name="T3" fmla="*/ 6 h 19"/>
                <a:gd name="T4" fmla="*/ 7 w 128"/>
                <a:gd name="T5" fmla="*/ 0 h 19"/>
                <a:gd name="T6" fmla="*/ 122 w 128"/>
                <a:gd name="T7" fmla="*/ 0 h 19"/>
                <a:gd name="T8" fmla="*/ 128 w 128"/>
                <a:gd name="T9" fmla="*/ 6 h 19"/>
                <a:gd name="T10" fmla="*/ 128 w 128"/>
                <a:gd name="T11" fmla="*/ 19 h 19"/>
                <a:gd name="T12" fmla="*/ 0 w 128"/>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128" h="19">
                  <a:moveTo>
                    <a:pt x="0" y="19"/>
                  </a:moveTo>
                  <a:cubicBezTo>
                    <a:pt x="0" y="6"/>
                    <a:pt x="0" y="6"/>
                    <a:pt x="0" y="6"/>
                  </a:cubicBezTo>
                  <a:cubicBezTo>
                    <a:pt x="0" y="2"/>
                    <a:pt x="3" y="0"/>
                    <a:pt x="7" y="0"/>
                  </a:cubicBezTo>
                  <a:cubicBezTo>
                    <a:pt x="122" y="0"/>
                    <a:pt x="122" y="0"/>
                    <a:pt x="122" y="0"/>
                  </a:cubicBezTo>
                  <a:cubicBezTo>
                    <a:pt x="126" y="0"/>
                    <a:pt x="128" y="2"/>
                    <a:pt x="128" y="6"/>
                  </a:cubicBezTo>
                  <a:cubicBezTo>
                    <a:pt x="128" y="19"/>
                    <a:pt x="128" y="19"/>
                    <a:pt x="128" y="19"/>
                  </a:cubicBezTo>
                  <a:lnTo>
                    <a:pt x="0" y="19"/>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21" name="Freeform 242"/>
            <p:cNvSpPr/>
            <p:nvPr>
              <p:custDataLst>
                <p:tags r:id="rId245"/>
              </p:custDataLst>
            </p:nvPr>
          </p:nvSpPr>
          <p:spPr bwMode="auto">
            <a:xfrm>
              <a:off x="4394200" y="5532438"/>
              <a:ext cx="785813" cy="574675"/>
            </a:xfrm>
            <a:custGeom>
              <a:avLst/>
              <a:gdLst>
                <a:gd name="T0" fmla="*/ 49 w 134"/>
                <a:gd name="T1" fmla="*/ 6 h 98"/>
                <a:gd name="T2" fmla="*/ 125 w 134"/>
                <a:gd name="T3" fmla="*/ 6 h 98"/>
                <a:gd name="T4" fmla="*/ 128 w 134"/>
                <a:gd name="T5" fmla="*/ 9 h 98"/>
                <a:gd name="T6" fmla="*/ 128 w 134"/>
                <a:gd name="T7" fmla="*/ 89 h 98"/>
                <a:gd name="T8" fmla="*/ 125 w 134"/>
                <a:gd name="T9" fmla="*/ 92 h 98"/>
                <a:gd name="T10" fmla="*/ 10 w 134"/>
                <a:gd name="T11" fmla="*/ 92 h 98"/>
                <a:gd name="T12" fmla="*/ 6 w 134"/>
                <a:gd name="T13" fmla="*/ 89 h 98"/>
                <a:gd name="T14" fmla="*/ 6 w 134"/>
                <a:gd name="T15" fmla="*/ 9 h 98"/>
                <a:gd name="T16" fmla="*/ 10 w 134"/>
                <a:gd name="T17" fmla="*/ 6 h 98"/>
                <a:gd name="T18" fmla="*/ 23 w 134"/>
                <a:gd name="T19" fmla="*/ 6 h 98"/>
                <a:gd name="T20" fmla="*/ 27 w 134"/>
                <a:gd name="T21" fmla="*/ 6 h 98"/>
                <a:gd name="T22" fmla="*/ 27 w 134"/>
                <a:gd name="T23" fmla="*/ 0 h 98"/>
                <a:gd name="T24" fmla="*/ 23 w 134"/>
                <a:gd name="T25" fmla="*/ 0 h 98"/>
                <a:gd name="T26" fmla="*/ 10 w 134"/>
                <a:gd name="T27" fmla="*/ 0 h 98"/>
                <a:gd name="T28" fmla="*/ 0 w 134"/>
                <a:gd name="T29" fmla="*/ 9 h 98"/>
                <a:gd name="T30" fmla="*/ 0 w 134"/>
                <a:gd name="T31" fmla="*/ 89 h 98"/>
                <a:gd name="T32" fmla="*/ 10 w 134"/>
                <a:gd name="T33" fmla="*/ 98 h 98"/>
                <a:gd name="T34" fmla="*/ 125 w 134"/>
                <a:gd name="T35" fmla="*/ 98 h 98"/>
                <a:gd name="T36" fmla="*/ 134 w 134"/>
                <a:gd name="T37" fmla="*/ 89 h 98"/>
                <a:gd name="T38" fmla="*/ 134 w 134"/>
                <a:gd name="T39" fmla="*/ 9 h 98"/>
                <a:gd name="T40" fmla="*/ 125 w 134"/>
                <a:gd name="T41" fmla="*/ 0 h 98"/>
                <a:gd name="T42" fmla="*/ 49 w 134"/>
                <a:gd name="T43" fmla="*/ 0 h 98"/>
                <a:gd name="T44" fmla="*/ 49 w 134"/>
                <a:gd name="T45" fmla="*/ 6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4" h="98">
                  <a:moveTo>
                    <a:pt x="49" y="6"/>
                  </a:moveTo>
                  <a:cubicBezTo>
                    <a:pt x="125" y="6"/>
                    <a:pt x="125" y="6"/>
                    <a:pt x="125" y="6"/>
                  </a:cubicBezTo>
                  <a:cubicBezTo>
                    <a:pt x="127" y="6"/>
                    <a:pt x="128" y="7"/>
                    <a:pt x="128" y="9"/>
                  </a:cubicBezTo>
                  <a:cubicBezTo>
                    <a:pt x="128" y="89"/>
                    <a:pt x="128" y="89"/>
                    <a:pt x="128" y="89"/>
                  </a:cubicBezTo>
                  <a:cubicBezTo>
                    <a:pt x="128" y="91"/>
                    <a:pt x="127" y="92"/>
                    <a:pt x="125" y="92"/>
                  </a:cubicBezTo>
                  <a:cubicBezTo>
                    <a:pt x="10" y="92"/>
                    <a:pt x="10" y="92"/>
                    <a:pt x="10" y="92"/>
                  </a:cubicBezTo>
                  <a:cubicBezTo>
                    <a:pt x="8" y="92"/>
                    <a:pt x="6" y="91"/>
                    <a:pt x="6" y="89"/>
                  </a:cubicBezTo>
                  <a:cubicBezTo>
                    <a:pt x="6" y="9"/>
                    <a:pt x="6" y="9"/>
                    <a:pt x="6" y="9"/>
                  </a:cubicBezTo>
                  <a:cubicBezTo>
                    <a:pt x="6" y="7"/>
                    <a:pt x="8" y="6"/>
                    <a:pt x="10" y="6"/>
                  </a:cubicBezTo>
                  <a:cubicBezTo>
                    <a:pt x="23" y="6"/>
                    <a:pt x="23" y="6"/>
                    <a:pt x="23" y="6"/>
                  </a:cubicBezTo>
                  <a:cubicBezTo>
                    <a:pt x="27" y="6"/>
                    <a:pt x="27" y="6"/>
                    <a:pt x="27" y="6"/>
                  </a:cubicBezTo>
                  <a:cubicBezTo>
                    <a:pt x="27" y="0"/>
                    <a:pt x="27" y="0"/>
                    <a:pt x="27" y="0"/>
                  </a:cubicBezTo>
                  <a:cubicBezTo>
                    <a:pt x="23" y="0"/>
                    <a:pt x="23" y="0"/>
                    <a:pt x="23" y="0"/>
                  </a:cubicBezTo>
                  <a:cubicBezTo>
                    <a:pt x="10" y="0"/>
                    <a:pt x="10" y="0"/>
                    <a:pt x="10" y="0"/>
                  </a:cubicBezTo>
                  <a:cubicBezTo>
                    <a:pt x="5" y="0"/>
                    <a:pt x="0" y="4"/>
                    <a:pt x="0" y="9"/>
                  </a:cubicBezTo>
                  <a:cubicBezTo>
                    <a:pt x="0" y="89"/>
                    <a:pt x="0" y="89"/>
                    <a:pt x="0" y="89"/>
                  </a:cubicBezTo>
                  <a:cubicBezTo>
                    <a:pt x="0" y="94"/>
                    <a:pt x="5" y="98"/>
                    <a:pt x="10" y="98"/>
                  </a:cubicBezTo>
                  <a:cubicBezTo>
                    <a:pt x="125" y="98"/>
                    <a:pt x="125" y="98"/>
                    <a:pt x="125" y="98"/>
                  </a:cubicBezTo>
                  <a:cubicBezTo>
                    <a:pt x="130" y="98"/>
                    <a:pt x="134" y="94"/>
                    <a:pt x="134" y="89"/>
                  </a:cubicBezTo>
                  <a:cubicBezTo>
                    <a:pt x="134" y="9"/>
                    <a:pt x="134" y="9"/>
                    <a:pt x="134" y="9"/>
                  </a:cubicBezTo>
                  <a:cubicBezTo>
                    <a:pt x="134" y="4"/>
                    <a:pt x="130" y="0"/>
                    <a:pt x="125" y="0"/>
                  </a:cubicBezTo>
                  <a:cubicBezTo>
                    <a:pt x="49" y="0"/>
                    <a:pt x="49" y="0"/>
                    <a:pt x="49" y="0"/>
                  </a:cubicBezTo>
                  <a:cubicBezTo>
                    <a:pt x="49" y="6"/>
                    <a:pt x="49" y="6"/>
                    <a:pt x="49"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22" name="Rectangle 243"/>
            <p:cNvSpPr>
              <a:spLocks noChangeArrowheads="1"/>
            </p:cNvSpPr>
            <p:nvPr>
              <p:custDataLst>
                <p:tags r:id="rId246"/>
              </p:custDataLst>
            </p:nvPr>
          </p:nvSpPr>
          <p:spPr bwMode="auto">
            <a:xfrm>
              <a:off x="4611688" y="5532438"/>
              <a:ext cx="2857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723" name="Freeform 244"/>
            <p:cNvSpPr/>
            <p:nvPr>
              <p:custDataLst>
                <p:tags r:id="rId247"/>
              </p:custDataLst>
            </p:nvPr>
          </p:nvSpPr>
          <p:spPr bwMode="auto">
            <a:xfrm>
              <a:off x="4611688" y="5532438"/>
              <a:ext cx="28575" cy="34925"/>
            </a:xfrm>
            <a:custGeom>
              <a:avLst/>
              <a:gdLst>
                <a:gd name="T0" fmla="*/ 0 w 18"/>
                <a:gd name="T1" fmla="*/ 22 h 22"/>
                <a:gd name="T2" fmla="*/ 18 w 18"/>
                <a:gd name="T3" fmla="*/ 22 h 22"/>
                <a:gd name="T4" fmla="*/ 18 w 18"/>
                <a:gd name="T5" fmla="*/ 0 h 22"/>
                <a:gd name="T6" fmla="*/ 0 w 18"/>
                <a:gd name="T7" fmla="*/ 0 h 22"/>
              </a:gdLst>
              <a:ahLst/>
              <a:cxnLst>
                <a:cxn ang="0">
                  <a:pos x="T0" y="T1"/>
                </a:cxn>
                <a:cxn ang="0">
                  <a:pos x="T2" y="T3"/>
                </a:cxn>
                <a:cxn ang="0">
                  <a:pos x="T4" y="T5"/>
                </a:cxn>
                <a:cxn ang="0">
                  <a:pos x="T6" y="T7"/>
                </a:cxn>
              </a:cxnLst>
              <a:rect l="0" t="0" r="r" b="b"/>
              <a:pathLst>
                <a:path w="18" h="22">
                  <a:moveTo>
                    <a:pt x="0" y="22"/>
                  </a:moveTo>
                  <a:lnTo>
                    <a:pt x="18" y="22"/>
                  </a:lnTo>
                  <a:lnTo>
                    <a:pt x="1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24" name="Rectangle 245"/>
            <p:cNvSpPr>
              <a:spLocks noChangeArrowheads="1"/>
            </p:cNvSpPr>
            <p:nvPr>
              <p:custDataLst>
                <p:tags r:id="rId248"/>
              </p:custDataLst>
            </p:nvPr>
          </p:nvSpPr>
          <p:spPr bwMode="auto">
            <a:xfrm>
              <a:off x="4411663" y="5648325"/>
              <a:ext cx="750888"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725" name="Freeform 246"/>
            <p:cNvSpPr/>
            <p:nvPr>
              <p:custDataLst>
                <p:tags r:id="rId249"/>
              </p:custDataLst>
            </p:nvPr>
          </p:nvSpPr>
          <p:spPr bwMode="auto">
            <a:xfrm>
              <a:off x="4411663" y="5648325"/>
              <a:ext cx="750888" cy="36513"/>
            </a:xfrm>
            <a:custGeom>
              <a:avLst/>
              <a:gdLst>
                <a:gd name="T0" fmla="*/ 0 w 473"/>
                <a:gd name="T1" fmla="*/ 23 h 23"/>
                <a:gd name="T2" fmla="*/ 473 w 473"/>
                <a:gd name="T3" fmla="*/ 23 h 23"/>
                <a:gd name="T4" fmla="*/ 473 w 473"/>
                <a:gd name="T5" fmla="*/ 0 h 23"/>
                <a:gd name="T6" fmla="*/ 0 w 473"/>
                <a:gd name="T7" fmla="*/ 0 h 23"/>
              </a:gdLst>
              <a:ahLst/>
              <a:cxnLst>
                <a:cxn ang="0">
                  <a:pos x="T0" y="T1"/>
                </a:cxn>
                <a:cxn ang="0">
                  <a:pos x="T2" y="T3"/>
                </a:cxn>
                <a:cxn ang="0">
                  <a:pos x="T4" y="T5"/>
                </a:cxn>
                <a:cxn ang="0">
                  <a:pos x="T6" y="T7"/>
                </a:cxn>
              </a:cxnLst>
              <a:rect l="0" t="0" r="r" b="b"/>
              <a:pathLst>
                <a:path w="473" h="23">
                  <a:moveTo>
                    <a:pt x="0" y="23"/>
                  </a:moveTo>
                  <a:lnTo>
                    <a:pt x="473" y="23"/>
                  </a:lnTo>
                  <a:lnTo>
                    <a:pt x="473"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26" name="Rectangle 247"/>
            <p:cNvSpPr>
              <a:spLocks noChangeArrowheads="1"/>
            </p:cNvSpPr>
            <p:nvPr>
              <p:custDataLst>
                <p:tags r:id="rId250"/>
              </p:custDataLst>
            </p:nvPr>
          </p:nvSpPr>
          <p:spPr bwMode="auto">
            <a:xfrm>
              <a:off x="4500563" y="5595938"/>
              <a:ext cx="2857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727" name="Freeform 248"/>
            <p:cNvSpPr/>
            <p:nvPr>
              <p:custDataLst>
                <p:tags r:id="rId251"/>
              </p:custDataLst>
            </p:nvPr>
          </p:nvSpPr>
          <p:spPr bwMode="auto">
            <a:xfrm>
              <a:off x="4500563" y="5595938"/>
              <a:ext cx="28575" cy="34925"/>
            </a:xfrm>
            <a:custGeom>
              <a:avLst/>
              <a:gdLst>
                <a:gd name="T0" fmla="*/ 0 w 18"/>
                <a:gd name="T1" fmla="*/ 22 h 22"/>
                <a:gd name="T2" fmla="*/ 18 w 18"/>
                <a:gd name="T3" fmla="*/ 22 h 22"/>
                <a:gd name="T4" fmla="*/ 18 w 18"/>
                <a:gd name="T5" fmla="*/ 0 h 22"/>
                <a:gd name="T6" fmla="*/ 0 w 18"/>
                <a:gd name="T7" fmla="*/ 0 h 22"/>
              </a:gdLst>
              <a:ahLst/>
              <a:cxnLst>
                <a:cxn ang="0">
                  <a:pos x="T0" y="T1"/>
                </a:cxn>
                <a:cxn ang="0">
                  <a:pos x="T2" y="T3"/>
                </a:cxn>
                <a:cxn ang="0">
                  <a:pos x="T4" y="T5"/>
                </a:cxn>
                <a:cxn ang="0">
                  <a:pos x="T6" y="T7"/>
                </a:cxn>
              </a:cxnLst>
              <a:rect l="0" t="0" r="r" b="b"/>
              <a:pathLst>
                <a:path w="18" h="22">
                  <a:moveTo>
                    <a:pt x="0" y="22"/>
                  </a:moveTo>
                  <a:lnTo>
                    <a:pt x="18" y="22"/>
                  </a:lnTo>
                  <a:lnTo>
                    <a:pt x="1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28" name="Rectangle 249"/>
            <p:cNvSpPr>
              <a:spLocks noChangeArrowheads="1"/>
            </p:cNvSpPr>
            <p:nvPr>
              <p:custDataLst>
                <p:tags r:id="rId252"/>
              </p:custDataLst>
            </p:nvPr>
          </p:nvSpPr>
          <p:spPr bwMode="auto">
            <a:xfrm>
              <a:off x="4570413" y="5595938"/>
              <a:ext cx="2857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729" name="Freeform 250"/>
            <p:cNvSpPr/>
            <p:nvPr>
              <p:custDataLst>
                <p:tags r:id="rId253"/>
              </p:custDataLst>
            </p:nvPr>
          </p:nvSpPr>
          <p:spPr bwMode="auto">
            <a:xfrm>
              <a:off x="4570413" y="5595938"/>
              <a:ext cx="28575" cy="34925"/>
            </a:xfrm>
            <a:custGeom>
              <a:avLst/>
              <a:gdLst>
                <a:gd name="T0" fmla="*/ 0 w 18"/>
                <a:gd name="T1" fmla="*/ 22 h 22"/>
                <a:gd name="T2" fmla="*/ 18 w 18"/>
                <a:gd name="T3" fmla="*/ 22 h 22"/>
                <a:gd name="T4" fmla="*/ 18 w 18"/>
                <a:gd name="T5" fmla="*/ 0 h 22"/>
                <a:gd name="T6" fmla="*/ 0 w 18"/>
                <a:gd name="T7" fmla="*/ 0 h 22"/>
              </a:gdLst>
              <a:ahLst/>
              <a:cxnLst>
                <a:cxn ang="0">
                  <a:pos x="T0" y="T1"/>
                </a:cxn>
                <a:cxn ang="0">
                  <a:pos x="T2" y="T3"/>
                </a:cxn>
                <a:cxn ang="0">
                  <a:pos x="T4" y="T5"/>
                </a:cxn>
                <a:cxn ang="0">
                  <a:pos x="T6" y="T7"/>
                </a:cxn>
              </a:cxnLst>
              <a:rect l="0" t="0" r="r" b="b"/>
              <a:pathLst>
                <a:path w="18" h="22">
                  <a:moveTo>
                    <a:pt x="0" y="22"/>
                  </a:moveTo>
                  <a:lnTo>
                    <a:pt x="18" y="22"/>
                  </a:lnTo>
                  <a:lnTo>
                    <a:pt x="1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30" name="Rectangle 251"/>
            <p:cNvSpPr>
              <a:spLocks noChangeArrowheads="1"/>
            </p:cNvSpPr>
            <p:nvPr>
              <p:custDataLst>
                <p:tags r:id="rId254"/>
              </p:custDataLst>
            </p:nvPr>
          </p:nvSpPr>
          <p:spPr bwMode="auto">
            <a:xfrm>
              <a:off x="4640263" y="5595938"/>
              <a:ext cx="30163"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731" name="Freeform 252"/>
            <p:cNvSpPr/>
            <p:nvPr>
              <p:custDataLst>
                <p:tags r:id="rId255"/>
              </p:custDataLst>
            </p:nvPr>
          </p:nvSpPr>
          <p:spPr bwMode="auto">
            <a:xfrm>
              <a:off x="4640263" y="5595938"/>
              <a:ext cx="30163" cy="34925"/>
            </a:xfrm>
            <a:custGeom>
              <a:avLst/>
              <a:gdLst>
                <a:gd name="T0" fmla="*/ 0 w 19"/>
                <a:gd name="T1" fmla="*/ 22 h 22"/>
                <a:gd name="T2" fmla="*/ 19 w 19"/>
                <a:gd name="T3" fmla="*/ 22 h 22"/>
                <a:gd name="T4" fmla="*/ 19 w 19"/>
                <a:gd name="T5" fmla="*/ 0 h 22"/>
                <a:gd name="T6" fmla="*/ 0 w 19"/>
                <a:gd name="T7" fmla="*/ 0 h 22"/>
              </a:gdLst>
              <a:ahLst/>
              <a:cxnLst>
                <a:cxn ang="0">
                  <a:pos x="T0" y="T1"/>
                </a:cxn>
                <a:cxn ang="0">
                  <a:pos x="T2" y="T3"/>
                </a:cxn>
                <a:cxn ang="0">
                  <a:pos x="T4" y="T5"/>
                </a:cxn>
                <a:cxn ang="0">
                  <a:pos x="T6" y="T7"/>
                </a:cxn>
              </a:cxnLst>
              <a:rect l="0" t="0" r="r" b="b"/>
              <a:pathLst>
                <a:path w="19" h="22">
                  <a:moveTo>
                    <a:pt x="0" y="22"/>
                  </a:moveTo>
                  <a:lnTo>
                    <a:pt x="19" y="22"/>
                  </a:lnTo>
                  <a:lnTo>
                    <a:pt x="19"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32" name="Freeform 253"/>
            <p:cNvSpPr/>
            <p:nvPr>
              <p:custDataLst>
                <p:tags r:id="rId256"/>
              </p:custDataLst>
            </p:nvPr>
          </p:nvSpPr>
          <p:spPr bwMode="auto">
            <a:xfrm>
              <a:off x="4529138" y="5719763"/>
              <a:ext cx="522288" cy="298450"/>
            </a:xfrm>
            <a:custGeom>
              <a:avLst/>
              <a:gdLst>
                <a:gd name="T0" fmla="*/ 83 w 89"/>
                <a:gd name="T1" fmla="*/ 51 h 51"/>
                <a:gd name="T2" fmla="*/ 6 w 89"/>
                <a:gd name="T3" fmla="*/ 51 h 51"/>
                <a:gd name="T4" fmla="*/ 0 w 89"/>
                <a:gd name="T5" fmla="*/ 45 h 51"/>
                <a:gd name="T6" fmla="*/ 0 w 89"/>
                <a:gd name="T7" fmla="*/ 7 h 51"/>
                <a:gd name="T8" fmla="*/ 6 w 89"/>
                <a:gd name="T9" fmla="*/ 0 h 51"/>
                <a:gd name="T10" fmla="*/ 83 w 89"/>
                <a:gd name="T11" fmla="*/ 0 h 51"/>
                <a:gd name="T12" fmla="*/ 89 w 89"/>
                <a:gd name="T13" fmla="*/ 7 h 51"/>
                <a:gd name="T14" fmla="*/ 89 w 89"/>
                <a:gd name="T15" fmla="*/ 45 h 51"/>
                <a:gd name="T16" fmla="*/ 83 w 89"/>
                <a:gd name="T17"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 h="51">
                  <a:moveTo>
                    <a:pt x="83" y="51"/>
                  </a:moveTo>
                  <a:cubicBezTo>
                    <a:pt x="6" y="51"/>
                    <a:pt x="6" y="51"/>
                    <a:pt x="6" y="51"/>
                  </a:cubicBezTo>
                  <a:cubicBezTo>
                    <a:pt x="2" y="51"/>
                    <a:pt x="0" y="48"/>
                    <a:pt x="0" y="45"/>
                  </a:cubicBezTo>
                  <a:cubicBezTo>
                    <a:pt x="0" y="7"/>
                    <a:pt x="0" y="7"/>
                    <a:pt x="0" y="7"/>
                  </a:cubicBezTo>
                  <a:cubicBezTo>
                    <a:pt x="0" y="3"/>
                    <a:pt x="2" y="0"/>
                    <a:pt x="6" y="0"/>
                  </a:cubicBezTo>
                  <a:cubicBezTo>
                    <a:pt x="83" y="0"/>
                    <a:pt x="83" y="0"/>
                    <a:pt x="83" y="0"/>
                  </a:cubicBezTo>
                  <a:cubicBezTo>
                    <a:pt x="86" y="0"/>
                    <a:pt x="89" y="3"/>
                    <a:pt x="89" y="7"/>
                  </a:cubicBezTo>
                  <a:cubicBezTo>
                    <a:pt x="89" y="45"/>
                    <a:pt x="89" y="45"/>
                    <a:pt x="89" y="45"/>
                  </a:cubicBezTo>
                  <a:cubicBezTo>
                    <a:pt x="89" y="48"/>
                    <a:pt x="86" y="51"/>
                    <a:pt x="83" y="51"/>
                  </a:cubicBez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33" name="Freeform 254"/>
            <p:cNvSpPr/>
            <p:nvPr>
              <p:custDataLst>
                <p:tags r:id="rId257"/>
              </p:custDataLst>
            </p:nvPr>
          </p:nvSpPr>
          <p:spPr bwMode="auto">
            <a:xfrm>
              <a:off x="4511675" y="5702300"/>
              <a:ext cx="557213" cy="333375"/>
            </a:xfrm>
            <a:custGeom>
              <a:avLst/>
              <a:gdLst>
                <a:gd name="T0" fmla="*/ 86 w 95"/>
                <a:gd name="T1" fmla="*/ 54 h 57"/>
                <a:gd name="T2" fmla="*/ 86 w 95"/>
                <a:gd name="T3" fmla="*/ 51 h 57"/>
                <a:gd name="T4" fmla="*/ 9 w 95"/>
                <a:gd name="T5" fmla="*/ 51 h 57"/>
                <a:gd name="T6" fmla="*/ 6 w 95"/>
                <a:gd name="T7" fmla="*/ 48 h 57"/>
                <a:gd name="T8" fmla="*/ 6 w 95"/>
                <a:gd name="T9" fmla="*/ 10 h 57"/>
                <a:gd name="T10" fmla="*/ 9 w 95"/>
                <a:gd name="T11" fmla="*/ 6 h 57"/>
                <a:gd name="T12" fmla="*/ 86 w 95"/>
                <a:gd name="T13" fmla="*/ 6 h 57"/>
                <a:gd name="T14" fmla="*/ 89 w 95"/>
                <a:gd name="T15" fmla="*/ 10 h 57"/>
                <a:gd name="T16" fmla="*/ 89 w 95"/>
                <a:gd name="T17" fmla="*/ 48 h 57"/>
                <a:gd name="T18" fmla="*/ 86 w 95"/>
                <a:gd name="T19" fmla="*/ 51 h 57"/>
                <a:gd name="T20" fmla="*/ 86 w 95"/>
                <a:gd name="T21" fmla="*/ 54 h 57"/>
                <a:gd name="T22" fmla="*/ 86 w 95"/>
                <a:gd name="T23" fmla="*/ 57 h 57"/>
                <a:gd name="T24" fmla="*/ 95 w 95"/>
                <a:gd name="T25" fmla="*/ 48 h 57"/>
                <a:gd name="T26" fmla="*/ 95 w 95"/>
                <a:gd name="T27" fmla="*/ 10 h 57"/>
                <a:gd name="T28" fmla="*/ 86 w 95"/>
                <a:gd name="T29" fmla="*/ 0 h 57"/>
                <a:gd name="T30" fmla="*/ 9 w 95"/>
                <a:gd name="T31" fmla="*/ 0 h 57"/>
                <a:gd name="T32" fmla="*/ 0 w 95"/>
                <a:gd name="T33" fmla="*/ 10 h 57"/>
                <a:gd name="T34" fmla="*/ 0 w 95"/>
                <a:gd name="T35" fmla="*/ 48 h 57"/>
                <a:gd name="T36" fmla="*/ 9 w 95"/>
                <a:gd name="T37" fmla="*/ 57 h 57"/>
                <a:gd name="T38" fmla="*/ 86 w 95"/>
                <a:gd name="T39" fmla="*/ 57 h 57"/>
                <a:gd name="T40" fmla="*/ 86 w 95"/>
                <a:gd name="T41" fmla="*/ 5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5" h="57">
                  <a:moveTo>
                    <a:pt x="86" y="54"/>
                  </a:moveTo>
                  <a:cubicBezTo>
                    <a:pt x="86" y="51"/>
                    <a:pt x="86" y="51"/>
                    <a:pt x="86" y="51"/>
                  </a:cubicBezTo>
                  <a:cubicBezTo>
                    <a:pt x="9" y="51"/>
                    <a:pt x="9" y="51"/>
                    <a:pt x="9" y="51"/>
                  </a:cubicBezTo>
                  <a:cubicBezTo>
                    <a:pt x="7" y="51"/>
                    <a:pt x="6" y="50"/>
                    <a:pt x="6" y="48"/>
                  </a:cubicBezTo>
                  <a:cubicBezTo>
                    <a:pt x="6" y="10"/>
                    <a:pt x="6" y="10"/>
                    <a:pt x="6" y="10"/>
                  </a:cubicBezTo>
                  <a:cubicBezTo>
                    <a:pt x="6" y="8"/>
                    <a:pt x="7" y="6"/>
                    <a:pt x="9" y="6"/>
                  </a:cubicBezTo>
                  <a:cubicBezTo>
                    <a:pt x="86" y="6"/>
                    <a:pt x="86" y="6"/>
                    <a:pt x="86" y="6"/>
                  </a:cubicBezTo>
                  <a:cubicBezTo>
                    <a:pt x="88" y="6"/>
                    <a:pt x="89" y="8"/>
                    <a:pt x="89" y="10"/>
                  </a:cubicBezTo>
                  <a:cubicBezTo>
                    <a:pt x="89" y="48"/>
                    <a:pt x="89" y="48"/>
                    <a:pt x="89" y="48"/>
                  </a:cubicBezTo>
                  <a:cubicBezTo>
                    <a:pt x="89" y="50"/>
                    <a:pt x="88" y="51"/>
                    <a:pt x="86" y="51"/>
                  </a:cubicBezTo>
                  <a:cubicBezTo>
                    <a:pt x="86" y="54"/>
                    <a:pt x="86" y="54"/>
                    <a:pt x="86" y="54"/>
                  </a:cubicBezTo>
                  <a:cubicBezTo>
                    <a:pt x="86" y="57"/>
                    <a:pt x="86" y="57"/>
                    <a:pt x="86" y="57"/>
                  </a:cubicBezTo>
                  <a:cubicBezTo>
                    <a:pt x="91" y="57"/>
                    <a:pt x="95" y="53"/>
                    <a:pt x="95" y="48"/>
                  </a:cubicBezTo>
                  <a:cubicBezTo>
                    <a:pt x="95" y="10"/>
                    <a:pt x="95" y="10"/>
                    <a:pt x="95" y="10"/>
                  </a:cubicBezTo>
                  <a:cubicBezTo>
                    <a:pt x="95" y="5"/>
                    <a:pt x="91" y="0"/>
                    <a:pt x="86" y="0"/>
                  </a:cubicBezTo>
                  <a:cubicBezTo>
                    <a:pt x="9" y="0"/>
                    <a:pt x="9" y="0"/>
                    <a:pt x="9" y="0"/>
                  </a:cubicBezTo>
                  <a:cubicBezTo>
                    <a:pt x="4" y="0"/>
                    <a:pt x="0" y="5"/>
                    <a:pt x="0" y="10"/>
                  </a:cubicBezTo>
                  <a:cubicBezTo>
                    <a:pt x="0" y="48"/>
                    <a:pt x="0" y="48"/>
                    <a:pt x="0" y="48"/>
                  </a:cubicBezTo>
                  <a:cubicBezTo>
                    <a:pt x="0" y="53"/>
                    <a:pt x="4" y="57"/>
                    <a:pt x="9" y="57"/>
                  </a:cubicBezTo>
                  <a:cubicBezTo>
                    <a:pt x="86" y="57"/>
                    <a:pt x="86" y="57"/>
                    <a:pt x="86" y="57"/>
                  </a:cubicBezTo>
                  <a:lnTo>
                    <a:pt x="86" y="54"/>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34" name="Freeform 255"/>
            <p:cNvSpPr/>
            <p:nvPr>
              <p:custDataLst>
                <p:tags r:id="rId258"/>
              </p:custDataLst>
            </p:nvPr>
          </p:nvSpPr>
          <p:spPr bwMode="auto">
            <a:xfrm>
              <a:off x="4740275" y="5783263"/>
              <a:ext cx="100013" cy="117475"/>
            </a:xfrm>
            <a:custGeom>
              <a:avLst/>
              <a:gdLst>
                <a:gd name="T0" fmla="*/ 16 w 17"/>
                <a:gd name="T1" fmla="*/ 11 h 20"/>
                <a:gd name="T2" fmla="*/ 2 w 17"/>
                <a:gd name="T3" fmla="*/ 19 h 20"/>
                <a:gd name="T4" fmla="*/ 0 w 17"/>
                <a:gd name="T5" fmla="*/ 18 h 20"/>
                <a:gd name="T6" fmla="*/ 0 w 17"/>
                <a:gd name="T7" fmla="*/ 2 h 20"/>
                <a:gd name="T8" fmla="*/ 2 w 17"/>
                <a:gd name="T9" fmla="*/ 1 h 20"/>
                <a:gd name="T10" fmla="*/ 16 w 17"/>
                <a:gd name="T11" fmla="*/ 9 h 20"/>
                <a:gd name="T12" fmla="*/ 16 w 17"/>
                <a:gd name="T13" fmla="*/ 11 h 20"/>
              </a:gdLst>
              <a:ahLst/>
              <a:cxnLst>
                <a:cxn ang="0">
                  <a:pos x="T0" y="T1"/>
                </a:cxn>
                <a:cxn ang="0">
                  <a:pos x="T2" y="T3"/>
                </a:cxn>
                <a:cxn ang="0">
                  <a:pos x="T4" y="T5"/>
                </a:cxn>
                <a:cxn ang="0">
                  <a:pos x="T6" y="T7"/>
                </a:cxn>
                <a:cxn ang="0">
                  <a:pos x="T8" y="T9"/>
                </a:cxn>
                <a:cxn ang="0">
                  <a:pos x="T10" y="T11"/>
                </a:cxn>
                <a:cxn ang="0">
                  <a:pos x="T12" y="T13"/>
                </a:cxn>
              </a:cxnLst>
              <a:rect l="0" t="0" r="r" b="b"/>
              <a:pathLst>
                <a:path w="17" h="20">
                  <a:moveTo>
                    <a:pt x="16" y="11"/>
                  </a:moveTo>
                  <a:cubicBezTo>
                    <a:pt x="2" y="19"/>
                    <a:pt x="2" y="19"/>
                    <a:pt x="2" y="19"/>
                  </a:cubicBezTo>
                  <a:cubicBezTo>
                    <a:pt x="1" y="20"/>
                    <a:pt x="0" y="19"/>
                    <a:pt x="0" y="18"/>
                  </a:cubicBezTo>
                  <a:cubicBezTo>
                    <a:pt x="0" y="2"/>
                    <a:pt x="0" y="2"/>
                    <a:pt x="0" y="2"/>
                  </a:cubicBezTo>
                  <a:cubicBezTo>
                    <a:pt x="0" y="1"/>
                    <a:pt x="1" y="0"/>
                    <a:pt x="2" y="1"/>
                  </a:cubicBezTo>
                  <a:cubicBezTo>
                    <a:pt x="16" y="9"/>
                    <a:pt x="16" y="9"/>
                    <a:pt x="16" y="9"/>
                  </a:cubicBezTo>
                  <a:cubicBezTo>
                    <a:pt x="17" y="9"/>
                    <a:pt x="17" y="11"/>
                    <a:pt x="16" y="11"/>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35" name="Freeform 256"/>
            <p:cNvSpPr/>
            <p:nvPr>
              <p:custDataLst>
                <p:tags r:id="rId259"/>
              </p:custDataLst>
            </p:nvPr>
          </p:nvSpPr>
          <p:spPr bwMode="auto">
            <a:xfrm>
              <a:off x="4722813" y="5765800"/>
              <a:ext cx="134938" cy="152400"/>
            </a:xfrm>
            <a:custGeom>
              <a:avLst/>
              <a:gdLst>
                <a:gd name="T0" fmla="*/ 19 w 23"/>
                <a:gd name="T1" fmla="*/ 14 h 26"/>
                <a:gd name="T2" fmla="*/ 18 w 23"/>
                <a:gd name="T3" fmla="*/ 12 h 26"/>
                <a:gd name="T4" fmla="*/ 3 w 23"/>
                <a:gd name="T5" fmla="*/ 20 h 26"/>
                <a:gd name="T6" fmla="*/ 4 w 23"/>
                <a:gd name="T7" fmla="*/ 21 h 26"/>
                <a:gd name="T8" fmla="*/ 4 w 23"/>
                <a:gd name="T9" fmla="*/ 20 h 26"/>
                <a:gd name="T10" fmla="*/ 3 w 23"/>
                <a:gd name="T11" fmla="*/ 20 h 26"/>
                <a:gd name="T12" fmla="*/ 4 w 23"/>
                <a:gd name="T13" fmla="*/ 21 h 26"/>
                <a:gd name="T14" fmla="*/ 4 w 23"/>
                <a:gd name="T15" fmla="*/ 20 h 26"/>
                <a:gd name="T16" fmla="*/ 4 w 23"/>
                <a:gd name="T17" fmla="*/ 21 h 26"/>
                <a:gd name="T18" fmla="*/ 5 w 23"/>
                <a:gd name="T19" fmla="*/ 20 h 26"/>
                <a:gd name="T20" fmla="*/ 4 w 23"/>
                <a:gd name="T21" fmla="*/ 20 h 26"/>
                <a:gd name="T22" fmla="*/ 4 w 23"/>
                <a:gd name="T23" fmla="*/ 21 h 26"/>
                <a:gd name="T24" fmla="*/ 5 w 23"/>
                <a:gd name="T25" fmla="*/ 20 h 26"/>
                <a:gd name="T26" fmla="*/ 4 w 23"/>
                <a:gd name="T27" fmla="*/ 21 h 26"/>
                <a:gd name="T28" fmla="*/ 6 w 23"/>
                <a:gd name="T29" fmla="*/ 21 h 26"/>
                <a:gd name="T30" fmla="*/ 5 w 23"/>
                <a:gd name="T31" fmla="*/ 20 h 26"/>
                <a:gd name="T32" fmla="*/ 4 w 23"/>
                <a:gd name="T33" fmla="*/ 21 h 26"/>
                <a:gd name="T34" fmla="*/ 6 w 23"/>
                <a:gd name="T35" fmla="*/ 21 h 26"/>
                <a:gd name="T36" fmla="*/ 6 w 23"/>
                <a:gd name="T37" fmla="*/ 5 h 26"/>
                <a:gd name="T38" fmla="*/ 4 w 23"/>
                <a:gd name="T39" fmla="*/ 5 h 26"/>
                <a:gd name="T40" fmla="*/ 5 w 23"/>
                <a:gd name="T41" fmla="*/ 6 h 26"/>
                <a:gd name="T42" fmla="*/ 6 w 23"/>
                <a:gd name="T43" fmla="*/ 5 h 26"/>
                <a:gd name="T44" fmla="*/ 4 w 23"/>
                <a:gd name="T45" fmla="*/ 5 h 26"/>
                <a:gd name="T46" fmla="*/ 5 w 23"/>
                <a:gd name="T47" fmla="*/ 6 h 26"/>
                <a:gd name="T48" fmla="*/ 4 w 23"/>
                <a:gd name="T49" fmla="*/ 5 h 26"/>
                <a:gd name="T50" fmla="*/ 4 w 23"/>
                <a:gd name="T51" fmla="*/ 6 h 26"/>
                <a:gd name="T52" fmla="*/ 5 w 23"/>
                <a:gd name="T53" fmla="*/ 6 h 26"/>
                <a:gd name="T54" fmla="*/ 4 w 23"/>
                <a:gd name="T55" fmla="*/ 5 h 26"/>
                <a:gd name="T56" fmla="*/ 4 w 23"/>
                <a:gd name="T57" fmla="*/ 6 h 26"/>
                <a:gd name="T58" fmla="*/ 4 w 23"/>
                <a:gd name="T59" fmla="*/ 5 h 26"/>
                <a:gd name="T60" fmla="*/ 3 w 23"/>
                <a:gd name="T61" fmla="*/ 6 h 26"/>
                <a:gd name="T62" fmla="*/ 4 w 23"/>
                <a:gd name="T63" fmla="*/ 6 h 26"/>
                <a:gd name="T64" fmla="*/ 4 w 23"/>
                <a:gd name="T65" fmla="*/ 5 h 26"/>
                <a:gd name="T66" fmla="*/ 3 w 23"/>
                <a:gd name="T67" fmla="*/ 6 h 26"/>
                <a:gd name="T68" fmla="*/ 4 w 23"/>
                <a:gd name="T69" fmla="*/ 6 h 26"/>
                <a:gd name="T70" fmla="*/ 18 w 23"/>
                <a:gd name="T71" fmla="*/ 14 h 26"/>
                <a:gd name="T72" fmla="*/ 19 w 23"/>
                <a:gd name="T73" fmla="*/ 13 h 26"/>
                <a:gd name="T74" fmla="*/ 17 w 23"/>
                <a:gd name="T75" fmla="*/ 13 h 26"/>
                <a:gd name="T76" fmla="*/ 18 w 23"/>
                <a:gd name="T77" fmla="*/ 14 h 26"/>
                <a:gd name="T78" fmla="*/ 19 w 23"/>
                <a:gd name="T79" fmla="*/ 13 h 26"/>
                <a:gd name="T80" fmla="*/ 17 w 23"/>
                <a:gd name="T81" fmla="*/ 13 h 26"/>
                <a:gd name="T82" fmla="*/ 19 w 23"/>
                <a:gd name="T83" fmla="*/ 13 h 26"/>
                <a:gd name="T84" fmla="*/ 18 w 23"/>
                <a:gd name="T85" fmla="*/ 12 h 26"/>
                <a:gd name="T86" fmla="*/ 17 w 23"/>
                <a:gd name="T87" fmla="*/ 13 h 26"/>
                <a:gd name="T88" fmla="*/ 19 w 23"/>
                <a:gd name="T89" fmla="*/ 13 h 26"/>
                <a:gd name="T90" fmla="*/ 18 w 23"/>
                <a:gd name="T91" fmla="*/ 12 h 26"/>
                <a:gd name="T92" fmla="*/ 19 w 23"/>
                <a:gd name="T93" fmla="*/ 14 h 26"/>
                <a:gd name="T94" fmla="*/ 21 w 23"/>
                <a:gd name="T95" fmla="*/ 17 h 26"/>
                <a:gd name="T96" fmla="*/ 23 w 23"/>
                <a:gd name="T97" fmla="*/ 13 h 26"/>
                <a:gd name="T98" fmla="*/ 21 w 23"/>
                <a:gd name="T99" fmla="*/ 9 h 26"/>
                <a:gd name="T100" fmla="*/ 6 w 23"/>
                <a:gd name="T101" fmla="*/ 1 h 26"/>
                <a:gd name="T102" fmla="*/ 6 w 23"/>
                <a:gd name="T103" fmla="*/ 1 h 26"/>
                <a:gd name="T104" fmla="*/ 4 w 23"/>
                <a:gd name="T105" fmla="*/ 0 h 26"/>
                <a:gd name="T106" fmla="*/ 1 w 23"/>
                <a:gd name="T107" fmla="*/ 2 h 26"/>
                <a:gd name="T108" fmla="*/ 0 w 23"/>
                <a:gd name="T109" fmla="*/ 5 h 26"/>
                <a:gd name="T110" fmla="*/ 0 w 23"/>
                <a:gd name="T111" fmla="*/ 21 h 26"/>
                <a:gd name="T112" fmla="*/ 1 w 23"/>
                <a:gd name="T113" fmla="*/ 24 h 26"/>
                <a:gd name="T114" fmla="*/ 4 w 23"/>
                <a:gd name="T115" fmla="*/ 26 h 26"/>
                <a:gd name="T116" fmla="*/ 6 w 23"/>
                <a:gd name="T117" fmla="*/ 25 h 26"/>
                <a:gd name="T118" fmla="*/ 21 w 23"/>
                <a:gd name="T119" fmla="*/ 17 h 26"/>
                <a:gd name="T120" fmla="*/ 19 w 23"/>
                <a:gd name="T121" fmla="*/ 1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 h="26">
                  <a:moveTo>
                    <a:pt x="19" y="14"/>
                  </a:moveTo>
                  <a:cubicBezTo>
                    <a:pt x="18" y="12"/>
                    <a:pt x="18" y="12"/>
                    <a:pt x="18" y="12"/>
                  </a:cubicBezTo>
                  <a:cubicBezTo>
                    <a:pt x="3" y="20"/>
                    <a:pt x="3" y="20"/>
                    <a:pt x="3" y="20"/>
                  </a:cubicBezTo>
                  <a:cubicBezTo>
                    <a:pt x="4" y="21"/>
                    <a:pt x="4" y="21"/>
                    <a:pt x="4" y="21"/>
                  </a:cubicBezTo>
                  <a:cubicBezTo>
                    <a:pt x="4" y="20"/>
                    <a:pt x="4" y="20"/>
                    <a:pt x="4" y="20"/>
                  </a:cubicBezTo>
                  <a:cubicBezTo>
                    <a:pt x="3" y="20"/>
                    <a:pt x="3" y="20"/>
                    <a:pt x="3" y="20"/>
                  </a:cubicBezTo>
                  <a:cubicBezTo>
                    <a:pt x="4" y="21"/>
                    <a:pt x="4" y="21"/>
                    <a:pt x="4" y="21"/>
                  </a:cubicBezTo>
                  <a:cubicBezTo>
                    <a:pt x="4" y="20"/>
                    <a:pt x="4" y="20"/>
                    <a:pt x="4" y="20"/>
                  </a:cubicBezTo>
                  <a:cubicBezTo>
                    <a:pt x="4" y="21"/>
                    <a:pt x="4" y="21"/>
                    <a:pt x="4" y="21"/>
                  </a:cubicBezTo>
                  <a:cubicBezTo>
                    <a:pt x="5" y="20"/>
                    <a:pt x="5" y="20"/>
                    <a:pt x="5" y="20"/>
                  </a:cubicBezTo>
                  <a:cubicBezTo>
                    <a:pt x="5" y="20"/>
                    <a:pt x="5" y="20"/>
                    <a:pt x="4" y="20"/>
                  </a:cubicBezTo>
                  <a:cubicBezTo>
                    <a:pt x="4" y="21"/>
                    <a:pt x="4" y="21"/>
                    <a:pt x="4" y="21"/>
                  </a:cubicBezTo>
                  <a:cubicBezTo>
                    <a:pt x="5" y="20"/>
                    <a:pt x="5" y="20"/>
                    <a:pt x="5" y="20"/>
                  </a:cubicBezTo>
                  <a:cubicBezTo>
                    <a:pt x="4" y="21"/>
                    <a:pt x="4" y="21"/>
                    <a:pt x="4" y="21"/>
                  </a:cubicBezTo>
                  <a:cubicBezTo>
                    <a:pt x="6" y="21"/>
                    <a:pt x="6" y="21"/>
                    <a:pt x="6" y="21"/>
                  </a:cubicBezTo>
                  <a:cubicBezTo>
                    <a:pt x="6" y="21"/>
                    <a:pt x="6" y="20"/>
                    <a:pt x="5" y="20"/>
                  </a:cubicBezTo>
                  <a:cubicBezTo>
                    <a:pt x="4" y="21"/>
                    <a:pt x="4" y="21"/>
                    <a:pt x="4" y="21"/>
                  </a:cubicBezTo>
                  <a:cubicBezTo>
                    <a:pt x="6" y="21"/>
                    <a:pt x="6" y="21"/>
                    <a:pt x="6" y="21"/>
                  </a:cubicBezTo>
                  <a:cubicBezTo>
                    <a:pt x="6" y="5"/>
                    <a:pt x="6" y="5"/>
                    <a:pt x="6" y="5"/>
                  </a:cubicBezTo>
                  <a:cubicBezTo>
                    <a:pt x="4" y="5"/>
                    <a:pt x="4" y="5"/>
                    <a:pt x="4" y="5"/>
                  </a:cubicBezTo>
                  <a:cubicBezTo>
                    <a:pt x="5" y="6"/>
                    <a:pt x="5" y="6"/>
                    <a:pt x="5" y="6"/>
                  </a:cubicBezTo>
                  <a:cubicBezTo>
                    <a:pt x="6" y="6"/>
                    <a:pt x="6" y="5"/>
                    <a:pt x="6" y="5"/>
                  </a:cubicBezTo>
                  <a:cubicBezTo>
                    <a:pt x="4" y="5"/>
                    <a:pt x="4" y="5"/>
                    <a:pt x="4" y="5"/>
                  </a:cubicBezTo>
                  <a:cubicBezTo>
                    <a:pt x="5" y="6"/>
                    <a:pt x="5" y="6"/>
                    <a:pt x="5" y="6"/>
                  </a:cubicBezTo>
                  <a:cubicBezTo>
                    <a:pt x="4" y="5"/>
                    <a:pt x="4" y="5"/>
                    <a:pt x="4" y="5"/>
                  </a:cubicBezTo>
                  <a:cubicBezTo>
                    <a:pt x="4" y="6"/>
                    <a:pt x="4" y="6"/>
                    <a:pt x="4" y="6"/>
                  </a:cubicBezTo>
                  <a:cubicBezTo>
                    <a:pt x="5" y="6"/>
                    <a:pt x="5" y="6"/>
                    <a:pt x="5" y="6"/>
                  </a:cubicBezTo>
                  <a:cubicBezTo>
                    <a:pt x="4" y="5"/>
                    <a:pt x="4" y="5"/>
                    <a:pt x="4" y="5"/>
                  </a:cubicBezTo>
                  <a:cubicBezTo>
                    <a:pt x="4" y="6"/>
                    <a:pt x="4" y="6"/>
                    <a:pt x="4" y="6"/>
                  </a:cubicBezTo>
                  <a:cubicBezTo>
                    <a:pt x="4" y="5"/>
                    <a:pt x="4" y="5"/>
                    <a:pt x="4" y="5"/>
                  </a:cubicBezTo>
                  <a:cubicBezTo>
                    <a:pt x="3" y="6"/>
                    <a:pt x="3" y="6"/>
                    <a:pt x="3" y="6"/>
                  </a:cubicBezTo>
                  <a:cubicBezTo>
                    <a:pt x="4" y="6"/>
                    <a:pt x="4" y="6"/>
                    <a:pt x="4" y="6"/>
                  </a:cubicBezTo>
                  <a:cubicBezTo>
                    <a:pt x="4" y="5"/>
                    <a:pt x="4" y="5"/>
                    <a:pt x="4" y="5"/>
                  </a:cubicBezTo>
                  <a:cubicBezTo>
                    <a:pt x="3" y="6"/>
                    <a:pt x="3" y="6"/>
                    <a:pt x="3" y="6"/>
                  </a:cubicBezTo>
                  <a:cubicBezTo>
                    <a:pt x="4" y="6"/>
                    <a:pt x="4" y="6"/>
                    <a:pt x="4" y="6"/>
                  </a:cubicBezTo>
                  <a:cubicBezTo>
                    <a:pt x="18" y="14"/>
                    <a:pt x="18" y="14"/>
                    <a:pt x="18" y="14"/>
                  </a:cubicBezTo>
                  <a:cubicBezTo>
                    <a:pt x="19" y="13"/>
                    <a:pt x="19" y="13"/>
                    <a:pt x="19" y="13"/>
                  </a:cubicBezTo>
                  <a:cubicBezTo>
                    <a:pt x="17" y="13"/>
                    <a:pt x="17" y="13"/>
                    <a:pt x="17" y="13"/>
                  </a:cubicBezTo>
                  <a:cubicBezTo>
                    <a:pt x="17" y="14"/>
                    <a:pt x="17" y="14"/>
                    <a:pt x="18" y="14"/>
                  </a:cubicBezTo>
                  <a:cubicBezTo>
                    <a:pt x="19" y="13"/>
                    <a:pt x="19" y="13"/>
                    <a:pt x="19" y="13"/>
                  </a:cubicBezTo>
                  <a:cubicBezTo>
                    <a:pt x="17" y="13"/>
                    <a:pt x="17" y="13"/>
                    <a:pt x="17" y="13"/>
                  </a:cubicBezTo>
                  <a:cubicBezTo>
                    <a:pt x="19" y="13"/>
                    <a:pt x="19" y="13"/>
                    <a:pt x="19" y="13"/>
                  </a:cubicBezTo>
                  <a:cubicBezTo>
                    <a:pt x="18" y="12"/>
                    <a:pt x="18" y="12"/>
                    <a:pt x="18" y="12"/>
                  </a:cubicBezTo>
                  <a:cubicBezTo>
                    <a:pt x="17" y="12"/>
                    <a:pt x="17" y="13"/>
                    <a:pt x="17" y="13"/>
                  </a:cubicBezTo>
                  <a:cubicBezTo>
                    <a:pt x="19" y="13"/>
                    <a:pt x="19" y="13"/>
                    <a:pt x="19" y="13"/>
                  </a:cubicBezTo>
                  <a:cubicBezTo>
                    <a:pt x="18" y="12"/>
                    <a:pt x="18" y="12"/>
                    <a:pt x="18" y="12"/>
                  </a:cubicBezTo>
                  <a:cubicBezTo>
                    <a:pt x="19" y="14"/>
                    <a:pt x="19" y="14"/>
                    <a:pt x="19" y="14"/>
                  </a:cubicBezTo>
                  <a:cubicBezTo>
                    <a:pt x="21" y="17"/>
                    <a:pt x="21" y="17"/>
                    <a:pt x="21" y="17"/>
                  </a:cubicBezTo>
                  <a:cubicBezTo>
                    <a:pt x="22" y="16"/>
                    <a:pt x="23" y="14"/>
                    <a:pt x="23" y="13"/>
                  </a:cubicBezTo>
                  <a:cubicBezTo>
                    <a:pt x="23" y="12"/>
                    <a:pt x="22" y="10"/>
                    <a:pt x="21" y="9"/>
                  </a:cubicBezTo>
                  <a:cubicBezTo>
                    <a:pt x="6" y="1"/>
                    <a:pt x="6" y="1"/>
                    <a:pt x="6" y="1"/>
                  </a:cubicBezTo>
                  <a:cubicBezTo>
                    <a:pt x="6" y="1"/>
                    <a:pt x="6" y="1"/>
                    <a:pt x="6" y="1"/>
                  </a:cubicBezTo>
                  <a:cubicBezTo>
                    <a:pt x="6" y="1"/>
                    <a:pt x="5" y="0"/>
                    <a:pt x="4" y="0"/>
                  </a:cubicBezTo>
                  <a:cubicBezTo>
                    <a:pt x="3" y="0"/>
                    <a:pt x="2" y="1"/>
                    <a:pt x="1" y="2"/>
                  </a:cubicBezTo>
                  <a:cubicBezTo>
                    <a:pt x="0" y="2"/>
                    <a:pt x="0" y="4"/>
                    <a:pt x="0" y="5"/>
                  </a:cubicBezTo>
                  <a:cubicBezTo>
                    <a:pt x="0" y="21"/>
                    <a:pt x="0" y="21"/>
                    <a:pt x="0" y="21"/>
                  </a:cubicBezTo>
                  <a:cubicBezTo>
                    <a:pt x="0" y="22"/>
                    <a:pt x="0" y="24"/>
                    <a:pt x="1" y="24"/>
                  </a:cubicBezTo>
                  <a:cubicBezTo>
                    <a:pt x="2" y="25"/>
                    <a:pt x="3" y="26"/>
                    <a:pt x="4" y="26"/>
                  </a:cubicBezTo>
                  <a:cubicBezTo>
                    <a:pt x="5" y="26"/>
                    <a:pt x="6" y="25"/>
                    <a:pt x="6" y="25"/>
                  </a:cubicBezTo>
                  <a:cubicBezTo>
                    <a:pt x="21" y="17"/>
                    <a:pt x="21" y="17"/>
                    <a:pt x="21" y="17"/>
                  </a:cubicBezTo>
                  <a:lnTo>
                    <a:pt x="19" y="14"/>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36" name="Rectangle 257"/>
            <p:cNvSpPr>
              <a:spLocks noChangeArrowheads="1"/>
            </p:cNvSpPr>
            <p:nvPr>
              <p:custDataLst>
                <p:tags r:id="rId260"/>
              </p:custDataLst>
            </p:nvPr>
          </p:nvSpPr>
          <p:spPr bwMode="auto">
            <a:xfrm>
              <a:off x="4587875" y="5937250"/>
              <a:ext cx="398463"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737" name="Freeform 258"/>
            <p:cNvSpPr/>
            <p:nvPr>
              <p:custDataLst>
                <p:tags r:id="rId261"/>
              </p:custDataLst>
            </p:nvPr>
          </p:nvSpPr>
          <p:spPr bwMode="auto">
            <a:xfrm>
              <a:off x="4587875" y="5937250"/>
              <a:ext cx="398463" cy="34925"/>
            </a:xfrm>
            <a:custGeom>
              <a:avLst/>
              <a:gdLst>
                <a:gd name="T0" fmla="*/ 0 w 251"/>
                <a:gd name="T1" fmla="*/ 22 h 22"/>
                <a:gd name="T2" fmla="*/ 251 w 251"/>
                <a:gd name="T3" fmla="*/ 22 h 22"/>
                <a:gd name="T4" fmla="*/ 251 w 251"/>
                <a:gd name="T5" fmla="*/ 0 h 22"/>
                <a:gd name="T6" fmla="*/ 0 w 251"/>
                <a:gd name="T7" fmla="*/ 0 h 22"/>
              </a:gdLst>
              <a:ahLst/>
              <a:cxnLst>
                <a:cxn ang="0">
                  <a:pos x="T0" y="T1"/>
                </a:cxn>
                <a:cxn ang="0">
                  <a:pos x="T2" y="T3"/>
                </a:cxn>
                <a:cxn ang="0">
                  <a:pos x="T4" y="T5"/>
                </a:cxn>
                <a:cxn ang="0">
                  <a:pos x="T6" y="T7"/>
                </a:cxn>
              </a:cxnLst>
              <a:rect l="0" t="0" r="r" b="b"/>
              <a:pathLst>
                <a:path w="251" h="22">
                  <a:moveTo>
                    <a:pt x="0" y="22"/>
                  </a:moveTo>
                  <a:lnTo>
                    <a:pt x="251" y="22"/>
                  </a:lnTo>
                  <a:lnTo>
                    <a:pt x="251"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738" name="Rectangle 259"/>
            <p:cNvSpPr>
              <a:spLocks noChangeArrowheads="1"/>
            </p:cNvSpPr>
            <p:nvPr>
              <p:custDataLst>
                <p:tags r:id="rId262"/>
              </p:custDataLst>
            </p:nvPr>
          </p:nvSpPr>
          <p:spPr bwMode="auto">
            <a:xfrm>
              <a:off x="4657725" y="5924550"/>
              <a:ext cx="36513" cy="65088"/>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739" name="Freeform 260"/>
            <p:cNvSpPr/>
            <p:nvPr>
              <p:custDataLst>
                <p:tags r:id="rId263"/>
              </p:custDataLst>
            </p:nvPr>
          </p:nvSpPr>
          <p:spPr bwMode="auto">
            <a:xfrm>
              <a:off x="4657725" y="5924550"/>
              <a:ext cx="36513" cy="65088"/>
            </a:xfrm>
            <a:custGeom>
              <a:avLst/>
              <a:gdLst>
                <a:gd name="T0" fmla="*/ 23 w 23"/>
                <a:gd name="T1" fmla="*/ 41 h 41"/>
                <a:gd name="T2" fmla="*/ 23 w 23"/>
                <a:gd name="T3" fmla="*/ 0 h 41"/>
                <a:gd name="T4" fmla="*/ 0 w 23"/>
                <a:gd name="T5" fmla="*/ 0 h 41"/>
                <a:gd name="T6" fmla="*/ 0 w 23"/>
                <a:gd name="T7" fmla="*/ 41 h 41"/>
              </a:gdLst>
              <a:ahLst/>
              <a:cxnLst>
                <a:cxn ang="0">
                  <a:pos x="T0" y="T1"/>
                </a:cxn>
                <a:cxn ang="0">
                  <a:pos x="T2" y="T3"/>
                </a:cxn>
                <a:cxn ang="0">
                  <a:pos x="T4" y="T5"/>
                </a:cxn>
                <a:cxn ang="0">
                  <a:pos x="T6" y="T7"/>
                </a:cxn>
              </a:cxnLst>
              <a:rect l="0" t="0" r="r" b="b"/>
              <a:pathLst>
                <a:path w="23" h="41">
                  <a:moveTo>
                    <a:pt x="23" y="41"/>
                  </a:moveTo>
                  <a:lnTo>
                    <a:pt x="23" y="0"/>
                  </a:lnTo>
                  <a:lnTo>
                    <a:pt x="0" y="0"/>
                  </a:lnTo>
                  <a:lnTo>
                    <a:pt x="0" y="4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grpSp>
      <p:sp>
        <p:nvSpPr>
          <p:cNvPr id="2" name="矩形 1"/>
          <p:cNvSpPr/>
          <p:nvPr>
            <p:custDataLst>
              <p:tags r:id="rId4"/>
            </p:custDataLst>
          </p:nvPr>
        </p:nvSpPr>
        <p:spPr>
          <a:xfrm>
            <a:off x="0" y="4572000"/>
            <a:ext cx="9144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 name="日期占位符 2"/>
          <p:cNvSpPr>
            <a:spLocks noGrp="1"/>
          </p:cNvSpPr>
          <p:nvPr>
            <p:ph type="dt" sz="half" idx="10"/>
            <p:custDataLst>
              <p:tags r:id="rId5"/>
            </p:custDataLst>
          </p:nvPr>
        </p:nvSpPr>
        <p:spPr/>
        <p:txBody>
          <a:bodyPr/>
          <a:lstStyle/>
          <a:p>
            <a:fld id="{A99388E1-EEB9-43E4-B58D-FE88B4F24440}" type="datetime1">
              <a:rPr lang="zh-CN" altLang="en-US" smtClean="0"/>
              <a:pPr/>
              <a:t>2019/5/8</a:t>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dirty="0"/>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pPr/>
              <a:t>‹#›</a:t>
            </a:fld>
            <a:endParaRPr lang="zh-CN" altLang="en-US" dirty="0"/>
          </a:p>
        </p:txBody>
      </p:sp>
      <p:sp>
        <p:nvSpPr>
          <p:cNvPr id="6" name="KSO_TEMPLATE" hidden="1"/>
          <p:cNvSpPr/>
          <p:nvPr>
            <p:custDataLst>
              <p:tags r:id="rId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overrideClrMapping bg1="lt1" tx1="dk1" bg2="lt2" tx2="dk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502412" y="443234"/>
            <a:ext cx="8139178"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p>
        </p:txBody>
      </p:sp>
      <p:sp>
        <p:nvSpPr>
          <p:cNvPr id="3" name="内容占位符 2"/>
          <p:cNvSpPr>
            <a:spLocks noGrp="1"/>
          </p:cNvSpPr>
          <p:nvPr>
            <p:ph sz="half" idx="1"/>
            <p:custDataLst>
              <p:tags r:id="rId2"/>
            </p:custDataLst>
          </p:nvPr>
        </p:nvSpPr>
        <p:spPr>
          <a:xfrm>
            <a:off x="502448" y="952508"/>
            <a:ext cx="3962432" cy="5388907"/>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5pPr>
          </a:lstStyle>
          <a:p>
            <a:pPr lvl="0"/>
            <a:r>
              <a:rPr>
                <a:sym typeface="+mn-ea"/>
              </a:rPr>
              <a:t>单击此处编辑母版文本样式</a:t>
            </a:r>
          </a:p>
          <a:p>
            <a:pPr lvl="1"/>
            <a:r>
              <a:rPr>
                <a:sym typeface="+mn-ea"/>
              </a:rPr>
              <a:t>第二级</a:t>
            </a:r>
          </a:p>
          <a:p>
            <a:pPr lvl="2"/>
            <a:r>
              <a:rPr>
                <a:sym typeface="+mn-ea"/>
              </a:rPr>
              <a:t>第三级</a:t>
            </a:r>
          </a:p>
          <a:p>
            <a:pPr lvl="3"/>
            <a:r>
              <a:rPr>
                <a:sym typeface="+mn-ea"/>
              </a:rPr>
              <a:t>第四级</a:t>
            </a:r>
          </a:p>
          <a:p>
            <a:pPr lvl="4"/>
            <a:r>
              <a:rPr>
                <a:sym typeface="+mn-ea"/>
              </a:rPr>
              <a:t>第五级</a:t>
            </a:r>
          </a:p>
        </p:txBody>
      </p:sp>
      <p:sp>
        <p:nvSpPr>
          <p:cNvPr id="4" name="内容占位符 3"/>
          <p:cNvSpPr>
            <a:spLocks noGrp="1"/>
          </p:cNvSpPr>
          <p:nvPr>
            <p:ph sz="half" idx="2"/>
            <p:custDataLst>
              <p:tags r:id="rId3"/>
            </p:custDataLst>
          </p:nvPr>
        </p:nvSpPr>
        <p:spPr>
          <a:xfrm>
            <a:off x="4679158" y="952508"/>
            <a:ext cx="3962432" cy="5388907"/>
          </a:xfrm>
        </p:spPr>
        <p:txBody>
          <a:bodyPr>
            <a:noAutofit/>
          </a:bodyPr>
          <a:lstStyle>
            <a:lvl1pPr>
              <a:defRPr sz="1200">
                <a:solidFill>
                  <a:schemeClr val="tx1">
                    <a:lumMod val="85000"/>
                    <a:lumOff val="15000"/>
                  </a:schemeClr>
                </a:solidFill>
                <a:latin typeface="微软雅黑" panose="020B0503020204020204" charset="-122"/>
                <a:ea typeface="微软雅黑" panose="020B0503020204020204" charset="-122"/>
              </a:defRPr>
            </a:lvl1pPr>
            <a:lvl2pPr>
              <a:defRPr sz="1200">
                <a:solidFill>
                  <a:schemeClr val="tx1">
                    <a:lumMod val="85000"/>
                    <a:lumOff val="15000"/>
                  </a:schemeClr>
                </a:solidFill>
                <a:latin typeface="微软雅黑" panose="020B0503020204020204" charset="-122"/>
                <a:ea typeface="微软雅黑" panose="020B0503020204020204" charset="-122"/>
              </a:defRPr>
            </a:lvl2pPr>
            <a:lvl3pPr>
              <a:defRPr sz="1200">
                <a:solidFill>
                  <a:schemeClr val="tx1">
                    <a:lumMod val="85000"/>
                    <a:lumOff val="15000"/>
                  </a:schemeClr>
                </a:solidFill>
                <a:latin typeface="微软雅黑" panose="020B0503020204020204" charset="-122"/>
                <a:ea typeface="微软雅黑" panose="020B0503020204020204" charset="-122"/>
              </a:defRPr>
            </a:lvl3pPr>
            <a:lvl4pPr>
              <a:defRPr sz="1200">
                <a:solidFill>
                  <a:schemeClr val="tx1">
                    <a:lumMod val="85000"/>
                    <a:lumOff val="15000"/>
                  </a:schemeClr>
                </a:solidFill>
                <a:latin typeface="微软雅黑" panose="020B0503020204020204" charset="-122"/>
                <a:ea typeface="微软雅黑" panose="020B0503020204020204" charset="-122"/>
              </a:defRPr>
            </a:lvl4pPr>
            <a:lvl5pPr>
              <a:defRPr sz="1200">
                <a:solidFill>
                  <a:schemeClr val="tx1">
                    <a:lumMod val="85000"/>
                    <a:lumOff val="15000"/>
                  </a:schemeClr>
                </a:solidFill>
                <a:latin typeface="微软雅黑" panose="020B0503020204020204" charset="-122"/>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42BC14DD-A05A-4BFD-9EF8-840C242389DC}" type="datetime1">
              <a:rPr lang="zh-CN" altLang="en-US" smtClean="0"/>
              <a:pPr/>
              <a:t>2019/5/8</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pPr/>
              <a:t>‹#›</a:t>
            </a:fld>
            <a:endParaRPr lang="zh-CN" altLang="en-US"/>
          </a:p>
        </p:txBody>
      </p:sp>
      <p:sp>
        <p:nvSpPr>
          <p:cNvPr id="8" name="KSO_TEMPLATE" hidden="1"/>
          <p:cNvSpPr/>
          <p:nvPr>
            <p:custDataLst>
              <p:tags r:id="rId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502412" y="443234"/>
            <a:ext cx="8139178"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p>
        </p:txBody>
      </p:sp>
      <p:sp>
        <p:nvSpPr>
          <p:cNvPr id="3" name="文本占位符 2"/>
          <p:cNvSpPr>
            <a:spLocks noGrp="1"/>
          </p:cNvSpPr>
          <p:nvPr>
            <p:ph type="body" idx="1" hasCustomPrompt="1"/>
            <p:custDataLst>
              <p:tags r:id="rId2"/>
            </p:custDataLst>
          </p:nvPr>
        </p:nvSpPr>
        <p:spPr>
          <a:xfrm>
            <a:off x="502448" y="952508"/>
            <a:ext cx="3962432" cy="381003"/>
          </a:xfrm>
        </p:spPr>
        <p:txBody>
          <a:bodyPr lIns="101600" tIns="38100" rIns="76200" bIns="38100" anchor="t" anchorCtr="0">
            <a:noAutofit/>
          </a:bodyPr>
          <a:lstStyle>
            <a:lvl1pPr marL="0" indent="0" eaLnBrk="1" fontAlgn="auto" latinLnBrk="0" hangingPunct="1">
              <a:lnSpc>
                <a:spcPct val="100000"/>
              </a:lnSpc>
              <a:spcAft>
                <a:spcPts val="0"/>
              </a:spcAft>
              <a:buNone/>
              <a:defRPr sz="1500" b="0" u="none" strike="noStrike" kern="1200" cap="none" spc="200" normalizeH="0" baseline="0">
                <a:solidFill>
                  <a:schemeClr val="tx1">
                    <a:lumMod val="85000"/>
                    <a:lumOff val="15000"/>
                  </a:schemeClr>
                </a:solidFill>
                <a:uFillTx/>
                <a:latin typeface="微软雅黑" panose="020B0503020204020204" charset="-122"/>
                <a:ea typeface="微软雅黑" panose="020B0503020204020204" charset="-122"/>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502444" y="1406525"/>
            <a:ext cx="3962400" cy="4934752"/>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4676813" y="952508"/>
            <a:ext cx="396243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1500" b="0"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4676813" y="1406525"/>
            <a:ext cx="3962432" cy="4934752"/>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49CFF902-1A56-4E9D-93D6-15F0AC8BF6C8}" type="datetime1">
              <a:rPr lang="zh-CN" altLang="en-US" smtClean="0"/>
              <a:pPr/>
              <a:t>2019/5/8</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pPr/>
              <a:t>‹#›</a:t>
            </a:fld>
            <a:endParaRPr lang="zh-CN" altLang="en-US"/>
          </a:p>
        </p:txBody>
      </p:sp>
      <p:sp>
        <p:nvSpPr>
          <p:cNvPr id="10" name="KSO_TEMPLATE" hidden="1"/>
          <p:cNvSpPr/>
          <p:nvPr>
            <p:custDataLst>
              <p:tags r:id="rId9"/>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DC46687-D593-4091-AD80-4A289EA29676}" type="datetime1">
              <a:rPr lang="zh-CN" altLang="en-US" smtClean="0"/>
              <a:pPr/>
              <a:t>2019/5/8</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pPr/>
              <a:t>‹#›</a:t>
            </a:fld>
            <a:endParaRPr lang="zh-CN" altLang="en-US"/>
          </a:p>
        </p:txBody>
      </p:sp>
      <p:sp>
        <p:nvSpPr>
          <p:cNvPr id="6" name="KSO_TEMPLATE" hidden="1"/>
          <p:cNvSpPr/>
          <p:nvPr>
            <p:custDataLst>
              <p:tags r:id="rId5"/>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7" name="矩形 6"/>
          <p:cNvSpPr/>
          <p:nvPr/>
        </p:nvSpPr>
        <p:spPr>
          <a:xfrm>
            <a:off x="0" y="0"/>
            <a:ext cx="9144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 name="标题 1"/>
          <p:cNvSpPr>
            <a:spLocks noGrp="1"/>
          </p:cNvSpPr>
          <p:nvPr>
            <p:ph type="title"/>
          </p:nvPr>
        </p:nvSpPr>
        <p:spPr>
          <a:xfrm>
            <a:off x="453327" y="0"/>
            <a:ext cx="8062025" cy="1208868"/>
          </a:xfrm>
        </p:spPr>
        <p:txBody>
          <a:bodyPr anchor="b">
            <a:normAutofit/>
          </a:bodyPr>
          <a:lstStyle>
            <a:lvl1pPr latinLnBrk="0">
              <a:defRPr lang="zh-CN" sz="2700">
                <a:solidFill>
                  <a:schemeClr val="bg1"/>
                </a:solidFill>
              </a:defRPr>
            </a:lvl1pPr>
          </a:lstStyle>
          <a:p>
            <a:r>
              <a:rPr lang="zh-CN" altLang="en-US" smtClean="0"/>
              <a:t>单击此处编辑母版标题样式</a:t>
            </a:r>
            <a:endParaRPr lang="zh-CN"/>
          </a:p>
        </p:txBody>
      </p:sp>
      <p:sp>
        <p:nvSpPr>
          <p:cNvPr id="3" name="内容占位符 2"/>
          <p:cNvSpPr>
            <a:spLocks noGrp="1"/>
          </p:cNvSpPr>
          <p:nvPr>
            <p:ph idx="1"/>
          </p:nvPr>
        </p:nvSpPr>
        <p:spPr>
          <a:xfrm>
            <a:off x="628652" y="1825625"/>
            <a:ext cx="3125815" cy="4351338"/>
          </a:xfrm>
        </p:spPr>
        <p:txBody>
          <a:bodyPr>
            <a:normAutofit/>
          </a:bodyPr>
          <a:lstStyle>
            <a:lvl1pPr marL="0" indent="0" latinLnBrk="0">
              <a:lnSpc>
                <a:spcPct val="150000"/>
              </a:lnSpc>
              <a:spcAft>
                <a:spcPts val="900"/>
              </a:spcAft>
              <a:buNone/>
              <a:defRPr lang="zh-CN" sz="1200">
                <a:solidFill>
                  <a:schemeClr val="bg1">
                    <a:lumMod val="50000"/>
                  </a:schemeClr>
                </a:solidFill>
              </a:defRPr>
            </a:lvl1pPr>
            <a:lvl2pPr latinLnBrk="0">
              <a:lnSpc>
                <a:spcPct val="150000"/>
              </a:lnSpc>
              <a:spcAft>
                <a:spcPts val="900"/>
              </a:spcAft>
              <a:defRPr lang="zh-CN" sz="1050">
                <a:solidFill>
                  <a:schemeClr val="bg1">
                    <a:lumMod val="50000"/>
                  </a:schemeClr>
                </a:solidFill>
              </a:defRPr>
            </a:lvl2pPr>
            <a:lvl3pPr latinLnBrk="0">
              <a:lnSpc>
                <a:spcPct val="150000"/>
              </a:lnSpc>
              <a:spcAft>
                <a:spcPts val="900"/>
              </a:spcAft>
              <a:defRPr lang="zh-CN" sz="900">
                <a:solidFill>
                  <a:schemeClr val="bg1">
                    <a:lumMod val="50000"/>
                  </a:schemeClr>
                </a:solidFill>
              </a:defRPr>
            </a:lvl3pPr>
            <a:lvl4pPr latinLnBrk="0">
              <a:lnSpc>
                <a:spcPct val="150000"/>
              </a:lnSpc>
              <a:spcAft>
                <a:spcPts val="900"/>
              </a:spcAft>
              <a:defRPr lang="zh-CN" sz="825">
                <a:solidFill>
                  <a:schemeClr val="bg1">
                    <a:lumMod val="50000"/>
                  </a:schemeClr>
                </a:solidFill>
              </a:defRPr>
            </a:lvl4pPr>
            <a:lvl5pPr latinLnBrk="0">
              <a:lnSpc>
                <a:spcPct val="150000"/>
              </a:lnSpc>
              <a:spcAft>
                <a:spcPts val="900"/>
              </a:spcAft>
              <a:defRPr lang="zh-CN" sz="825">
                <a:solidFill>
                  <a:schemeClr val="bg1">
                    <a:lumMod val="50000"/>
                  </a:schemeClr>
                </a:solidFill>
              </a:defRPr>
            </a:lvl5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dirty="0"/>
          </a:p>
        </p:txBody>
      </p:sp>
      <p:sp>
        <p:nvSpPr>
          <p:cNvPr id="4" name="日期占位符 3"/>
          <p:cNvSpPr>
            <a:spLocks noGrp="1"/>
          </p:cNvSpPr>
          <p:nvPr>
            <p:ph type="dt" sz="half" idx="10"/>
          </p:nvPr>
        </p:nvSpPr>
        <p:spPr/>
        <p:txBody>
          <a:bodyPr/>
          <a:lstStyle/>
          <a:p>
            <a:fld id="{67D8CA1D-DBEB-4323-B7A6-B099389A535B}" type="datetime1">
              <a:rPr lang="zh-CN" altLang="en-US" smtClean="0"/>
              <a:pPr/>
              <a:t>2019/5/8</a:t>
            </a:fld>
            <a:endParaRPr lang="zh-CN"/>
          </a:p>
        </p:txBody>
      </p:sp>
      <p:sp>
        <p:nvSpPr>
          <p:cNvPr id="5"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9860EDB8-5305-433F-BE41-D7A86D811DB3}" type="slidenum">
              <a:rPr/>
              <a:pPr/>
              <a:t>‹#›</a:t>
            </a:fld>
            <a:endParaRPr lang="zh-CN"/>
          </a:p>
        </p:txBody>
      </p:sp>
      <p:sp>
        <p:nvSpPr>
          <p:cNvPr id="8" name="矩形 7"/>
          <p:cNvSpPr/>
          <p:nvPr userDrawn="1"/>
        </p:nvSpPr>
        <p:spPr>
          <a:xfrm>
            <a:off x="0" y="0"/>
            <a:ext cx="9144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545508C9-618F-40D6-AD3F-BB24DD679DF0}" type="datetime1">
              <a:rPr lang="zh-CN" altLang="en-US" smtClean="0"/>
              <a:pPr/>
              <a:t>2019/5/8</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pPr/>
              <a:t>‹#›</a:t>
            </a:fld>
            <a:endParaRPr lang="zh-CN" altLang="en-US"/>
          </a:p>
        </p:txBody>
      </p:sp>
      <p:sp>
        <p:nvSpPr>
          <p:cNvPr id="5" name="KSO_TEMPLATE" hidden="1"/>
          <p:cNvSpPr/>
          <p:nvPr>
            <p:custDataLst>
              <p:tags r:id="rId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502448" y="443234"/>
            <a:ext cx="8139178"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p>
        </p:txBody>
      </p:sp>
      <p:sp>
        <p:nvSpPr>
          <p:cNvPr id="3" name="图片占位符 2"/>
          <p:cNvSpPr>
            <a:spLocks noGrp="1"/>
          </p:cNvSpPr>
          <p:nvPr>
            <p:ph type="pic" idx="1"/>
            <p:custDataLst>
              <p:tags r:id="rId2"/>
            </p:custDataLst>
          </p:nvPr>
        </p:nvSpPr>
        <p:spPr>
          <a:xfrm>
            <a:off x="502448" y="952508"/>
            <a:ext cx="396243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solidFill>
                <a:uFillTx/>
                <a:latin typeface="+mn-lt"/>
                <a:ea typeface="+mn-ea"/>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5pPr>
          </a:lstStyle>
          <a:p>
            <a:pPr lvl="0"/>
            <a:endParaRPr>
              <a:sym typeface="+mn-ea"/>
            </a:endParaRPr>
          </a:p>
        </p:txBody>
      </p:sp>
      <p:sp>
        <p:nvSpPr>
          <p:cNvPr id="4" name="文本占位符 3"/>
          <p:cNvSpPr>
            <a:spLocks noGrp="1"/>
          </p:cNvSpPr>
          <p:nvPr>
            <p:ph type="body" sz="half" idx="2"/>
            <p:custDataLst>
              <p:tags r:id="rId3"/>
            </p:custDataLst>
          </p:nvPr>
        </p:nvSpPr>
        <p:spPr>
          <a:xfrm>
            <a:off x="4679194" y="952508"/>
            <a:ext cx="3962432" cy="5388907"/>
          </a:xfrm>
        </p:spPr>
        <p:txBody>
          <a:bodyPr vert="horz" lIns="101600" tIns="0" rIns="82550" bIns="0" rtlCol="0">
            <a:norm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stStyle>
          <a:p>
            <a:pPr lvl="0"/>
            <a:r>
              <a:rPr>
                <a:sym typeface="+mn-ea"/>
              </a:rPr>
              <a:t>单击此处编辑母版文本样式</a:t>
            </a:r>
          </a:p>
        </p:txBody>
      </p:sp>
      <p:sp>
        <p:nvSpPr>
          <p:cNvPr id="5" name="日期占位符 4"/>
          <p:cNvSpPr>
            <a:spLocks noGrp="1"/>
          </p:cNvSpPr>
          <p:nvPr>
            <p:ph type="dt" sz="half" idx="10"/>
            <p:custDataLst>
              <p:tags r:id="rId4"/>
            </p:custDataLst>
          </p:nvPr>
        </p:nvSpPr>
        <p:spPr/>
        <p:txBody>
          <a:bodyPr/>
          <a:lstStyle/>
          <a:p>
            <a:fld id="{2D0862C9-FBD2-44E9-8F32-36F2B9A01F33}" type="datetime1">
              <a:rPr lang="zh-CN" altLang="en-US" smtClean="0"/>
              <a:pPr/>
              <a:t>2019/5/8</a:t>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pPr/>
              <a:t>‹#›</a:t>
            </a:fld>
            <a:endParaRPr lang="zh-CN" altLang="en-US"/>
          </a:p>
        </p:txBody>
      </p:sp>
      <p:sp>
        <p:nvSpPr>
          <p:cNvPr id="8" name="KSO_TEMPLATE" hidden="1"/>
          <p:cNvSpPr/>
          <p:nvPr>
            <p:custDataLst>
              <p:tags r:id="rId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1"/>
            </p:custDataLst>
          </p:nvPr>
        </p:nvSpPr>
        <p:spPr>
          <a:xfrm>
            <a:off x="7928351" y="952508"/>
            <a:ext cx="713238"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p>
        </p:txBody>
      </p:sp>
      <p:sp>
        <p:nvSpPr>
          <p:cNvPr id="3" name="竖排文字占位符 2"/>
          <p:cNvSpPr>
            <a:spLocks noGrp="1"/>
          </p:cNvSpPr>
          <p:nvPr>
            <p:ph type="body" orient="vert" idx="1"/>
            <p:custDataLst>
              <p:tags r:id="rId2"/>
            </p:custDataLst>
          </p:nvPr>
        </p:nvSpPr>
        <p:spPr>
          <a:xfrm>
            <a:off x="502444" y="952500"/>
            <a:ext cx="7371076" cy="5388907"/>
          </a:xfrm>
        </p:spPr>
        <p:txBody>
          <a:bodyPr vert="eaVert"/>
          <a:lstStyle>
            <a:lvl1pPr indent="0" eaLnBrk="1" fontAlgn="auto" latinLnBrk="0" hangingPunct="1">
              <a:defRPr>
                <a:solidFill>
                  <a:schemeClr val="tx1">
                    <a:lumMod val="85000"/>
                    <a:lumOff val="15000"/>
                  </a:schemeClr>
                </a:solidFill>
                <a:latin typeface="微软雅黑" panose="020B0503020204020204" charset="-122"/>
                <a:ea typeface="微软雅黑" panose="020B0503020204020204" charset="-122"/>
              </a:defRPr>
            </a:lvl1pPr>
            <a:lvl2pPr indent="0" eaLnBrk="1" fontAlgn="auto" latinLnBrk="0" hangingPunct="1">
              <a:defRPr>
                <a:solidFill>
                  <a:schemeClr val="tx1">
                    <a:lumMod val="85000"/>
                    <a:lumOff val="15000"/>
                  </a:schemeClr>
                </a:solidFill>
                <a:latin typeface="微软雅黑" panose="020B0503020204020204" charset="-122"/>
                <a:ea typeface="微软雅黑" panose="020B0503020204020204" charset="-122"/>
              </a:defRPr>
            </a:lvl2pPr>
            <a:lvl3pPr indent="0" eaLnBrk="1" fontAlgn="auto" latinLnBrk="0" hangingPunct="1">
              <a:defRPr>
                <a:solidFill>
                  <a:schemeClr val="tx1">
                    <a:lumMod val="85000"/>
                    <a:lumOff val="15000"/>
                  </a:schemeClr>
                </a:solidFill>
                <a:latin typeface="微软雅黑" panose="020B0503020204020204" charset="-122"/>
                <a:ea typeface="微软雅黑" panose="020B0503020204020204" charset="-122"/>
              </a:defRPr>
            </a:lvl3pPr>
            <a:lvl4pPr indent="0" eaLnBrk="1" fontAlgn="auto" latinLnBrk="0" hangingPunct="1">
              <a:defRPr>
                <a:solidFill>
                  <a:schemeClr val="tx1">
                    <a:lumMod val="85000"/>
                    <a:lumOff val="15000"/>
                  </a:schemeClr>
                </a:solidFill>
                <a:latin typeface="微软雅黑" panose="020B0503020204020204" charset="-122"/>
                <a:ea typeface="微软雅黑" panose="020B0503020204020204" charset="-122"/>
              </a:defRPr>
            </a:lvl4pPr>
            <a:lvl5pPr indent="0" eaLnBrk="1" fontAlgn="auto" latinLnBrk="0" hangingPunct="1">
              <a:defRPr>
                <a:solidFill>
                  <a:schemeClr val="tx1">
                    <a:lumMod val="85000"/>
                    <a:lumOff val="15000"/>
                  </a:schemeClr>
                </a:solidFill>
                <a:latin typeface="微软雅黑" panose="020B0503020204020204" charset="-122"/>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202BE786-ED03-4D3F-B467-0FA13B9B7CDC}" type="datetime1">
              <a:rPr lang="zh-CN" altLang="en-US" smtClean="0"/>
              <a:pPr/>
              <a:t>2019/5/8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pPr/>
              <a:t>‹#›</a:t>
            </a:fld>
            <a:endParaRPr lang="zh-CN" altLang="en-US"/>
          </a:p>
        </p:txBody>
      </p:sp>
      <p:sp>
        <p:nvSpPr>
          <p:cNvPr id="7" name="KSO_TEMPLATE" hidden="1"/>
          <p:cNvSpPr/>
          <p:nvPr>
            <p:custDataLst>
              <p:tags r:id="rId6"/>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E1BF4240-0D94-4C4D-A6EA-AA9CD75DD070}" type="datetime1">
              <a:rPr lang="zh-CN" altLang="en-US" smtClean="0"/>
              <a:pPr/>
              <a:t>2019/5/8</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pPr/>
              <a:t>‹#›</a:t>
            </a:fld>
            <a:endParaRPr lang="zh-CN" altLang="en-US"/>
          </a:p>
        </p:txBody>
      </p:sp>
      <p:sp>
        <p:nvSpPr>
          <p:cNvPr id="7" name="内容占位符 6"/>
          <p:cNvSpPr>
            <a:spLocks noGrp="1"/>
          </p:cNvSpPr>
          <p:nvPr>
            <p:ph sz="quarter" idx="13"/>
            <p:custDataLst>
              <p:tags r:id="rId4"/>
            </p:custDataLst>
          </p:nvPr>
        </p:nvSpPr>
        <p:spPr>
          <a:xfrm>
            <a:off x="502448" y="952508"/>
            <a:ext cx="8139178" cy="5388907"/>
          </a:xfrm>
        </p:spPr>
        <p:txBody>
          <a:bodyPr/>
          <a:lstStyle>
            <a:lvl1pPr>
              <a:defRPr>
                <a:solidFill>
                  <a:schemeClr val="tx1">
                    <a:lumMod val="85000"/>
                    <a:lumOff val="15000"/>
                  </a:schemeClr>
                </a:solidFill>
                <a:latin typeface="微软雅黑" panose="020B0503020204020204" charset="-122"/>
                <a:ea typeface="微软雅黑" panose="020B0503020204020204" charset="-122"/>
              </a:defRPr>
            </a:lvl1pPr>
            <a:lvl2pPr>
              <a:defRPr>
                <a:solidFill>
                  <a:schemeClr val="tx1">
                    <a:lumMod val="85000"/>
                    <a:lumOff val="15000"/>
                  </a:schemeClr>
                </a:solidFill>
                <a:latin typeface="微软雅黑" panose="020B0503020204020204" charset="-122"/>
                <a:ea typeface="微软雅黑" panose="020B0503020204020204" charset="-122"/>
              </a:defRPr>
            </a:lvl2pPr>
            <a:lvl3pPr>
              <a:defRPr>
                <a:solidFill>
                  <a:schemeClr val="tx1">
                    <a:lumMod val="85000"/>
                    <a:lumOff val="15000"/>
                  </a:schemeClr>
                </a:solidFill>
                <a:latin typeface="微软雅黑" panose="020B0503020204020204" charset="-122"/>
                <a:ea typeface="微软雅黑" panose="020B0503020204020204" charset="-122"/>
              </a:defRPr>
            </a:lvl3pPr>
            <a:lvl4pPr>
              <a:defRPr>
                <a:solidFill>
                  <a:schemeClr val="tx1">
                    <a:lumMod val="85000"/>
                    <a:lumOff val="15000"/>
                  </a:schemeClr>
                </a:solidFill>
                <a:latin typeface="微软雅黑" panose="020B0503020204020204" charset="-122"/>
                <a:ea typeface="微软雅黑" panose="020B0503020204020204" charset="-122"/>
              </a:defRPr>
            </a:lvl4pPr>
            <a:lvl5pPr>
              <a:defRPr>
                <a:solidFill>
                  <a:schemeClr val="tx1">
                    <a:lumMod val="85000"/>
                    <a:lumOff val="15000"/>
                  </a:schemeClr>
                </a:solidFill>
                <a:latin typeface="微软雅黑" panose="020B0503020204020204" charset="-122"/>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 name="KSO_TEMPLATE" hidden="1"/>
          <p:cNvSpPr/>
          <p:nvPr>
            <p:custDataLst>
              <p:tags r:id="rId5"/>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13" name="标题 1"/>
          <p:cNvSpPr>
            <a:spLocks noGrp="1"/>
          </p:cNvSpPr>
          <p:nvPr>
            <p:ph type="ctrTitle" hasCustomPrompt="1"/>
            <p:custDataLst>
              <p:tags r:id="rId1"/>
            </p:custDataLst>
          </p:nvPr>
        </p:nvSpPr>
        <p:spPr>
          <a:xfrm>
            <a:off x="2537222" y="3741665"/>
            <a:ext cx="4069557" cy="1621509"/>
          </a:xfrm>
        </p:spPr>
        <p:txBody>
          <a:bodyPr anchor="b">
            <a:normAutofit/>
          </a:bodyPr>
          <a:lstStyle>
            <a:lvl1pPr marL="0" indent="0" algn="ctr">
              <a:buFont typeface="Arial" panose="020B0604020202020204" pitchFamily="34" charset="0"/>
              <a:buNone/>
              <a:defRPr sz="6600">
                <a:solidFill>
                  <a:schemeClr val="tx1">
                    <a:lumMod val="85000"/>
                    <a:lumOff val="15000"/>
                  </a:schemeClr>
                </a:solidFill>
              </a:defRPr>
            </a:lvl1pPr>
          </a:lstStyle>
          <a:p>
            <a:r>
              <a:rPr lang="zh-CN" altLang="en-US" dirty="0"/>
              <a:t>编辑标题</a:t>
            </a:r>
          </a:p>
        </p:txBody>
      </p:sp>
      <p:grpSp>
        <p:nvGrpSpPr>
          <p:cNvPr id="292" name="组合 291"/>
          <p:cNvGrpSpPr/>
          <p:nvPr>
            <p:custDataLst>
              <p:tags r:id="rId2"/>
            </p:custDataLst>
          </p:nvPr>
        </p:nvGrpSpPr>
        <p:grpSpPr>
          <a:xfrm>
            <a:off x="2559857" y="511086"/>
            <a:ext cx="4024287" cy="3042367"/>
            <a:chOff x="4394200" y="2070100"/>
            <a:chExt cx="7119938" cy="4037013"/>
          </a:xfrm>
        </p:grpSpPr>
        <p:sp>
          <p:nvSpPr>
            <p:cNvPr id="293" name="Freeform 5"/>
            <p:cNvSpPr/>
            <p:nvPr>
              <p:custDataLst>
                <p:tags r:id="rId7"/>
              </p:custDataLst>
            </p:nvPr>
          </p:nvSpPr>
          <p:spPr bwMode="auto">
            <a:xfrm>
              <a:off x="6100763" y="3554413"/>
              <a:ext cx="5391150" cy="2452688"/>
            </a:xfrm>
            <a:custGeom>
              <a:avLst/>
              <a:gdLst>
                <a:gd name="T0" fmla="*/ 105 w 919"/>
                <a:gd name="T1" fmla="*/ 0 h 418"/>
                <a:gd name="T2" fmla="*/ 782 w 919"/>
                <a:gd name="T3" fmla="*/ 0 h 418"/>
                <a:gd name="T4" fmla="*/ 808 w 919"/>
                <a:gd name="T5" fmla="*/ 35 h 418"/>
                <a:gd name="T6" fmla="*/ 787 w 919"/>
                <a:gd name="T7" fmla="*/ 64 h 418"/>
                <a:gd name="T8" fmla="*/ 736 w 919"/>
                <a:gd name="T9" fmla="*/ 64 h 418"/>
                <a:gd name="T10" fmla="*/ 723 w 919"/>
                <a:gd name="T11" fmla="*/ 82 h 418"/>
                <a:gd name="T12" fmla="*/ 723 w 919"/>
                <a:gd name="T13" fmla="*/ 91 h 418"/>
                <a:gd name="T14" fmla="*/ 736 w 919"/>
                <a:gd name="T15" fmla="*/ 108 h 418"/>
                <a:gd name="T16" fmla="*/ 861 w 919"/>
                <a:gd name="T17" fmla="*/ 108 h 418"/>
                <a:gd name="T18" fmla="*/ 883 w 919"/>
                <a:gd name="T19" fmla="*/ 137 h 418"/>
                <a:gd name="T20" fmla="*/ 861 w 919"/>
                <a:gd name="T21" fmla="*/ 166 h 418"/>
                <a:gd name="T22" fmla="*/ 664 w 919"/>
                <a:gd name="T23" fmla="*/ 168 h 418"/>
                <a:gd name="T24" fmla="*/ 651 w 919"/>
                <a:gd name="T25" fmla="*/ 185 h 418"/>
                <a:gd name="T26" fmla="*/ 651 w 919"/>
                <a:gd name="T27" fmla="*/ 190 h 418"/>
                <a:gd name="T28" fmla="*/ 664 w 919"/>
                <a:gd name="T29" fmla="*/ 207 h 418"/>
                <a:gd name="T30" fmla="*/ 781 w 919"/>
                <a:gd name="T31" fmla="*/ 206 h 418"/>
                <a:gd name="T32" fmla="*/ 802 w 919"/>
                <a:gd name="T33" fmla="*/ 235 h 418"/>
                <a:gd name="T34" fmla="*/ 802 w 919"/>
                <a:gd name="T35" fmla="*/ 242 h 418"/>
                <a:gd name="T36" fmla="*/ 781 w 919"/>
                <a:gd name="T37" fmla="*/ 271 h 418"/>
                <a:gd name="T38" fmla="*/ 626 w 919"/>
                <a:gd name="T39" fmla="*/ 271 h 418"/>
                <a:gd name="T40" fmla="*/ 613 w 919"/>
                <a:gd name="T41" fmla="*/ 288 h 418"/>
                <a:gd name="T42" fmla="*/ 613 w 919"/>
                <a:gd name="T43" fmla="*/ 305 h 418"/>
                <a:gd name="T44" fmla="*/ 626 w 919"/>
                <a:gd name="T45" fmla="*/ 323 h 418"/>
                <a:gd name="T46" fmla="*/ 886 w 919"/>
                <a:gd name="T47" fmla="*/ 327 h 418"/>
                <a:gd name="T48" fmla="*/ 919 w 919"/>
                <a:gd name="T49" fmla="*/ 373 h 418"/>
                <a:gd name="T50" fmla="*/ 886 w 919"/>
                <a:gd name="T51" fmla="*/ 418 h 418"/>
                <a:gd name="T52" fmla="*/ 40 w 919"/>
                <a:gd name="T53" fmla="*/ 418 h 418"/>
                <a:gd name="T54" fmla="*/ 0 w 919"/>
                <a:gd name="T55" fmla="*/ 363 h 418"/>
                <a:gd name="T56" fmla="*/ 40 w 919"/>
                <a:gd name="T57" fmla="*/ 309 h 418"/>
                <a:gd name="T58" fmla="*/ 127 w 919"/>
                <a:gd name="T59" fmla="*/ 309 h 418"/>
                <a:gd name="T60" fmla="*/ 140 w 919"/>
                <a:gd name="T61" fmla="*/ 292 h 418"/>
                <a:gd name="T62" fmla="*/ 140 w 919"/>
                <a:gd name="T63" fmla="*/ 284 h 418"/>
                <a:gd name="T64" fmla="*/ 127 w 919"/>
                <a:gd name="T65" fmla="*/ 266 h 418"/>
                <a:gd name="T66" fmla="*/ 64 w 919"/>
                <a:gd name="T67" fmla="*/ 266 h 418"/>
                <a:gd name="T68" fmla="*/ 43 w 919"/>
                <a:gd name="T69" fmla="*/ 237 h 418"/>
                <a:gd name="T70" fmla="*/ 43 w 919"/>
                <a:gd name="T71" fmla="*/ 235 h 418"/>
                <a:gd name="T72" fmla="*/ 64 w 919"/>
                <a:gd name="T73" fmla="*/ 206 h 418"/>
                <a:gd name="T74" fmla="*/ 245 w 919"/>
                <a:gd name="T75" fmla="*/ 206 h 418"/>
                <a:gd name="T76" fmla="*/ 258 w 919"/>
                <a:gd name="T77" fmla="*/ 189 h 418"/>
                <a:gd name="T78" fmla="*/ 245 w 919"/>
                <a:gd name="T79" fmla="*/ 171 h 418"/>
                <a:gd name="T80" fmla="*/ 122 w 919"/>
                <a:gd name="T81" fmla="*/ 171 h 418"/>
                <a:gd name="T82" fmla="*/ 101 w 919"/>
                <a:gd name="T83" fmla="*/ 142 h 418"/>
                <a:gd name="T84" fmla="*/ 101 w 919"/>
                <a:gd name="T85" fmla="*/ 136 h 418"/>
                <a:gd name="T86" fmla="*/ 122 w 919"/>
                <a:gd name="T87" fmla="*/ 107 h 418"/>
                <a:gd name="T88" fmla="*/ 261 w 919"/>
                <a:gd name="T89" fmla="*/ 107 h 418"/>
                <a:gd name="T90" fmla="*/ 274 w 919"/>
                <a:gd name="T91" fmla="*/ 90 h 418"/>
                <a:gd name="T92" fmla="*/ 274 w 919"/>
                <a:gd name="T93" fmla="*/ 75 h 418"/>
                <a:gd name="T94" fmla="*/ 261 w 919"/>
                <a:gd name="T95" fmla="*/ 58 h 418"/>
                <a:gd name="T96" fmla="*/ 105 w 919"/>
                <a:gd name="T97" fmla="*/ 58 h 418"/>
                <a:gd name="T98" fmla="*/ 84 w 919"/>
                <a:gd name="T99" fmla="*/ 29 h 418"/>
                <a:gd name="T100" fmla="*/ 84 w 919"/>
                <a:gd name="T101" fmla="*/ 28 h 418"/>
                <a:gd name="T102" fmla="*/ 105 w 919"/>
                <a:gd name="T103"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19" h="418">
                  <a:moveTo>
                    <a:pt x="105" y="0"/>
                  </a:moveTo>
                  <a:cubicBezTo>
                    <a:pt x="782" y="0"/>
                    <a:pt x="782" y="0"/>
                    <a:pt x="782" y="0"/>
                  </a:cubicBezTo>
                  <a:cubicBezTo>
                    <a:pt x="796" y="0"/>
                    <a:pt x="808" y="16"/>
                    <a:pt x="808" y="35"/>
                  </a:cubicBezTo>
                  <a:cubicBezTo>
                    <a:pt x="808" y="51"/>
                    <a:pt x="799" y="64"/>
                    <a:pt x="787" y="64"/>
                  </a:cubicBezTo>
                  <a:cubicBezTo>
                    <a:pt x="736" y="64"/>
                    <a:pt x="736" y="64"/>
                    <a:pt x="736" y="64"/>
                  </a:cubicBezTo>
                  <a:cubicBezTo>
                    <a:pt x="729" y="64"/>
                    <a:pt x="723" y="72"/>
                    <a:pt x="723" y="82"/>
                  </a:cubicBezTo>
                  <a:cubicBezTo>
                    <a:pt x="723" y="91"/>
                    <a:pt x="723" y="91"/>
                    <a:pt x="723" y="91"/>
                  </a:cubicBezTo>
                  <a:cubicBezTo>
                    <a:pt x="723" y="101"/>
                    <a:pt x="729" y="108"/>
                    <a:pt x="736" y="108"/>
                  </a:cubicBezTo>
                  <a:cubicBezTo>
                    <a:pt x="861" y="108"/>
                    <a:pt x="861" y="108"/>
                    <a:pt x="861" y="108"/>
                  </a:cubicBezTo>
                  <a:cubicBezTo>
                    <a:pt x="873" y="108"/>
                    <a:pt x="883" y="121"/>
                    <a:pt x="883" y="137"/>
                  </a:cubicBezTo>
                  <a:cubicBezTo>
                    <a:pt x="883" y="153"/>
                    <a:pt x="873" y="166"/>
                    <a:pt x="861" y="166"/>
                  </a:cubicBezTo>
                  <a:cubicBezTo>
                    <a:pt x="664" y="168"/>
                    <a:pt x="664" y="168"/>
                    <a:pt x="664" y="168"/>
                  </a:cubicBezTo>
                  <a:cubicBezTo>
                    <a:pt x="657" y="168"/>
                    <a:pt x="651" y="176"/>
                    <a:pt x="651" y="185"/>
                  </a:cubicBezTo>
                  <a:cubicBezTo>
                    <a:pt x="651" y="190"/>
                    <a:pt x="651" y="190"/>
                    <a:pt x="651" y="190"/>
                  </a:cubicBezTo>
                  <a:cubicBezTo>
                    <a:pt x="651" y="199"/>
                    <a:pt x="657" y="207"/>
                    <a:pt x="664" y="207"/>
                  </a:cubicBezTo>
                  <a:cubicBezTo>
                    <a:pt x="781" y="206"/>
                    <a:pt x="781" y="206"/>
                    <a:pt x="781" y="206"/>
                  </a:cubicBezTo>
                  <a:cubicBezTo>
                    <a:pt x="793" y="206"/>
                    <a:pt x="802" y="219"/>
                    <a:pt x="802" y="235"/>
                  </a:cubicBezTo>
                  <a:cubicBezTo>
                    <a:pt x="802" y="242"/>
                    <a:pt x="802" y="242"/>
                    <a:pt x="802" y="242"/>
                  </a:cubicBezTo>
                  <a:cubicBezTo>
                    <a:pt x="802" y="258"/>
                    <a:pt x="793" y="271"/>
                    <a:pt x="781" y="271"/>
                  </a:cubicBezTo>
                  <a:cubicBezTo>
                    <a:pt x="626" y="271"/>
                    <a:pt x="626" y="271"/>
                    <a:pt x="626" y="271"/>
                  </a:cubicBezTo>
                  <a:cubicBezTo>
                    <a:pt x="619" y="271"/>
                    <a:pt x="613" y="279"/>
                    <a:pt x="613" y="288"/>
                  </a:cubicBezTo>
                  <a:cubicBezTo>
                    <a:pt x="613" y="305"/>
                    <a:pt x="613" y="305"/>
                    <a:pt x="613" y="305"/>
                  </a:cubicBezTo>
                  <a:cubicBezTo>
                    <a:pt x="613" y="315"/>
                    <a:pt x="619" y="322"/>
                    <a:pt x="626" y="323"/>
                  </a:cubicBezTo>
                  <a:cubicBezTo>
                    <a:pt x="886" y="327"/>
                    <a:pt x="886" y="327"/>
                    <a:pt x="886" y="327"/>
                  </a:cubicBezTo>
                  <a:cubicBezTo>
                    <a:pt x="905" y="327"/>
                    <a:pt x="919" y="348"/>
                    <a:pt x="919" y="373"/>
                  </a:cubicBezTo>
                  <a:cubicBezTo>
                    <a:pt x="919" y="398"/>
                    <a:pt x="904" y="418"/>
                    <a:pt x="886" y="418"/>
                  </a:cubicBezTo>
                  <a:cubicBezTo>
                    <a:pt x="40" y="418"/>
                    <a:pt x="40" y="418"/>
                    <a:pt x="40" y="418"/>
                  </a:cubicBezTo>
                  <a:cubicBezTo>
                    <a:pt x="18" y="418"/>
                    <a:pt x="0" y="394"/>
                    <a:pt x="0" y="363"/>
                  </a:cubicBezTo>
                  <a:cubicBezTo>
                    <a:pt x="0" y="333"/>
                    <a:pt x="18" y="309"/>
                    <a:pt x="40" y="309"/>
                  </a:cubicBezTo>
                  <a:cubicBezTo>
                    <a:pt x="127" y="309"/>
                    <a:pt x="127" y="309"/>
                    <a:pt x="127" y="309"/>
                  </a:cubicBezTo>
                  <a:cubicBezTo>
                    <a:pt x="134" y="310"/>
                    <a:pt x="140" y="302"/>
                    <a:pt x="140" y="292"/>
                  </a:cubicBezTo>
                  <a:cubicBezTo>
                    <a:pt x="140" y="284"/>
                    <a:pt x="140" y="284"/>
                    <a:pt x="140" y="284"/>
                  </a:cubicBezTo>
                  <a:cubicBezTo>
                    <a:pt x="140" y="274"/>
                    <a:pt x="134" y="266"/>
                    <a:pt x="127" y="266"/>
                  </a:cubicBezTo>
                  <a:cubicBezTo>
                    <a:pt x="64" y="266"/>
                    <a:pt x="64" y="266"/>
                    <a:pt x="64" y="266"/>
                  </a:cubicBezTo>
                  <a:cubicBezTo>
                    <a:pt x="52" y="266"/>
                    <a:pt x="43" y="253"/>
                    <a:pt x="43" y="237"/>
                  </a:cubicBezTo>
                  <a:cubicBezTo>
                    <a:pt x="43" y="235"/>
                    <a:pt x="43" y="235"/>
                    <a:pt x="43" y="235"/>
                  </a:cubicBezTo>
                  <a:cubicBezTo>
                    <a:pt x="43" y="219"/>
                    <a:pt x="52" y="206"/>
                    <a:pt x="64" y="206"/>
                  </a:cubicBezTo>
                  <a:cubicBezTo>
                    <a:pt x="245" y="206"/>
                    <a:pt x="245" y="206"/>
                    <a:pt x="245" y="206"/>
                  </a:cubicBezTo>
                  <a:cubicBezTo>
                    <a:pt x="252" y="206"/>
                    <a:pt x="258" y="198"/>
                    <a:pt x="258" y="189"/>
                  </a:cubicBezTo>
                  <a:cubicBezTo>
                    <a:pt x="258" y="179"/>
                    <a:pt x="252" y="171"/>
                    <a:pt x="245" y="171"/>
                  </a:cubicBezTo>
                  <a:cubicBezTo>
                    <a:pt x="122" y="171"/>
                    <a:pt x="122" y="171"/>
                    <a:pt x="122" y="171"/>
                  </a:cubicBezTo>
                  <a:cubicBezTo>
                    <a:pt x="110" y="171"/>
                    <a:pt x="101" y="158"/>
                    <a:pt x="101" y="142"/>
                  </a:cubicBezTo>
                  <a:cubicBezTo>
                    <a:pt x="101" y="136"/>
                    <a:pt x="101" y="136"/>
                    <a:pt x="101" y="136"/>
                  </a:cubicBezTo>
                  <a:cubicBezTo>
                    <a:pt x="101" y="120"/>
                    <a:pt x="110" y="107"/>
                    <a:pt x="122" y="107"/>
                  </a:cubicBezTo>
                  <a:cubicBezTo>
                    <a:pt x="261" y="107"/>
                    <a:pt x="261" y="107"/>
                    <a:pt x="261" y="107"/>
                  </a:cubicBezTo>
                  <a:cubicBezTo>
                    <a:pt x="269" y="107"/>
                    <a:pt x="274" y="99"/>
                    <a:pt x="274" y="90"/>
                  </a:cubicBezTo>
                  <a:cubicBezTo>
                    <a:pt x="274" y="75"/>
                    <a:pt x="274" y="75"/>
                    <a:pt x="274" y="75"/>
                  </a:cubicBezTo>
                  <a:cubicBezTo>
                    <a:pt x="274" y="65"/>
                    <a:pt x="269" y="58"/>
                    <a:pt x="261" y="58"/>
                  </a:cubicBezTo>
                  <a:cubicBezTo>
                    <a:pt x="105" y="58"/>
                    <a:pt x="105" y="58"/>
                    <a:pt x="105" y="58"/>
                  </a:cubicBezTo>
                  <a:cubicBezTo>
                    <a:pt x="93" y="58"/>
                    <a:pt x="84" y="45"/>
                    <a:pt x="84" y="29"/>
                  </a:cubicBezTo>
                  <a:cubicBezTo>
                    <a:pt x="84" y="28"/>
                    <a:pt x="84" y="28"/>
                    <a:pt x="84" y="28"/>
                  </a:cubicBezTo>
                  <a:cubicBezTo>
                    <a:pt x="84" y="12"/>
                    <a:pt x="93" y="0"/>
                    <a:pt x="105" y="0"/>
                  </a:cubicBezTo>
                </a:path>
              </a:pathLst>
            </a:custGeom>
            <a:solidFill>
              <a:srgbClr val="EDF6FC"/>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94" name="Freeform 6"/>
            <p:cNvSpPr/>
            <p:nvPr>
              <p:custDataLst>
                <p:tags r:id="rId8"/>
              </p:custDataLst>
            </p:nvPr>
          </p:nvSpPr>
          <p:spPr bwMode="auto">
            <a:xfrm>
              <a:off x="8359775" y="3149600"/>
              <a:ext cx="163513" cy="163513"/>
            </a:xfrm>
            <a:custGeom>
              <a:avLst/>
              <a:gdLst>
                <a:gd name="T0" fmla="*/ 28 w 28"/>
                <a:gd name="T1" fmla="*/ 14 h 28"/>
                <a:gd name="T2" fmla="*/ 14 w 28"/>
                <a:gd name="T3" fmla="*/ 28 h 28"/>
                <a:gd name="T4" fmla="*/ 0 w 28"/>
                <a:gd name="T5" fmla="*/ 14 h 28"/>
                <a:gd name="T6" fmla="*/ 14 w 28"/>
                <a:gd name="T7" fmla="*/ 0 h 28"/>
                <a:gd name="T8" fmla="*/ 28 w 28"/>
                <a:gd name="T9" fmla="*/ 14 h 28"/>
              </a:gdLst>
              <a:ahLst/>
              <a:cxnLst>
                <a:cxn ang="0">
                  <a:pos x="T0" y="T1"/>
                </a:cxn>
                <a:cxn ang="0">
                  <a:pos x="T2" y="T3"/>
                </a:cxn>
                <a:cxn ang="0">
                  <a:pos x="T4" y="T5"/>
                </a:cxn>
                <a:cxn ang="0">
                  <a:pos x="T6" y="T7"/>
                </a:cxn>
                <a:cxn ang="0">
                  <a:pos x="T8" y="T9"/>
                </a:cxn>
              </a:cxnLst>
              <a:rect l="0" t="0" r="r" b="b"/>
              <a:pathLst>
                <a:path w="28" h="28">
                  <a:moveTo>
                    <a:pt x="28" y="14"/>
                  </a:moveTo>
                  <a:cubicBezTo>
                    <a:pt x="19" y="16"/>
                    <a:pt x="17" y="18"/>
                    <a:pt x="14" y="28"/>
                  </a:cubicBezTo>
                  <a:cubicBezTo>
                    <a:pt x="11" y="18"/>
                    <a:pt x="9" y="16"/>
                    <a:pt x="0" y="14"/>
                  </a:cubicBezTo>
                  <a:cubicBezTo>
                    <a:pt x="9" y="11"/>
                    <a:pt x="11" y="9"/>
                    <a:pt x="14" y="0"/>
                  </a:cubicBezTo>
                  <a:cubicBezTo>
                    <a:pt x="17" y="9"/>
                    <a:pt x="19" y="11"/>
                    <a:pt x="28" y="14"/>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95" name="Oval 7"/>
            <p:cNvSpPr>
              <a:spLocks noChangeArrowheads="1"/>
            </p:cNvSpPr>
            <p:nvPr>
              <p:custDataLst>
                <p:tags r:id="rId9"/>
              </p:custDataLst>
            </p:nvPr>
          </p:nvSpPr>
          <p:spPr bwMode="auto">
            <a:xfrm>
              <a:off x="9883775" y="3125788"/>
              <a:ext cx="41275" cy="41275"/>
            </a:xfrm>
            <a:prstGeom prst="ellipse">
              <a:avLst/>
            </a:pr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96" name="Oval 8"/>
            <p:cNvSpPr>
              <a:spLocks noChangeArrowheads="1"/>
            </p:cNvSpPr>
            <p:nvPr>
              <p:custDataLst>
                <p:tags r:id="rId10"/>
              </p:custDataLst>
            </p:nvPr>
          </p:nvSpPr>
          <p:spPr bwMode="auto">
            <a:xfrm>
              <a:off x="7145338" y="4429125"/>
              <a:ext cx="46038" cy="41275"/>
            </a:xfrm>
            <a:prstGeom prst="ellipse">
              <a:avLst/>
            </a:pr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97" name="Oval 9"/>
            <p:cNvSpPr>
              <a:spLocks noChangeArrowheads="1"/>
            </p:cNvSpPr>
            <p:nvPr>
              <p:custDataLst>
                <p:tags r:id="rId11"/>
              </p:custDataLst>
            </p:nvPr>
          </p:nvSpPr>
          <p:spPr bwMode="auto">
            <a:xfrm>
              <a:off x="11474450" y="4721225"/>
              <a:ext cx="39688" cy="41275"/>
            </a:xfrm>
            <a:prstGeom prst="ellipse">
              <a:avLst/>
            </a:pr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98" name="Oval 10"/>
            <p:cNvSpPr>
              <a:spLocks noChangeArrowheads="1"/>
            </p:cNvSpPr>
            <p:nvPr>
              <p:custDataLst>
                <p:tags r:id="rId12"/>
              </p:custDataLst>
            </p:nvPr>
          </p:nvSpPr>
          <p:spPr bwMode="auto">
            <a:xfrm>
              <a:off x="10564813" y="3430588"/>
              <a:ext cx="69850" cy="71438"/>
            </a:xfrm>
            <a:prstGeom prst="ellipse">
              <a:avLst/>
            </a:pr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99" name="Freeform 11"/>
            <p:cNvSpPr/>
            <p:nvPr>
              <p:custDataLst>
                <p:tags r:id="rId13"/>
              </p:custDataLst>
            </p:nvPr>
          </p:nvSpPr>
          <p:spPr bwMode="auto">
            <a:xfrm>
              <a:off x="6470650" y="3771900"/>
              <a:ext cx="134938" cy="134938"/>
            </a:xfrm>
            <a:custGeom>
              <a:avLst/>
              <a:gdLst>
                <a:gd name="T0" fmla="*/ 23 w 23"/>
                <a:gd name="T1" fmla="*/ 12 h 23"/>
                <a:gd name="T2" fmla="*/ 11 w 23"/>
                <a:gd name="T3" fmla="*/ 23 h 23"/>
                <a:gd name="T4" fmla="*/ 0 w 23"/>
                <a:gd name="T5" fmla="*/ 12 h 23"/>
                <a:gd name="T6" fmla="*/ 11 w 23"/>
                <a:gd name="T7" fmla="*/ 0 h 23"/>
                <a:gd name="T8" fmla="*/ 23 w 23"/>
                <a:gd name="T9" fmla="*/ 12 h 23"/>
              </a:gdLst>
              <a:ahLst/>
              <a:cxnLst>
                <a:cxn ang="0">
                  <a:pos x="T0" y="T1"/>
                </a:cxn>
                <a:cxn ang="0">
                  <a:pos x="T2" y="T3"/>
                </a:cxn>
                <a:cxn ang="0">
                  <a:pos x="T4" y="T5"/>
                </a:cxn>
                <a:cxn ang="0">
                  <a:pos x="T6" y="T7"/>
                </a:cxn>
                <a:cxn ang="0">
                  <a:pos x="T8" y="T9"/>
                </a:cxn>
              </a:cxnLst>
              <a:rect l="0" t="0" r="r" b="b"/>
              <a:pathLst>
                <a:path w="23" h="23">
                  <a:moveTo>
                    <a:pt x="23" y="12"/>
                  </a:moveTo>
                  <a:cubicBezTo>
                    <a:pt x="15" y="14"/>
                    <a:pt x="13" y="15"/>
                    <a:pt x="11" y="23"/>
                  </a:cubicBezTo>
                  <a:cubicBezTo>
                    <a:pt x="9" y="15"/>
                    <a:pt x="8" y="14"/>
                    <a:pt x="0" y="12"/>
                  </a:cubicBezTo>
                  <a:cubicBezTo>
                    <a:pt x="8" y="10"/>
                    <a:pt x="9" y="8"/>
                    <a:pt x="11" y="0"/>
                  </a:cubicBezTo>
                  <a:cubicBezTo>
                    <a:pt x="13" y="8"/>
                    <a:pt x="15" y="10"/>
                    <a:pt x="23" y="12"/>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00" name="Freeform 12"/>
            <p:cNvSpPr/>
            <p:nvPr>
              <p:custDataLst>
                <p:tags r:id="rId14"/>
              </p:custDataLst>
            </p:nvPr>
          </p:nvSpPr>
          <p:spPr bwMode="auto">
            <a:xfrm>
              <a:off x="6734175" y="4692650"/>
              <a:ext cx="134938" cy="134938"/>
            </a:xfrm>
            <a:custGeom>
              <a:avLst/>
              <a:gdLst>
                <a:gd name="T0" fmla="*/ 23 w 23"/>
                <a:gd name="T1" fmla="*/ 11 h 23"/>
                <a:gd name="T2" fmla="*/ 11 w 23"/>
                <a:gd name="T3" fmla="*/ 23 h 23"/>
                <a:gd name="T4" fmla="*/ 0 w 23"/>
                <a:gd name="T5" fmla="*/ 11 h 23"/>
                <a:gd name="T6" fmla="*/ 11 w 23"/>
                <a:gd name="T7" fmla="*/ 0 h 23"/>
                <a:gd name="T8" fmla="*/ 23 w 23"/>
                <a:gd name="T9" fmla="*/ 11 h 23"/>
              </a:gdLst>
              <a:ahLst/>
              <a:cxnLst>
                <a:cxn ang="0">
                  <a:pos x="T0" y="T1"/>
                </a:cxn>
                <a:cxn ang="0">
                  <a:pos x="T2" y="T3"/>
                </a:cxn>
                <a:cxn ang="0">
                  <a:pos x="T4" y="T5"/>
                </a:cxn>
                <a:cxn ang="0">
                  <a:pos x="T6" y="T7"/>
                </a:cxn>
                <a:cxn ang="0">
                  <a:pos x="T8" y="T9"/>
                </a:cxn>
              </a:cxnLst>
              <a:rect l="0" t="0" r="r" b="b"/>
              <a:pathLst>
                <a:path w="23" h="23">
                  <a:moveTo>
                    <a:pt x="23" y="11"/>
                  </a:moveTo>
                  <a:cubicBezTo>
                    <a:pt x="15" y="14"/>
                    <a:pt x="13" y="15"/>
                    <a:pt x="11" y="23"/>
                  </a:cubicBezTo>
                  <a:cubicBezTo>
                    <a:pt x="9" y="15"/>
                    <a:pt x="8" y="14"/>
                    <a:pt x="0" y="11"/>
                  </a:cubicBezTo>
                  <a:cubicBezTo>
                    <a:pt x="8" y="9"/>
                    <a:pt x="9" y="8"/>
                    <a:pt x="11" y="0"/>
                  </a:cubicBezTo>
                  <a:cubicBezTo>
                    <a:pt x="13" y="8"/>
                    <a:pt x="15" y="9"/>
                    <a:pt x="23" y="11"/>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01" name="Freeform 13"/>
            <p:cNvSpPr/>
            <p:nvPr>
              <p:custDataLst>
                <p:tags r:id="rId15"/>
              </p:custDataLst>
            </p:nvPr>
          </p:nvSpPr>
          <p:spPr bwMode="auto">
            <a:xfrm>
              <a:off x="7978775" y="4117975"/>
              <a:ext cx="2181225" cy="1296988"/>
            </a:xfrm>
            <a:custGeom>
              <a:avLst/>
              <a:gdLst>
                <a:gd name="T0" fmla="*/ 363 w 372"/>
                <a:gd name="T1" fmla="*/ 221 h 221"/>
                <a:gd name="T2" fmla="*/ 9 w 372"/>
                <a:gd name="T3" fmla="*/ 221 h 221"/>
                <a:gd name="T4" fmla="*/ 0 w 372"/>
                <a:gd name="T5" fmla="*/ 212 h 221"/>
                <a:gd name="T6" fmla="*/ 0 w 372"/>
                <a:gd name="T7" fmla="*/ 17 h 221"/>
                <a:gd name="T8" fmla="*/ 17 w 372"/>
                <a:gd name="T9" fmla="*/ 0 h 221"/>
                <a:gd name="T10" fmla="*/ 355 w 372"/>
                <a:gd name="T11" fmla="*/ 0 h 221"/>
                <a:gd name="T12" fmla="*/ 372 w 372"/>
                <a:gd name="T13" fmla="*/ 17 h 221"/>
                <a:gd name="T14" fmla="*/ 372 w 372"/>
                <a:gd name="T15" fmla="*/ 212 h 221"/>
                <a:gd name="T16" fmla="*/ 363 w 372"/>
                <a:gd name="T17" fmla="*/ 221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221">
                  <a:moveTo>
                    <a:pt x="363" y="221"/>
                  </a:moveTo>
                  <a:cubicBezTo>
                    <a:pt x="9" y="221"/>
                    <a:pt x="9" y="221"/>
                    <a:pt x="9" y="221"/>
                  </a:cubicBezTo>
                  <a:cubicBezTo>
                    <a:pt x="4" y="221"/>
                    <a:pt x="0" y="217"/>
                    <a:pt x="0" y="212"/>
                  </a:cubicBezTo>
                  <a:cubicBezTo>
                    <a:pt x="0" y="17"/>
                    <a:pt x="0" y="17"/>
                    <a:pt x="0" y="17"/>
                  </a:cubicBezTo>
                  <a:cubicBezTo>
                    <a:pt x="0" y="7"/>
                    <a:pt x="8" y="0"/>
                    <a:pt x="17" y="0"/>
                  </a:cubicBezTo>
                  <a:cubicBezTo>
                    <a:pt x="355" y="0"/>
                    <a:pt x="355" y="0"/>
                    <a:pt x="355" y="0"/>
                  </a:cubicBezTo>
                  <a:cubicBezTo>
                    <a:pt x="364" y="0"/>
                    <a:pt x="372" y="7"/>
                    <a:pt x="372" y="17"/>
                  </a:cubicBezTo>
                  <a:cubicBezTo>
                    <a:pt x="372" y="212"/>
                    <a:pt x="372" y="212"/>
                    <a:pt x="372" y="212"/>
                  </a:cubicBezTo>
                  <a:cubicBezTo>
                    <a:pt x="372" y="217"/>
                    <a:pt x="368" y="221"/>
                    <a:pt x="363" y="221"/>
                  </a:cubicBezTo>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02" name="Freeform 14"/>
            <p:cNvSpPr/>
            <p:nvPr>
              <p:custDataLst>
                <p:tags r:id="rId16"/>
              </p:custDataLst>
            </p:nvPr>
          </p:nvSpPr>
          <p:spPr bwMode="auto">
            <a:xfrm>
              <a:off x="9931400" y="4100513"/>
              <a:ext cx="246063" cy="644525"/>
            </a:xfrm>
            <a:custGeom>
              <a:avLst/>
              <a:gdLst>
                <a:gd name="T0" fmla="*/ 0 w 42"/>
                <a:gd name="T1" fmla="*/ 6 h 110"/>
                <a:gd name="T2" fmla="*/ 25 w 42"/>
                <a:gd name="T3" fmla="*/ 6 h 110"/>
                <a:gd name="T4" fmla="*/ 36 w 42"/>
                <a:gd name="T5" fmla="*/ 17 h 110"/>
                <a:gd name="T6" fmla="*/ 36 w 42"/>
                <a:gd name="T7" fmla="*/ 110 h 110"/>
                <a:gd name="T8" fmla="*/ 42 w 42"/>
                <a:gd name="T9" fmla="*/ 110 h 110"/>
                <a:gd name="T10" fmla="*/ 42 w 42"/>
                <a:gd name="T11" fmla="*/ 17 h 110"/>
                <a:gd name="T12" fmla="*/ 25 w 42"/>
                <a:gd name="T13" fmla="*/ 0 h 110"/>
                <a:gd name="T14" fmla="*/ 0 w 42"/>
                <a:gd name="T15" fmla="*/ 0 h 110"/>
                <a:gd name="T16" fmla="*/ 0 w 42"/>
                <a:gd name="T17" fmla="*/ 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110">
                  <a:moveTo>
                    <a:pt x="0" y="6"/>
                  </a:moveTo>
                  <a:cubicBezTo>
                    <a:pt x="25" y="6"/>
                    <a:pt x="25" y="6"/>
                    <a:pt x="25" y="6"/>
                  </a:cubicBezTo>
                  <a:cubicBezTo>
                    <a:pt x="31" y="6"/>
                    <a:pt x="36" y="11"/>
                    <a:pt x="36" y="17"/>
                  </a:cubicBezTo>
                  <a:cubicBezTo>
                    <a:pt x="36" y="110"/>
                    <a:pt x="36" y="110"/>
                    <a:pt x="36" y="110"/>
                  </a:cubicBezTo>
                  <a:cubicBezTo>
                    <a:pt x="42" y="110"/>
                    <a:pt x="42" y="110"/>
                    <a:pt x="42" y="110"/>
                  </a:cubicBezTo>
                  <a:cubicBezTo>
                    <a:pt x="42" y="17"/>
                    <a:pt x="42" y="17"/>
                    <a:pt x="42" y="17"/>
                  </a:cubicBezTo>
                  <a:cubicBezTo>
                    <a:pt x="42" y="7"/>
                    <a:pt x="34" y="0"/>
                    <a:pt x="25" y="0"/>
                  </a:cubicBezTo>
                  <a:cubicBezTo>
                    <a:pt x="0" y="0"/>
                    <a:pt x="0" y="0"/>
                    <a:pt x="0" y="0"/>
                  </a:cubicBezTo>
                  <a:cubicBezTo>
                    <a:pt x="0" y="6"/>
                    <a:pt x="0" y="6"/>
                    <a:pt x="0"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03" name="Freeform 15"/>
            <p:cNvSpPr/>
            <p:nvPr>
              <p:custDataLst>
                <p:tags r:id="rId17"/>
              </p:custDataLst>
            </p:nvPr>
          </p:nvSpPr>
          <p:spPr bwMode="auto">
            <a:xfrm>
              <a:off x="7959725" y="4100513"/>
              <a:ext cx="241300" cy="685800"/>
            </a:xfrm>
            <a:custGeom>
              <a:avLst/>
              <a:gdLst>
                <a:gd name="T0" fmla="*/ 41 w 41"/>
                <a:gd name="T1" fmla="*/ 0 h 117"/>
                <a:gd name="T2" fmla="*/ 17 w 41"/>
                <a:gd name="T3" fmla="*/ 0 h 117"/>
                <a:gd name="T4" fmla="*/ 0 w 41"/>
                <a:gd name="T5" fmla="*/ 17 h 117"/>
                <a:gd name="T6" fmla="*/ 0 w 41"/>
                <a:gd name="T7" fmla="*/ 117 h 117"/>
                <a:gd name="T8" fmla="*/ 6 w 41"/>
                <a:gd name="T9" fmla="*/ 117 h 117"/>
                <a:gd name="T10" fmla="*/ 6 w 41"/>
                <a:gd name="T11" fmla="*/ 17 h 117"/>
                <a:gd name="T12" fmla="*/ 17 w 41"/>
                <a:gd name="T13" fmla="*/ 6 h 117"/>
                <a:gd name="T14" fmla="*/ 41 w 41"/>
                <a:gd name="T15" fmla="*/ 6 h 117"/>
                <a:gd name="T16" fmla="*/ 41 w 41"/>
                <a:gd name="T17"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117">
                  <a:moveTo>
                    <a:pt x="41" y="0"/>
                  </a:moveTo>
                  <a:cubicBezTo>
                    <a:pt x="17" y="0"/>
                    <a:pt x="17" y="0"/>
                    <a:pt x="17" y="0"/>
                  </a:cubicBezTo>
                  <a:cubicBezTo>
                    <a:pt x="7" y="0"/>
                    <a:pt x="0" y="7"/>
                    <a:pt x="0" y="17"/>
                  </a:cubicBezTo>
                  <a:cubicBezTo>
                    <a:pt x="0" y="117"/>
                    <a:pt x="0" y="117"/>
                    <a:pt x="0" y="117"/>
                  </a:cubicBezTo>
                  <a:cubicBezTo>
                    <a:pt x="6" y="117"/>
                    <a:pt x="6" y="117"/>
                    <a:pt x="6" y="117"/>
                  </a:cubicBezTo>
                  <a:cubicBezTo>
                    <a:pt x="6" y="17"/>
                    <a:pt x="6" y="17"/>
                    <a:pt x="6" y="17"/>
                  </a:cubicBezTo>
                  <a:cubicBezTo>
                    <a:pt x="6" y="11"/>
                    <a:pt x="11" y="6"/>
                    <a:pt x="17" y="6"/>
                  </a:cubicBezTo>
                  <a:cubicBezTo>
                    <a:pt x="41" y="6"/>
                    <a:pt x="41" y="6"/>
                    <a:pt x="41" y="6"/>
                  </a:cubicBezTo>
                  <a:cubicBezTo>
                    <a:pt x="41" y="0"/>
                    <a:pt x="41" y="0"/>
                    <a:pt x="41" y="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04" name="Rectangle 16"/>
            <p:cNvSpPr>
              <a:spLocks noChangeArrowheads="1"/>
            </p:cNvSpPr>
            <p:nvPr>
              <p:custDataLst>
                <p:tags r:id="rId18"/>
              </p:custDataLst>
            </p:nvPr>
          </p:nvSpPr>
          <p:spPr bwMode="auto">
            <a:xfrm>
              <a:off x="8094663" y="4240213"/>
              <a:ext cx="1947863" cy="102711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05" name="Rectangle 17"/>
            <p:cNvSpPr>
              <a:spLocks noChangeArrowheads="1"/>
            </p:cNvSpPr>
            <p:nvPr>
              <p:custDataLst>
                <p:tags r:id="rId19"/>
              </p:custDataLst>
            </p:nvPr>
          </p:nvSpPr>
          <p:spPr bwMode="auto">
            <a:xfrm>
              <a:off x="8094663" y="4240213"/>
              <a:ext cx="1947863" cy="10271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06" name="Rectangle 18"/>
            <p:cNvSpPr>
              <a:spLocks noChangeArrowheads="1"/>
            </p:cNvSpPr>
            <p:nvPr>
              <p:custDataLst>
                <p:tags r:id="rId20"/>
              </p:custDataLst>
            </p:nvPr>
          </p:nvSpPr>
          <p:spPr bwMode="auto">
            <a:xfrm>
              <a:off x="8740775" y="5608638"/>
              <a:ext cx="657225" cy="387350"/>
            </a:xfrm>
            <a:prstGeom prst="rect">
              <a:avLst/>
            </a:prstGeom>
            <a:solidFill>
              <a:srgbClr val="D2E9F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07" name="Rectangle 19"/>
            <p:cNvSpPr>
              <a:spLocks noChangeArrowheads="1"/>
            </p:cNvSpPr>
            <p:nvPr>
              <p:custDataLst>
                <p:tags r:id="rId21"/>
              </p:custDataLst>
            </p:nvPr>
          </p:nvSpPr>
          <p:spPr bwMode="auto">
            <a:xfrm>
              <a:off x="8740775" y="5608638"/>
              <a:ext cx="657225" cy="193675"/>
            </a:xfrm>
            <a:prstGeom prst="rect">
              <a:avLst/>
            </a:prstGeom>
            <a:solidFill>
              <a:srgbClr val="9ECFE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08" name="Freeform 20"/>
            <p:cNvSpPr/>
            <p:nvPr>
              <p:custDataLst>
                <p:tags r:id="rId22"/>
              </p:custDataLst>
            </p:nvPr>
          </p:nvSpPr>
          <p:spPr bwMode="auto">
            <a:xfrm>
              <a:off x="8723313" y="5589588"/>
              <a:ext cx="692150" cy="423863"/>
            </a:xfrm>
            <a:custGeom>
              <a:avLst/>
              <a:gdLst>
                <a:gd name="T0" fmla="*/ 425 w 436"/>
                <a:gd name="T1" fmla="*/ 256 h 267"/>
                <a:gd name="T2" fmla="*/ 425 w 436"/>
                <a:gd name="T3" fmla="*/ 244 h 267"/>
                <a:gd name="T4" fmla="*/ 22 w 436"/>
                <a:gd name="T5" fmla="*/ 244 h 267"/>
                <a:gd name="T6" fmla="*/ 22 w 436"/>
                <a:gd name="T7" fmla="*/ 23 h 267"/>
                <a:gd name="T8" fmla="*/ 414 w 436"/>
                <a:gd name="T9" fmla="*/ 23 h 267"/>
                <a:gd name="T10" fmla="*/ 414 w 436"/>
                <a:gd name="T11" fmla="*/ 256 h 267"/>
                <a:gd name="T12" fmla="*/ 425 w 436"/>
                <a:gd name="T13" fmla="*/ 256 h 267"/>
                <a:gd name="T14" fmla="*/ 425 w 436"/>
                <a:gd name="T15" fmla="*/ 244 h 267"/>
                <a:gd name="T16" fmla="*/ 425 w 436"/>
                <a:gd name="T17" fmla="*/ 256 h 267"/>
                <a:gd name="T18" fmla="*/ 436 w 436"/>
                <a:gd name="T19" fmla="*/ 256 h 267"/>
                <a:gd name="T20" fmla="*/ 436 w 436"/>
                <a:gd name="T21" fmla="*/ 0 h 267"/>
                <a:gd name="T22" fmla="*/ 0 w 436"/>
                <a:gd name="T23" fmla="*/ 0 h 267"/>
                <a:gd name="T24" fmla="*/ 0 w 436"/>
                <a:gd name="T25" fmla="*/ 267 h 267"/>
                <a:gd name="T26" fmla="*/ 436 w 436"/>
                <a:gd name="T27" fmla="*/ 267 h 267"/>
                <a:gd name="T28" fmla="*/ 436 w 436"/>
                <a:gd name="T29" fmla="*/ 256 h 267"/>
                <a:gd name="T30" fmla="*/ 425 w 436"/>
                <a:gd name="T31" fmla="*/ 256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6" h="267">
                  <a:moveTo>
                    <a:pt x="425" y="256"/>
                  </a:moveTo>
                  <a:lnTo>
                    <a:pt x="425" y="244"/>
                  </a:lnTo>
                  <a:lnTo>
                    <a:pt x="22" y="244"/>
                  </a:lnTo>
                  <a:lnTo>
                    <a:pt x="22" y="23"/>
                  </a:lnTo>
                  <a:lnTo>
                    <a:pt x="414" y="23"/>
                  </a:lnTo>
                  <a:lnTo>
                    <a:pt x="414" y="256"/>
                  </a:lnTo>
                  <a:lnTo>
                    <a:pt x="425" y="256"/>
                  </a:lnTo>
                  <a:lnTo>
                    <a:pt x="425" y="244"/>
                  </a:lnTo>
                  <a:lnTo>
                    <a:pt x="425" y="256"/>
                  </a:lnTo>
                  <a:lnTo>
                    <a:pt x="436" y="256"/>
                  </a:lnTo>
                  <a:lnTo>
                    <a:pt x="436" y="0"/>
                  </a:lnTo>
                  <a:lnTo>
                    <a:pt x="0" y="0"/>
                  </a:lnTo>
                  <a:lnTo>
                    <a:pt x="0" y="267"/>
                  </a:lnTo>
                  <a:lnTo>
                    <a:pt x="436" y="267"/>
                  </a:lnTo>
                  <a:lnTo>
                    <a:pt x="436" y="256"/>
                  </a:lnTo>
                  <a:lnTo>
                    <a:pt x="425" y="256"/>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09" name="Freeform 21"/>
            <p:cNvSpPr/>
            <p:nvPr>
              <p:custDataLst>
                <p:tags r:id="rId23"/>
              </p:custDataLst>
            </p:nvPr>
          </p:nvSpPr>
          <p:spPr bwMode="auto">
            <a:xfrm>
              <a:off x="7978775" y="5367338"/>
              <a:ext cx="2181225" cy="293688"/>
            </a:xfrm>
            <a:custGeom>
              <a:avLst/>
              <a:gdLst>
                <a:gd name="T0" fmla="*/ 372 w 372"/>
                <a:gd name="T1" fmla="*/ 0 h 50"/>
                <a:gd name="T2" fmla="*/ 0 w 372"/>
                <a:gd name="T3" fmla="*/ 0 h 50"/>
                <a:gd name="T4" fmla="*/ 0 w 372"/>
                <a:gd name="T5" fmla="*/ 21 h 50"/>
                <a:gd name="T6" fmla="*/ 29 w 372"/>
                <a:gd name="T7" fmla="*/ 50 h 50"/>
                <a:gd name="T8" fmla="*/ 343 w 372"/>
                <a:gd name="T9" fmla="*/ 50 h 50"/>
                <a:gd name="T10" fmla="*/ 372 w 372"/>
                <a:gd name="T11" fmla="*/ 21 h 50"/>
                <a:gd name="T12" fmla="*/ 372 w 372"/>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372" h="50">
                  <a:moveTo>
                    <a:pt x="372" y="0"/>
                  </a:moveTo>
                  <a:cubicBezTo>
                    <a:pt x="0" y="0"/>
                    <a:pt x="0" y="0"/>
                    <a:pt x="0" y="0"/>
                  </a:cubicBezTo>
                  <a:cubicBezTo>
                    <a:pt x="0" y="21"/>
                    <a:pt x="0" y="21"/>
                    <a:pt x="0" y="21"/>
                  </a:cubicBezTo>
                  <a:cubicBezTo>
                    <a:pt x="0" y="37"/>
                    <a:pt x="13" y="50"/>
                    <a:pt x="29" y="50"/>
                  </a:cubicBezTo>
                  <a:cubicBezTo>
                    <a:pt x="343" y="50"/>
                    <a:pt x="343" y="50"/>
                    <a:pt x="343" y="50"/>
                  </a:cubicBezTo>
                  <a:cubicBezTo>
                    <a:pt x="359" y="50"/>
                    <a:pt x="372" y="37"/>
                    <a:pt x="372" y="21"/>
                  </a:cubicBezTo>
                  <a:cubicBezTo>
                    <a:pt x="372" y="0"/>
                    <a:pt x="372" y="0"/>
                    <a:pt x="372" y="0"/>
                  </a:cubicBezTo>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10" name="Freeform 22"/>
            <p:cNvSpPr/>
            <p:nvPr>
              <p:custDataLst>
                <p:tags r:id="rId24"/>
              </p:custDataLst>
            </p:nvPr>
          </p:nvSpPr>
          <p:spPr bwMode="auto">
            <a:xfrm>
              <a:off x="7959725" y="5349875"/>
              <a:ext cx="1819275" cy="328613"/>
            </a:xfrm>
            <a:custGeom>
              <a:avLst/>
              <a:gdLst>
                <a:gd name="T0" fmla="*/ 310 w 310"/>
                <a:gd name="T1" fmla="*/ 0 h 56"/>
                <a:gd name="T2" fmla="*/ 0 w 310"/>
                <a:gd name="T3" fmla="*/ 0 h 56"/>
                <a:gd name="T4" fmla="*/ 0 w 310"/>
                <a:gd name="T5" fmla="*/ 28 h 56"/>
                <a:gd name="T6" fmla="*/ 28 w 310"/>
                <a:gd name="T7" fmla="*/ 56 h 56"/>
                <a:gd name="T8" fmla="*/ 310 w 310"/>
                <a:gd name="T9" fmla="*/ 56 h 56"/>
                <a:gd name="T10" fmla="*/ 310 w 310"/>
                <a:gd name="T11" fmla="*/ 50 h 56"/>
                <a:gd name="T12" fmla="*/ 28 w 310"/>
                <a:gd name="T13" fmla="*/ 50 h 56"/>
                <a:gd name="T14" fmla="*/ 13 w 310"/>
                <a:gd name="T15" fmla="*/ 43 h 56"/>
                <a:gd name="T16" fmla="*/ 6 w 310"/>
                <a:gd name="T17" fmla="*/ 28 h 56"/>
                <a:gd name="T18" fmla="*/ 6 w 310"/>
                <a:gd name="T19" fmla="*/ 6 h 56"/>
                <a:gd name="T20" fmla="*/ 310 w 310"/>
                <a:gd name="T21" fmla="*/ 6 h 56"/>
                <a:gd name="T22" fmla="*/ 310 w 310"/>
                <a:gd name="T23"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0" h="56">
                  <a:moveTo>
                    <a:pt x="310" y="0"/>
                  </a:moveTo>
                  <a:cubicBezTo>
                    <a:pt x="0" y="0"/>
                    <a:pt x="0" y="0"/>
                    <a:pt x="0" y="0"/>
                  </a:cubicBezTo>
                  <a:cubicBezTo>
                    <a:pt x="0" y="28"/>
                    <a:pt x="0" y="28"/>
                    <a:pt x="0" y="28"/>
                  </a:cubicBezTo>
                  <a:cubicBezTo>
                    <a:pt x="0" y="43"/>
                    <a:pt x="13" y="56"/>
                    <a:pt x="28" y="56"/>
                  </a:cubicBezTo>
                  <a:cubicBezTo>
                    <a:pt x="310" y="56"/>
                    <a:pt x="310" y="56"/>
                    <a:pt x="310" y="56"/>
                  </a:cubicBezTo>
                  <a:cubicBezTo>
                    <a:pt x="310" y="50"/>
                    <a:pt x="310" y="50"/>
                    <a:pt x="310" y="50"/>
                  </a:cubicBezTo>
                  <a:cubicBezTo>
                    <a:pt x="28" y="50"/>
                    <a:pt x="28" y="50"/>
                    <a:pt x="28" y="50"/>
                  </a:cubicBezTo>
                  <a:cubicBezTo>
                    <a:pt x="22" y="50"/>
                    <a:pt x="16" y="47"/>
                    <a:pt x="13" y="43"/>
                  </a:cubicBezTo>
                  <a:cubicBezTo>
                    <a:pt x="9" y="40"/>
                    <a:pt x="6" y="34"/>
                    <a:pt x="6" y="28"/>
                  </a:cubicBezTo>
                  <a:cubicBezTo>
                    <a:pt x="6" y="6"/>
                    <a:pt x="6" y="6"/>
                    <a:pt x="6" y="6"/>
                  </a:cubicBezTo>
                  <a:cubicBezTo>
                    <a:pt x="310" y="6"/>
                    <a:pt x="310" y="6"/>
                    <a:pt x="310" y="6"/>
                  </a:cubicBezTo>
                  <a:cubicBezTo>
                    <a:pt x="310" y="0"/>
                    <a:pt x="310" y="0"/>
                    <a:pt x="310" y="0"/>
                  </a:cubicBezTo>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11" name="Rectangle 23"/>
            <p:cNvSpPr>
              <a:spLocks noChangeArrowheads="1"/>
            </p:cNvSpPr>
            <p:nvPr>
              <p:custDataLst>
                <p:tags r:id="rId25"/>
              </p:custDataLst>
            </p:nvPr>
          </p:nvSpPr>
          <p:spPr bwMode="auto">
            <a:xfrm>
              <a:off x="8612188" y="5989638"/>
              <a:ext cx="920750"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12" name="Freeform 24"/>
            <p:cNvSpPr/>
            <p:nvPr>
              <p:custDataLst>
                <p:tags r:id="rId26"/>
              </p:custDataLst>
            </p:nvPr>
          </p:nvSpPr>
          <p:spPr bwMode="auto">
            <a:xfrm>
              <a:off x="8612188" y="5989638"/>
              <a:ext cx="920750" cy="34925"/>
            </a:xfrm>
            <a:custGeom>
              <a:avLst/>
              <a:gdLst>
                <a:gd name="T0" fmla="*/ 0 w 580"/>
                <a:gd name="T1" fmla="*/ 22 h 22"/>
                <a:gd name="T2" fmla="*/ 580 w 580"/>
                <a:gd name="T3" fmla="*/ 22 h 22"/>
                <a:gd name="T4" fmla="*/ 580 w 580"/>
                <a:gd name="T5" fmla="*/ 0 h 22"/>
                <a:gd name="T6" fmla="*/ 0 w 580"/>
                <a:gd name="T7" fmla="*/ 0 h 22"/>
              </a:gdLst>
              <a:ahLst/>
              <a:cxnLst>
                <a:cxn ang="0">
                  <a:pos x="T0" y="T1"/>
                </a:cxn>
                <a:cxn ang="0">
                  <a:pos x="T2" y="T3"/>
                </a:cxn>
                <a:cxn ang="0">
                  <a:pos x="T4" y="T5"/>
                </a:cxn>
                <a:cxn ang="0">
                  <a:pos x="T6" y="T7"/>
                </a:cxn>
              </a:cxnLst>
              <a:rect l="0" t="0" r="r" b="b"/>
              <a:pathLst>
                <a:path w="580" h="22">
                  <a:moveTo>
                    <a:pt x="0" y="22"/>
                  </a:moveTo>
                  <a:lnTo>
                    <a:pt x="580" y="22"/>
                  </a:lnTo>
                  <a:lnTo>
                    <a:pt x="580"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13" name="Freeform 25"/>
            <p:cNvSpPr/>
            <p:nvPr>
              <p:custDataLst>
                <p:tags r:id="rId27"/>
              </p:custDataLst>
            </p:nvPr>
          </p:nvSpPr>
          <p:spPr bwMode="auto">
            <a:xfrm>
              <a:off x="8253413" y="4117975"/>
              <a:ext cx="1654175" cy="1144588"/>
            </a:xfrm>
            <a:custGeom>
              <a:avLst/>
              <a:gdLst>
                <a:gd name="T0" fmla="*/ 1042 w 1042"/>
                <a:gd name="T1" fmla="*/ 0 h 721"/>
                <a:gd name="T2" fmla="*/ 0 w 1042"/>
                <a:gd name="T3" fmla="*/ 0 h 721"/>
                <a:gd name="T4" fmla="*/ 37 w 1042"/>
                <a:gd name="T5" fmla="*/ 721 h 721"/>
                <a:gd name="T6" fmla="*/ 1005 w 1042"/>
                <a:gd name="T7" fmla="*/ 721 h 721"/>
                <a:gd name="T8" fmla="*/ 1042 w 1042"/>
                <a:gd name="T9" fmla="*/ 0 h 721"/>
              </a:gdLst>
              <a:ahLst/>
              <a:cxnLst>
                <a:cxn ang="0">
                  <a:pos x="T0" y="T1"/>
                </a:cxn>
                <a:cxn ang="0">
                  <a:pos x="T2" y="T3"/>
                </a:cxn>
                <a:cxn ang="0">
                  <a:pos x="T4" y="T5"/>
                </a:cxn>
                <a:cxn ang="0">
                  <a:pos x="T6" y="T7"/>
                </a:cxn>
                <a:cxn ang="0">
                  <a:pos x="T8" y="T9"/>
                </a:cxn>
              </a:cxnLst>
              <a:rect l="0" t="0" r="r" b="b"/>
              <a:pathLst>
                <a:path w="1042" h="721">
                  <a:moveTo>
                    <a:pt x="1042" y="0"/>
                  </a:moveTo>
                  <a:lnTo>
                    <a:pt x="0" y="0"/>
                  </a:lnTo>
                  <a:lnTo>
                    <a:pt x="37" y="721"/>
                  </a:lnTo>
                  <a:lnTo>
                    <a:pt x="1005" y="721"/>
                  </a:lnTo>
                  <a:lnTo>
                    <a:pt x="1042" y="0"/>
                  </a:lnTo>
                  <a:close/>
                </a:path>
              </a:pathLst>
            </a:custGeom>
            <a:solidFill>
              <a:srgbClr val="0565A2">
                <a:alpha val="30000"/>
              </a:srgbClr>
            </a:solidFill>
            <a:ln>
              <a:noFill/>
            </a:ln>
          </p:spPr>
          <p:txBody>
            <a:bodyPr vert="horz" wrap="square" lIns="68580" tIns="34290" rIns="68580" bIns="34290" numCol="1" anchor="t" anchorCtr="0" compatLnSpc="1"/>
            <a:lstStyle/>
            <a:p>
              <a:endParaRPr lang="zh-CN" altLang="en-US" sz="1350"/>
            </a:p>
          </p:txBody>
        </p:sp>
        <p:sp>
          <p:nvSpPr>
            <p:cNvPr id="314" name="Freeform 26"/>
            <p:cNvSpPr/>
            <p:nvPr>
              <p:custDataLst>
                <p:tags r:id="rId28"/>
              </p:custDataLst>
            </p:nvPr>
          </p:nvSpPr>
          <p:spPr bwMode="auto">
            <a:xfrm>
              <a:off x="8253413" y="4117975"/>
              <a:ext cx="1654175" cy="1144588"/>
            </a:xfrm>
            <a:custGeom>
              <a:avLst/>
              <a:gdLst>
                <a:gd name="T0" fmla="*/ 1042 w 1042"/>
                <a:gd name="T1" fmla="*/ 0 h 721"/>
                <a:gd name="T2" fmla="*/ 0 w 1042"/>
                <a:gd name="T3" fmla="*/ 0 h 721"/>
                <a:gd name="T4" fmla="*/ 37 w 1042"/>
                <a:gd name="T5" fmla="*/ 721 h 721"/>
                <a:gd name="T6" fmla="*/ 1005 w 1042"/>
                <a:gd name="T7" fmla="*/ 721 h 721"/>
                <a:gd name="T8" fmla="*/ 1042 w 1042"/>
                <a:gd name="T9" fmla="*/ 0 h 721"/>
              </a:gdLst>
              <a:ahLst/>
              <a:cxnLst>
                <a:cxn ang="0">
                  <a:pos x="T0" y="T1"/>
                </a:cxn>
                <a:cxn ang="0">
                  <a:pos x="T2" y="T3"/>
                </a:cxn>
                <a:cxn ang="0">
                  <a:pos x="T4" y="T5"/>
                </a:cxn>
                <a:cxn ang="0">
                  <a:pos x="T6" y="T7"/>
                </a:cxn>
                <a:cxn ang="0">
                  <a:pos x="T8" y="T9"/>
                </a:cxn>
              </a:cxnLst>
              <a:rect l="0" t="0" r="r" b="b"/>
              <a:pathLst>
                <a:path w="1042" h="721">
                  <a:moveTo>
                    <a:pt x="1042" y="0"/>
                  </a:moveTo>
                  <a:lnTo>
                    <a:pt x="0" y="0"/>
                  </a:lnTo>
                  <a:lnTo>
                    <a:pt x="37" y="721"/>
                  </a:lnTo>
                  <a:lnTo>
                    <a:pt x="1005" y="721"/>
                  </a:lnTo>
                  <a:lnTo>
                    <a:pt x="104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15" name="Freeform 27"/>
            <p:cNvSpPr/>
            <p:nvPr>
              <p:custDataLst>
                <p:tags r:id="rId29"/>
              </p:custDataLst>
            </p:nvPr>
          </p:nvSpPr>
          <p:spPr bwMode="auto">
            <a:xfrm>
              <a:off x="8312150" y="3489325"/>
              <a:ext cx="1536700" cy="1773238"/>
            </a:xfrm>
            <a:custGeom>
              <a:avLst/>
              <a:gdLst>
                <a:gd name="T0" fmla="*/ 262 w 262"/>
                <a:gd name="T1" fmla="*/ 302 h 302"/>
                <a:gd name="T2" fmla="*/ 262 w 262"/>
                <a:gd name="T3" fmla="*/ 16 h 302"/>
                <a:gd name="T4" fmla="*/ 246 w 262"/>
                <a:gd name="T5" fmla="*/ 0 h 302"/>
                <a:gd name="T6" fmla="*/ 15 w 262"/>
                <a:gd name="T7" fmla="*/ 0 h 302"/>
                <a:gd name="T8" fmla="*/ 0 w 262"/>
                <a:gd name="T9" fmla="*/ 16 h 302"/>
                <a:gd name="T10" fmla="*/ 0 w 262"/>
                <a:gd name="T11" fmla="*/ 302 h 302"/>
                <a:gd name="T12" fmla="*/ 262 w 262"/>
                <a:gd name="T13" fmla="*/ 302 h 302"/>
              </a:gdLst>
              <a:ahLst/>
              <a:cxnLst>
                <a:cxn ang="0">
                  <a:pos x="T0" y="T1"/>
                </a:cxn>
                <a:cxn ang="0">
                  <a:pos x="T2" y="T3"/>
                </a:cxn>
                <a:cxn ang="0">
                  <a:pos x="T4" y="T5"/>
                </a:cxn>
                <a:cxn ang="0">
                  <a:pos x="T6" y="T7"/>
                </a:cxn>
                <a:cxn ang="0">
                  <a:pos x="T8" y="T9"/>
                </a:cxn>
                <a:cxn ang="0">
                  <a:pos x="T10" y="T11"/>
                </a:cxn>
                <a:cxn ang="0">
                  <a:pos x="T12" y="T13"/>
                </a:cxn>
              </a:cxnLst>
              <a:rect l="0" t="0" r="r" b="b"/>
              <a:pathLst>
                <a:path w="262" h="302">
                  <a:moveTo>
                    <a:pt x="262" y="302"/>
                  </a:moveTo>
                  <a:cubicBezTo>
                    <a:pt x="262" y="16"/>
                    <a:pt x="262" y="16"/>
                    <a:pt x="262" y="16"/>
                  </a:cubicBezTo>
                  <a:cubicBezTo>
                    <a:pt x="262" y="7"/>
                    <a:pt x="255" y="0"/>
                    <a:pt x="246" y="0"/>
                  </a:cubicBezTo>
                  <a:cubicBezTo>
                    <a:pt x="15" y="0"/>
                    <a:pt x="15" y="0"/>
                    <a:pt x="15" y="0"/>
                  </a:cubicBezTo>
                  <a:cubicBezTo>
                    <a:pt x="7" y="0"/>
                    <a:pt x="0" y="7"/>
                    <a:pt x="0" y="16"/>
                  </a:cubicBezTo>
                  <a:cubicBezTo>
                    <a:pt x="0" y="302"/>
                    <a:pt x="0" y="302"/>
                    <a:pt x="0" y="302"/>
                  </a:cubicBezTo>
                  <a:cubicBezTo>
                    <a:pt x="262" y="302"/>
                    <a:pt x="262" y="302"/>
                    <a:pt x="262" y="302"/>
                  </a:cubicBezTo>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16" name="Freeform 28"/>
            <p:cNvSpPr/>
            <p:nvPr>
              <p:custDataLst>
                <p:tags r:id="rId30"/>
              </p:custDataLst>
            </p:nvPr>
          </p:nvSpPr>
          <p:spPr bwMode="auto">
            <a:xfrm>
              <a:off x="8312150" y="3489325"/>
              <a:ext cx="1536700" cy="241300"/>
            </a:xfrm>
            <a:custGeom>
              <a:avLst/>
              <a:gdLst>
                <a:gd name="T0" fmla="*/ 0 w 262"/>
                <a:gd name="T1" fmla="*/ 41 h 41"/>
                <a:gd name="T2" fmla="*/ 0 w 262"/>
                <a:gd name="T3" fmla="*/ 13 h 41"/>
                <a:gd name="T4" fmla="*/ 13 w 262"/>
                <a:gd name="T5" fmla="*/ 0 h 41"/>
                <a:gd name="T6" fmla="*/ 249 w 262"/>
                <a:gd name="T7" fmla="*/ 0 h 41"/>
                <a:gd name="T8" fmla="*/ 262 w 262"/>
                <a:gd name="T9" fmla="*/ 13 h 41"/>
                <a:gd name="T10" fmla="*/ 262 w 262"/>
                <a:gd name="T11" fmla="*/ 41 h 41"/>
                <a:gd name="T12" fmla="*/ 0 w 262"/>
                <a:gd name="T13" fmla="*/ 41 h 41"/>
              </a:gdLst>
              <a:ahLst/>
              <a:cxnLst>
                <a:cxn ang="0">
                  <a:pos x="T0" y="T1"/>
                </a:cxn>
                <a:cxn ang="0">
                  <a:pos x="T2" y="T3"/>
                </a:cxn>
                <a:cxn ang="0">
                  <a:pos x="T4" y="T5"/>
                </a:cxn>
                <a:cxn ang="0">
                  <a:pos x="T6" y="T7"/>
                </a:cxn>
                <a:cxn ang="0">
                  <a:pos x="T8" y="T9"/>
                </a:cxn>
                <a:cxn ang="0">
                  <a:pos x="T10" y="T11"/>
                </a:cxn>
                <a:cxn ang="0">
                  <a:pos x="T12" y="T13"/>
                </a:cxn>
              </a:cxnLst>
              <a:rect l="0" t="0" r="r" b="b"/>
              <a:pathLst>
                <a:path w="262" h="41">
                  <a:moveTo>
                    <a:pt x="0" y="41"/>
                  </a:moveTo>
                  <a:cubicBezTo>
                    <a:pt x="0" y="13"/>
                    <a:pt x="0" y="13"/>
                    <a:pt x="0" y="13"/>
                  </a:cubicBezTo>
                  <a:cubicBezTo>
                    <a:pt x="0" y="6"/>
                    <a:pt x="6" y="0"/>
                    <a:pt x="13" y="0"/>
                  </a:cubicBezTo>
                  <a:cubicBezTo>
                    <a:pt x="249" y="0"/>
                    <a:pt x="249" y="0"/>
                    <a:pt x="249" y="0"/>
                  </a:cubicBezTo>
                  <a:cubicBezTo>
                    <a:pt x="256" y="0"/>
                    <a:pt x="262" y="6"/>
                    <a:pt x="262" y="13"/>
                  </a:cubicBezTo>
                  <a:cubicBezTo>
                    <a:pt x="262" y="41"/>
                    <a:pt x="262" y="41"/>
                    <a:pt x="262" y="41"/>
                  </a:cubicBezTo>
                  <a:lnTo>
                    <a:pt x="0" y="41"/>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17" name="Freeform 29"/>
            <p:cNvSpPr/>
            <p:nvPr>
              <p:custDataLst>
                <p:tags r:id="rId31"/>
              </p:custDataLst>
            </p:nvPr>
          </p:nvSpPr>
          <p:spPr bwMode="auto">
            <a:xfrm>
              <a:off x="8294688" y="3471863"/>
              <a:ext cx="300038" cy="1784350"/>
            </a:xfrm>
            <a:custGeom>
              <a:avLst/>
              <a:gdLst>
                <a:gd name="T0" fmla="*/ 6 w 51"/>
                <a:gd name="T1" fmla="*/ 304 h 304"/>
                <a:gd name="T2" fmla="*/ 6 w 51"/>
                <a:gd name="T3" fmla="*/ 16 h 304"/>
                <a:gd name="T4" fmla="*/ 16 w 51"/>
                <a:gd name="T5" fmla="*/ 6 h 304"/>
                <a:gd name="T6" fmla="*/ 43 w 51"/>
                <a:gd name="T7" fmla="*/ 6 h 304"/>
                <a:gd name="T8" fmla="*/ 51 w 51"/>
                <a:gd name="T9" fmla="*/ 6 h 304"/>
                <a:gd name="T10" fmla="*/ 51 w 51"/>
                <a:gd name="T11" fmla="*/ 0 h 304"/>
                <a:gd name="T12" fmla="*/ 43 w 51"/>
                <a:gd name="T13" fmla="*/ 0 h 304"/>
                <a:gd name="T14" fmla="*/ 16 w 51"/>
                <a:gd name="T15" fmla="*/ 0 h 304"/>
                <a:gd name="T16" fmla="*/ 0 w 51"/>
                <a:gd name="T17" fmla="*/ 16 h 304"/>
                <a:gd name="T18" fmla="*/ 0 w 51"/>
                <a:gd name="T19" fmla="*/ 304 h 304"/>
                <a:gd name="T20" fmla="*/ 6 w 51"/>
                <a:gd name="T21" fmla="*/ 304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304">
                  <a:moveTo>
                    <a:pt x="6" y="304"/>
                  </a:moveTo>
                  <a:cubicBezTo>
                    <a:pt x="6" y="16"/>
                    <a:pt x="6" y="16"/>
                    <a:pt x="6" y="16"/>
                  </a:cubicBezTo>
                  <a:cubicBezTo>
                    <a:pt x="6" y="11"/>
                    <a:pt x="10" y="6"/>
                    <a:pt x="16" y="6"/>
                  </a:cubicBezTo>
                  <a:cubicBezTo>
                    <a:pt x="43" y="6"/>
                    <a:pt x="43" y="6"/>
                    <a:pt x="43" y="6"/>
                  </a:cubicBezTo>
                  <a:cubicBezTo>
                    <a:pt x="51" y="6"/>
                    <a:pt x="51" y="6"/>
                    <a:pt x="51" y="6"/>
                  </a:cubicBezTo>
                  <a:cubicBezTo>
                    <a:pt x="51" y="0"/>
                    <a:pt x="51" y="0"/>
                    <a:pt x="51" y="0"/>
                  </a:cubicBezTo>
                  <a:cubicBezTo>
                    <a:pt x="43" y="0"/>
                    <a:pt x="43" y="0"/>
                    <a:pt x="43" y="0"/>
                  </a:cubicBezTo>
                  <a:cubicBezTo>
                    <a:pt x="16" y="0"/>
                    <a:pt x="16" y="0"/>
                    <a:pt x="16" y="0"/>
                  </a:cubicBezTo>
                  <a:cubicBezTo>
                    <a:pt x="7" y="0"/>
                    <a:pt x="0" y="7"/>
                    <a:pt x="0" y="16"/>
                  </a:cubicBezTo>
                  <a:cubicBezTo>
                    <a:pt x="0" y="304"/>
                    <a:pt x="0" y="304"/>
                    <a:pt x="0" y="304"/>
                  </a:cubicBezTo>
                  <a:cubicBezTo>
                    <a:pt x="6" y="304"/>
                    <a:pt x="6" y="304"/>
                    <a:pt x="6" y="304"/>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18" name="Freeform 30"/>
            <p:cNvSpPr/>
            <p:nvPr>
              <p:custDataLst>
                <p:tags r:id="rId32"/>
              </p:custDataLst>
            </p:nvPr>
          </p:nvSpPr>
          <p:spPr bwMode="auto">
            <a:xfrm>
              <a:off x="8858250" y="3471863"/>
              <a:ext cx="1008063" cy="1666875"/>
            </a:xfrm>
            <a:custGeom>
              <a:avLst/>
              <a:gdLst>
                <a:gd name="T0" fmla="*/ 0 w 172"/>
                <a:gd name="T1" fmla="*/ 6 h 284"/>
                <a:gd name="T2" fmla="*/ 156 w 172"/>
                <a:gd name="T3" fmla="*/ 6 h 284"/>
                <a:gd name="T4" fmla="*/ 166 w 172"/>
                <a:gd name="T5" fmla="*/ 16 h 284"/>
                <a:gd name="T6" fmla="*/ 166 w 172"/>
                <a:gd name="T7" fmla="*/ 284 h 284"/>
                <a:gd name="T8" fmla="*/ 172 w 172"/>
                <a:gd name="T9" fmla="*/ 284 h 284"/>
                <a:gd name="T10" fmla="*/ 172 w 172"/>
                <a:gd name="T11" fmla="*/ 16 h 284"/>
                <a:gd name="T12" fmla="*/ 156 w 172"/>
                <a:gd name="T13" fmla="*/ 0 h 284"/>
                <a:gd name="T14" fmla="*/ 0 w 172"/>
                <a:gd name="T15" fmla="*/ 0 h 284"/>
                <a:gd name="T16" fmla="*/ 0 w 172"/>
                <a:gd name="T17" fmla="*/ 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284">
                  <a:moveTo>
                    <a:pt x="0" y="6"/>
                  </a:moveTo>
                  <a:cubicBezTo>
                    <a:pt x="156" y="6"/>
                    <a:pt x="156" y="6"/>
                    <a:pt x="156" y="6"/>
                  </a:cubicBezTo>
                  <a:cubicBezTo>
                    <a:pt x="161" y="6"/>
                    <a:pt x="166" y="11"/>
                    <a:pt x="166" y="16"/>
                  </a:cubicBezTo>
                  <a:cubicBezTo>
                    <a:pt x="166" y="284"/>
                    <a:pt x="166" y="284"/>
                    <a:pt x="166" y="284"/>
                  </a:cubicBezTo>
                  <a:cubicBezTo>
                    <a:pt x="172" y="284"/>
                    <a:pt x="172" y="284"/>
                    <a:pt x="172" y="284"/>
                  </a:cubicBezTo>
                  <a:cubicBezTo>
                    <a:pt x="172" y="16"/>
                    <a:pt x="172" y="16"/>
                    <a:pt x="172" y="16"/>
                  </a:cubicBezTo>
                  <a:cubicBezTo>
                    <a:pt x="172" y="7"/>
                    <a:pt x="165" y="0"/>
                    <a:pt x="156" y="0"/>
                  </a:cubicBezTo>
                  <a:cubicBezTo>
                    <a:pt x="0" y="0"/>
                    <a:pt x="0" y="0"/>
                    <a:pt x="0" y="0"/>
                  </a:cubicBezTo>
                  <a:cubicBezTo>
                    <a:pt x="0" y="6"/>
                    <a:pt x="0" y="6"/>
                    <a:pt x="0"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19" name="Rectangle 31"/>
            <p:cNvSpPr>
              <a:spLocks noChangeArrowheads="1"/>
            </p:cNvSpPr>
            <p:nvPr>
              <p:custDataLst>
                <p:tags r:id="rId33"/>
              </p:custDataLst>
            </p:nvPr>
          </p:nvSpPr>
          <p:spPr bwMode="auto">
            <a:xfrm>
              <a:off x="8664575" y="3471863"/>
              <a:ext cx="10477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20" name="Freeform 32"/>
            <p:cNvSpPr/>
            <p:nvPr>
              <p:custDataLst>
                <p:tags r:id="rId34"/>
              </p:custDataLst>
            </p:nvPr>
          </p:nvSpPr>
          <p:spPr bwMode="auto">
            <a:xfrm>
              <a:off x="8664575" y="3471863"/>
              <a:ext cx="104775" cy="34925"/>
            </a:xfrm>
            <a:custGeom>
              <a:avLst/>
              <a:gdLst>
                <a:gd name="T0" fmla="*/ 0 w 66"/>
                <a:gd name="T1" fmla="*/ 22 h 22"/>
                <a:gd name="T2" fmla="*/ 66 w 66"/>
                <a:gd name="T3" fmla="*/ 22 h 22"/>
                <a:gd name="T4" fmla="*/ 66 w 66"/>
                <a:gd name="T5" fmla="*/ 0 h 22"/>
                <a:gd name="T6" fmla="*/ 0 w 66"/>
                <a:gd name="T7" fmla="*/ 0 h 22"/>
              </a:gdLst>
              <a:ahLst/>
              <a:cxnLst>
                <a:cxn ang="0">
                  <a:pos x="T0" y="T1"/>
                </a:cxn>
                <a:cxn ang="0">
                  <a:pos x="T2" y="T3"/>
                </a:cxn>
                <a:cxn ang="0">
                  <a:pos x="T4" y="T5"/>
                </a:cxn>
                <a:cxn ang="0">
                  <a:pos x="T6" y="T7"/>
                </a:cxn>
              </a:cxnLst>
              <a:rect l="0" t="0" r="r" b="b"/>
              <a:pathLst>
                <a:path w="66" h="22">
                  <a:moveTo>
                    <a:pt x="0" y="22"/>
                  </a:moveTo>
                  <a:lnTo>
                    <a:pt x="66" y="22"/>
                  </a:lnTo>
                  <a:lnTo>
                    <a:pt x="6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21" name="Rectangle 33"/>
            <p:cNvSpPr>
              <a:spLocks noChangeArrowheads="1"/>
            </p:cNvSpPr>
            <p:nvPr>
              <p:custDataLst>
                <p:tags r:id="rId35"/>
              </p:custDataLst>
            </p:nvPr>
          </p:nvSpPr>
          <p:spPr bwMode="auto">
            <a:xfrm>
              <a:off x="8312150" y="3713163"/>
              <a:ext cx="1536700"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22" name="Freeform 34"/>
            <p:cNvSpPr/>
            <p:nvPr>
              <p:custDataLst>
                <p:tags r:id="rId36"/>
              </p:custDataLst>
            </p:nvPr>
          </p:nvSpPr>
          <p:spPr bwMode="auto">
            <a:xfrm>
              <a:off x="8312150" y="3713163"/>
              <a:ext cx="1536700" cy="34925"/>
            </a:xfrm>
            <a:custGeom>
              <a:avLst/>
              <a:gdLst>
                <a:gd name="T0" fmla="*/ 0 w 968"/>
                <a:gd name="T1" fmla="*/ 22 h 22"/>
                <a:gd name="T2" fmla="*/ 968 w 968"/>
                <a:gd name="T3" fmla="*/ 22 h 22"/>
                <a:gd name="T4" fmla="*/ 968 w 968"/>
                <a:gd name="T5" fmla="*/ 0 h 22"/>
                <a:gd name="T6" fmla="*/ 0 w 968"/>
                <a:gd name="T7" fmla="*/ 0 h 22"/>
              </a:gdLst>
              <a:ahLst/>
              <a:cxnLst>
                <a:cxn ang="0">
                  <a:pos x="T0" y="T1"/>
                </a:cxn>
                <a:cxn ang="0">
                  <a:pos x="T2" y="T3"/>
                </a:cxn>
                <a:cxn ang="0">
                  <a:pos x="T4" y="T5"/>
                </a:cxn>
                <a:cxn ang="0">
                  <a:pos x="T6" y="T7"/>
                </a:cxn>
              </a:cxnLst>
              <a:rect l="0" t="0" r="r" b="b"/>
              <a:pathLst>
                <a:path w="968" h="22">
                  <a:moveTo>
                    <a:pt x="0" y="22"/>
                  </a:moveTo>
                  <a:lnTo>
                    <a:pt x="968" y="22"/>
                  </a:lnTo>
                  <a:lnTo>
                    <a:pt x="96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23" name="Rectangle 35"/>
            <p:cNvSpPr>
              <a:spLocks noChangeArrowheads="1"/>
            </p:cNvSpPr>
            <p:nvPr>
              <p:custDataLst>
                <p:tags r:id="rId37"/>
              </p:custDataLst>
            </p:nvPr>
          </p:nvSpPr>
          <p:spPr bwMode="auto">
            <a:xfrm>
              <a:off x="8488363" y="3606800"/>
              <a:ext cx="4127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24" name="Freeform 36"/>
            <p:cNvSpPr/>
            <p:nvPr>
              <p:custDataLst>
                <p:tags r:id="rId38"/>
              </p:custDataLst>
            </p:nvPr>
          </p:nvSpPr>
          <p:spPr bwMode="auto">
            <a:xfrm>
              <a:off x="8488363" y="3606800"/>
              <a:ext cx="41275" cy="34925"/>
            </a:xfrm>
            <a:custGeom>
              <a:avLst/>
              <a:gdLst>
                <a:gd name="T0" fmla="*/ 0 w 26"/>
                <a:gd name="T1" fmla="*/ 22 h 22"/>
                <a:gd name="T2" fmla="*/ 26 w 26"/>
                <a:gd name="T3" fmla="*/ 22 h 22"/>
                <a:gd name="T4" fmla="*/ 26 w 26"/>
                <a:gd name="T5" fmla="*/ 0 h 22"/>
                <a:gd name="T6" fmla="*/ 0 w 26"/>
                <a:gd name="T7" fmla="*/ 0 h 22"/>
              </a:gdLst>
              <a:ahLst/>
              <a:cxnLst>
                <a:cxn ang="0">
                  <a:pos x="T0" y="T1"/>
                </a:cxn>
                <a:cxn ang="0">
                  <a:pos x="T2" y="T3"/>
                </a:cxn>
                <a:cxn ang="0">
                  <a:pos x="T4" y="T5"/>
                </a:cxn>
                <a:cxn ang="0">
                  <a:pos x="T6" y="T7"/>
                </a:cxn>
              </a:cxnLst>
              <a:rect l="0" t="0" r="r" b="b"/>
              <a:pathLst>
                <a:path w="26" h="22">
                  <a:moveTo>
                    <a:pt x="0" y="22"/>
                  </a:moveTo>
                  <a:lnTo>
                    <a:pt x="26" y="22"/>
                  </a:lnTo>
                  <a:lnTo>
                    <a:pt x="2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25" name="Rectangle 37"/>
            <p:cNvSpPr>
              <a:spLocks noChangeArrowheads="1"/>
            </p:cNvSpPr>
            <p:nvPr>
              <p:custDataLst>
                <p:tags r:id="rId39"/>
              </p:custDataLst>
            </p:nvPr>
          </p:nvSpPr>
          <p:spPr bwMode="auto">
            <a:xfrm>
              <a:off x="8612188" y="3606800"/>
              <a:ext cx="39688"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26" name="Freeform 38"/>
            <p:cNvSpPr/>
            <p:nvPr>
              <p:custDataLst>
                <p:tags r:id="rId40"/>
              </p:custDataLst>
            </p:nvPr>
          </p:nvSpPr>
          <p:spPr bwMode="auto">
            <a:xfrm>
              <a:off x="8612188" y="3606800"/>
              <a:ext cx="39688" cy="34925"/>
            </a:xfrm>
            <a:custGeom>
              <a:avLst/>
              <a:gdLst>
                <a:gd name="T0" fmla="*/ 0 w 25"/>
                <a:gd name="T1" fmla="*/ 22 h 22"/>
                <a:gd name="T2" fmla="*/ 25 w 25"/>
                <a:gd name="T3" fmla="*/ 22 h 22"/>
                <a:gd name="T4" fmla="*/ 25 w 25"/>
                <a:gd name="T5" fmla="*/ 0 h 22"/>
                <a:gd name="T6" fmla="*/ 0 w 25"/>
                <a:gd name="T7" fmla="*/ 0 h 22"/>
              </a:gdLst>
              <a:ahLst/>
              <a:cxnLst>
                <a:cxn ang="0">
                  <a:pos x="T0" y="T1"/>
                </a:cxn>
                <a:cxn ang="0">
                  <a:pos x="T2" y="T3"/>
                </a:cxn>
                <a:cxn ang="0">
                  <a:pos x="T4" y="T5"/>
                </a:cxn>
                <a:cxn ang="0">
                  <a:pos x="T6" y="T7"/>
                </a:cxn>
              </a:cxnLst>
              <a:rect l="0" t="0" r="r" b="b"/>
              <a:pathLst>
                <a:path w="25" h="22">
                  <a:moveTo>
                    <a:pt x="0" y="22"/>
                  </a:moveTo>
                  <a:lnTo>
                    <a:pt x="25" y="22"/>
                  </a:lnTo>
                  <a:lnTo>
                    <a:pt x="25"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27" name="Rectangle 39"/>
            <p:cNvSpPr>
              <a:spLocks noChangeArrowheads="1"/>
            </p:cNvSpPr>
            <p:nvPr>
              <p:custDataLst>
                <p:tags r:id="rId41"/>
              </p:custDataLst>
            </p:nvPr>
          </p:nvSpPr>
          <p:spPr bwMode="auto">
            <a:xfrm>
              <a:off x="8734425" y="3606800"/>
              <a:ext cx="4127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28" name="Freeform 40"/>
            <p:cNvSpPr/>
            <p:nvPr>
              <p:custDataLst>
                <p:tags r:id="rId42"/>
              </p:custDataLst>
            </p:nvPr>
          </p:nvSpPr>
          <p:spPr bwMode="auto">
            <a:xfrm>
              <a:off x="8734425" y="3606800"/>
              <a:ext cx="41275" cy="34925"/>
            </a:xfrm>
            <a:custGeom>
              <a:avLst/>
              <a:gdLst>
                <a:gd name="T0" fmla="*/ 0 w 26"/>
                <a:gd name="T1" fmla="*/ 22 h 22"/>
                <a:gd name="T2" fmla="*/ 26 w 26"/>
                <a:gd name="T3" fmla="*/ 22 h 22"/>
                <a:gd name="T4" fmla="*/ 26 w 26"/>
                <a:gd name="T5" fmla="*/ 0 h 22"/>
                <a:gd name="T6" fmla="*/ 0 w 26"/>
                <a:gd name="T7" fmla="*/ 0 h 22"/>
              </a:gdLst>
              <a:ahLst/>
              <a:cxnLst>
                <a:cxn ang="0">
                  <a:pos x="T0" y="T1"/>
                </a:cxn>
                <a:cxn ang="0">
                  <a:pos x="T2" y="T3"/>
                </a:cxn>
                <a:cxn ang="0">
                  <a:pos x="T4" y="T5"/>
                </a:cxn>
                <a:cxn ang="0">
                  <a:pos x="T6" y="T7"/>
                </a:cxn>
              </a:cxnLst>
              <a:rect l="0" t="0" r="r" b="b"/>
              <a:pathLst>
                <a:path w="26" h="22">
                  <a:moveTo>
                    <a:pt x="0" y="22"/>
                  </a:moveTo>
                  <a:lnTo>
                    <a:pt x="26" y="22"/>
                  </a:lnTo>
                  <a:lnTo>
                    <a:pt x="2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29" name="Rectangle 41"/>
            <p:cNvSpPr>
              <a:spLocks noChangeArrowheads="1"/>
            </p:cNvSpPr>
            <p:nvPr>
              <p:custDataLst>
                <p:tags r:id="rId43"/>
              </p:custDataLst>
            </p:nvPr>
          </p:nvSpPr>
          <p:spPr bwMode="auto">
            <a:xfrm>
              <a:off x="8429625" y="4757738"/>
              <a:ext cx="346075" cy="439738"/>
            </a:xfrm>
            <a:prstGeom prst="rect">
              <a:avLst/>
            </a:prstGeom>
            <a:solidFill>
              <a:srgbClr val="9ECFE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30" name="Rectangle 42"/>
            <p:cNvSpPr>
              <a:spLocks noChangeArrowheads="1"/>
            </p:cNvSpPr>
            <p:nvPr>
              <p:custDataLst>
                <p:tags r:id="rId44"/>
              </p:custDataLst>
            </p:nvPr>
          </p:nvSpPr>
          <p:spPr bwMode="auto">
            <a:xfrm>
              <a:off x="8910638" y="4757738"/>
              <a:ext cx="339725" cy="439738"/>
            </a:xfrm>
            <a:prstGeom prst="rect">
              <a:avLst/>
            </a:prstGeom>
            <a:solidFill>
              <a:srgbClr val="D2E9F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31" name="Rectangle 43"/>
            <p:cNvSpPr>
              <a:spLocks noChangeArrowheads="1"/>
            </p:cNvSpPr>
            <p:nvPr>
              <p:custDataLst>
                <p:tags r:id="rId45"/>
              </p:custDataLst>
            </p:nvPr>
          </p:nvSpPr>
          <p:spPr bwMode="auto">
            <a:xfrm>
              <a:off x="9391650" y="4757738"/>
              <a:ext cx="339725" cy="439738"/>
            </a:xfrm>
            <a:prstGeom prst="rect">
              <a:avLst/>
            </a:prstGeom>
            <a:solidFill>
              <a:srgbClr val="5FB0E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32" name="Rectangle 44"/>
            <p:cNvSpPr>
              <a:spLocks noChangeArrowheads="1"/>
            </p:cNvSpPr>
            <p:nvPr>
              <p:custDataLst>
                <p:tags r:id="rId46"/>
              </p:custDataLst>
            </p:nvPr>
          </p:nvSpPr>
          <p:spPr bwMode="auto">
            <a:xfrm>
              <a:off x="9391650" y="4757738"/>
              <a:ext cx="339725" cy="4397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33" name="Rectangle 45"/>
            <p:cNvSpPr>
              <a:spLocks noChangeArrowheads="1"/>
            </p:cNvSpPr>
            <p:nvPr>
              <p:custDataLst>
                <p:tags r:id="rId47"/>
              </p:custDataLst>
            </p:nvPr>
          </p:nvSpPr>
          <p:spPr bwMode="auto">
            <a:xfrm>
              <a:off x="8840788" y="4657725"/>
              <a:ext cx="481013"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34" name="Freeform 46"/>
            <p:cNvSpPr/>
            <p:nvPr>
              <p:custDataLst>
                <p:tags r:id="rId48"/>
              </p:custDataLst>
            </p:nvPr>
          </p:nvSpPr>
          <p:spPr bwMode="auto">
            <a:xfrm>
              <a:off x="8840788" y="4657725"/>
              <a:ext cx="481013" cy="34925"/>
            </a:xfrm>
            <a:custGeom>
              <a:avLst/>
              <a:gdLst>
                <a:gd name="T0" fmla="*/ 0 w 303"/>
                <a:gd name="T1" fmla="*/ 22 h 22"/>
                <a:gd name="T2" fmla="*/ 303 w 303"/>
                <a:gd name="T3" fmla="*/ 22 h 22"/>
                <a:gd name="T4" fmla="*/ 303 w 303"/>
                <a:gd name="T5" fmla="*/ 0 h 22"/>
                <a:gd name="T6" fmla="*/ 0 w 303"/>
                <a:gd name="T7" fmla="*/ 0 h 22"/>
              </a:gdLst>
              <a:ahLst/>
              <a:cxnLst>
                <a:cxn ang="0">
                  <a:pos x="T0" y="T1"/>
                </a:cxn>
                <a:cxn ang="0">
                  <a:pos x="T2" y="T3"/>
                </a:cxn>
                <a:cxn ang="0">
                  <a:pos x="T4" y="T5"/>
                </a:cxn>
                <a:cxn ang="0">
                  <a:pos x="T6" y="T7"/>
                </a:cxn>
              </a:cxnLst>
              <a:rect l="0" t="0" r="r" b="b"/>
              <a:pathLst>
                <a:path w="303" h="22">
                  <a:moveTo>
                    <a:pt x="0" y="22"/>
                  </a:moveTo>
                  <a:lnTo>
                    <a:pt x="303" y="22"/>
                  </a:lnTo>
                  <a:lnTo>
                    <a:pt x="303"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35" name="Rectangle 47"/>
            <p:cNvSpPr>
              <a:spLocks noChangeArrowheads="1"/>
            </p:cNvSpPr>
            <p:nvPr>
              <p:custDataLst>
                <p:tags r:id="rId49"/>
              </p:custDataLst>
            </p:nvPr>
          </p:nvSpPr>
          <p:spPr bwMode="auto">
            <a:xfrm>
              <a:off x="8429625" y="3871913"/>
              <a:ext cx="1301750" cy="727075"/>
            </a:xfrm>
            <a:prstGeom prst="rect">
              <a:avLst/>
            </a:prstGeom>
            <a:solidFill>
              <a:srgbClr val="D2E9F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36" name="Freeform 48"/>
            <p:cNvSpPr/>
            <p:nvPr>
              <p:custDataLst>
                <p:tags r:id="rId50"/>
              </p:custDataLst>
            </p:nvPr>
          </p:nvSpPr>
          <p:spPr bwMode="auto">
            <a:xfrm>
              <a:off x="8429625" y="4117975"/>
              <a:ext cx="1301750" cy="481013"/>
            </a:xfrm>
            <a:custGeom>
              <a:avLst/>
              <a:gdLst>
                <a:gd name="T0" fmla="*/ 820 w 820"/>
                <a:gd name="T1" fmla="*/ 0 h 303"/>
                <a:gd name="T2" fmla="*/ 783 w 820"/>
                <a:gd name="T3" fmla="*/ 0 h 303"/>
                <a:gd name="T4" fmla="*/ 732 w 820"/>
                <a:gd name="T5" fmla="*/ 37 h 303"/>
                <a:gd name="T6" fmla="*/ 669 w 820"/>
                <a:gd name="T7" fmla="*/ 37 h 303"/>
                <a:gd name="T8" fmla="*/ 617 w 820"/>
                <a:gd name="T9" fmla="*/ 37 h 303"/>
                <a:gd name="T10" fmla="*/ 584 w 820"/>
                <a:gd name="T11" fmla="*/ 85 h 303"/>
                <a:gd name="T12" fmla="*/ 517 w 820"/>
                <a:gd name="T13" fmla="*/ 133 h 303"/>
                <a:gd name="T14" fmla="*/ 388 w 820"/>
                <a:gd name="T15" fmla="*/ 133 h 303"/>
                <a:gd name="T16" fmla="*/ 355 w 820"/>
                <a:gd name="T17" fmla="*/ 107 h 303"/>
                <a:gd name="T18" fmla="*/ 288 w 820"/>
                <a:gd name="T19" fmla="*/ 140 h 303"/>
                <a:gd name="T20" fmla="*/ 163 w 820"/>
                <a:gd name="T21" fmla="*/ 140 h 303"/>
                <a:gd name="T22" fmla="*/ 37 w 820"/>
                <a:gd name="T23" fmla="*/ 255 h 303"/>
                <a:gd name="T24" fmla="*/ 0 w 820"/>
                <a:gd name="T25" fmla="*/ 255 h 303"/>
                <a:gd name="T26" fmla="*/ 0 w 820"/>
                <a:gd name="T27" fmla="*/ 303 h 303"/>
                <a:gd name="T28" fmla="*/ 820 w 820"/>
                <a:gd name="T29" fmla="*/ 303 h 303"/>
                <a:gd name="T30" fmla="*/ 820 w 820"/>
                <a:gd name="T31" fmla="*/ 0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20" h="303">
                  <a:moveTo>
                    <a:pt x="820" y="0"/>
                  </a:moveTo>
                  <a:lnTo>
                    <a:pt x="783" y="0"/>
                  </a:lnTo>
                  <a:lnTo>
                    <a:pt x="732" y="37"/>
                  </a:lnTo>
                  <a:lnTo>
                    <a:pt x="669" y="37"/>
                  </a:lnTo>
                  <a:lnTo>
                    <a:pt x="617" y="37"/>
                  </a:lnTo>
                  <a:lnTo>
                    <a:pt x="584" y="85"/>
                  </a:lnTo>
                  <a:lnTo>
                    <a:pt x="517" y="133"/>
                  </a:lnTo>
                  <a:lnTo>
                    <a:pt x="388" y="133"/>
                  </a:lnTo>
                  <a:lnTo>
                    <a:pt x="355" y="107"/>
                  </a:lnTo>
                  <a:lnTo>
                    <a:pt x="288" y="140"/>
                  </a:lnTo>
                  <a:lnTo>
                    <a:pt x="163" y="140"/>
                  </a:lnTo>
                  <a:lnTo>
                    <a:pt x="37" y="255"/>
                  </a:lnTo>
                  <a:lnTo>
                    <a:pt x="0" y="255"/>
                  </a:lnTo>
                  <a:lnTo>
                    <a:pt x="0" y="303"/>
                  </a:lnTo>
                  <a:lnTo>
                    <a:pt x="820" y="303"/>
                  </a:lnTo>
                  <a:lnTo>
                    <a:pt x="820" y="0"/>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37" name="Freeform 49"/>
            <p:cNvSpPr/>
            <p:nvPr>
              <p:custDataLst>
                <p:tags r:id="rId51"/>
              </p:custDataLst>
            </p:nvPr>
          </p:nvSpPr>
          <p:spPr bwMode="auto">
            <a:xfrm>
              <a:off x="8429625" y="4100513"/>
              <a:ext cx="1301750" cy="439738"/>
            </a:xfrm>
            <a:custGeom>
              <a:avLst/>
              <a:gdLst>
                <a:gd name="T0" fmla="*/ 0 w 820"/>
                <a:gd name="T1" fmla="*/ 277 h 277"/>
                <a:gd name="T2" fmla="*/ 41 w 820"/>
                <a:gd name="T3" fmla="*/ 277 h 277"/>
                <a:gd name="T4" fmla="*/ 166 w 820"/>
                <a:gd name="T5" fmla="*/ 162 h 277"/>
                <a:gd name="T6" fmla="*/ 292 w 820"/>
                <a:gd name="T7" fmla="*/ 162 h 277"/>
                <a:gd name="T8" fmla="*/ 355 w 820"/>
                <a:gd name="T9" fmla="*/ 129 h 277"/>
                <a:gd name="T10" fmla="*/ 384 w 820"/>
                <a:gd name="T11" fmla="*/ 155 h 277"/>
                <a:gd name="T12" fmla="*/ 521 w 820"/>
                <a:gd name="T13" fmla="*/ 155 h 277"/>
                <a:gd name="T14" fmla="*/ 591 w 820"/>
                <a:gd name="T15" fmla="*/ 103 h 277"/>
                <a:gd name="T16" fmla="*/ 624 w 820"/>
                <a:gd name="T17" fmla="*/ 59 h 277"/>
                <a:gd name="T18" fmla="*/ 669 w 820"/>
                <a:gd name="T19" fmla="*/ 59 h 277"/>
                <a:gd name="T20" fmla="*/ 735 w 820"/>
                <a:gd name="T21" fmla="*/ 59 h 277"/>
                <a:gd name="T22" fmla="*/ 787 w 820"/>
                <a:gd name="T23" fmla="*/ 22 h 277"/>
                <a:gd name="T24" fmla="*/ 820 w 820"/>
                <a:gd name="T25" fmla="*/ 22 h 277"/>
                <a:gd name="T26" fmla="*/ 820 w 820"/>
                <a:gd name="T27" fmla="*/ 0 h 277"/>
                <a:gd name="T28" fmla="*/ 783 w 820"/>
                <a:gd name="T29" fmla="*/ 0 h 277"/>
                <a:gd name="T30" fmla="*/ 732 w 820"/>
                <a:gd name="T31" fmla="*/ 37 h 277"/>
                <a:gd name="T32" fmla="*/ 669 w 820"/>
                <a:gd name="T33" fmla="*/ 37 h 277"/>
                <a:gd name="T34" fmla="*/ 613 w 820"/>
                <a:gd name="T35" fmla="*/ 37 h 277"/>
                <a:gd name="T36" fmla="*/ 573 w 820"/>
                <a:gd name="T37" fmla="*/ 88 h 277"/>
                <a:gd name="T38" fmla="*/ 514 w 820"/>
                <a:gd name="T39" fmla="*/ 133 h 277"/>
                <a:gd name="T40" fmla="*/ 392 w 820"/>
                <a:gd name="T41" fmla="*/ 133 h 277"/>
                <a:gd name="T42" fmla="*/ 355 w 820"/>
                <a:gd name="T43" fmla="*/ 103 h 277"/>
                <a:gd name="T44" fmla="*/ 288 w 820"/>
                <a:gd name="T45" fmla="*/ 140 h 277"/>
                <a:gd name="T46" fmla="*/ 159 w 820"/>
                <a:gd name="T47" fmla="*/ 140 h 277"/>
                <a:gd name="T48" fmla="*/ 33 w 820"/>
                <a:gd name="T49" fmla="*/ 255 h 277"/>
                <a:gd name="T50" fmla="*/ 0 w 820"/>
                <a:gd name="T51" fmla="*/ 255 h 277"/>
                <a:gd name="T52" fmla="*/ 0 w 820"/>
                <a:gd name="T53" fmla="*/ 277 h 277"/>
                <a:gd name="T54" fmla="*/ 0 w 820"/>
                <a:gd name="T55" fmla="*/ 27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20" h="277">
                  <a:moveTo>
                    <a:pt x="0" y="277"/>
                  </a:moveTo>
                  <a:lnTo>
                    <a:pt x="41" y="277"/>
                  </a:lnTo>
                  <a:lnTo>
                    <a:pt x="166" y="162"/>
                  </a:lnTo>
                  <a:lnTo>
                    <a:pt x="292" y="162"/>
                  </a:lnTo>
                  <a:lnTo>
                    <a:pt x="355" y="129"/>
                  </a:lnTo>
                  <a:lnTo>
                    <a:pt x="384" y="155"/>
                  </a:lnTo>
                  <a:lnTo>
                    <a:pt x="521" y="155"/>
                  </a:lnTo>
                  <a:lnTo>
                    <a:pt x="591" y="103"/>
                  </a:lnTo>
                  <a:lnTo>
                    <a:pt x="624" y="59"/>
                  </a:lnTo>
                  <a:lnTo>
                    <a:pt x="669" y="59"/>
                  </a:lnTo>
                  <a:lnTo>
                    <a:pt x="735" y="59"/>
                  </a:lnTo>
                  <a:lnTo>
                    <a:pt x="787" y="22"/>
                  </a:lnTo>
                  <a:lnTo>
                    <a:pt x="820" y="22"/>
                  </a:lnTo>
                  <a:lnTo>
                    <a:pt x="820" y="0"/>
                  </a:lnTo>
                  <a:lnTo>
                    <a:pt x="783" y="0"/>
                  </a:lnTo>
                  <a:lnTo>
                    <a:pt x="732" y="37"/>
                  </a:lnTo>
                  <a:lnTo>
                    <a:pt x="669" y="37"/>
                  </a:lnTo>
                  <a:lnTo>
                    <a:pt x="613" y="37"/>
                  </a:lnTo>
                  <a:lnTo>
                    <a:pt x="573" y="88"/>
                  </a:lnTo>
                  <a:lnTo>
                    <a:pt x="514" y="133"/>
                  </a:lnTo>
                  <a:lnTo>
                    <a:pt x="392" y="133"/>
                  </a:lnTo>
                  <a:lnTo>
                    <a:pt x="355" y="103"/>
                  </a:lnTo>
                  <a:lnTo>
                    <a:pt x="288" y="140"/>
                  </a:lnTo>
                  <a:lnTo>
                    <a:pt x="159" y="140"/>
                  </a:lnTo>
                  <a:lnTo>
                    <a:pt x="33" y="255"/>
                  </a:lnTo>
                  <a:lnTo>
                    <a:pt x="0" y="255"/>
                  </a:lnTo>
                  <a:lnTo>
                    <a:pt x="0" y="277"/>
                  </a:lnTo>
                  <a:lnTo>
                    <a:pt x="0" y="277"/>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38" name="Freeform 50"/>
            <p:cNvSpPr/>
            <p:nvPr>
              <p:custDataLst>
                <p:tags r:id="rId52"/>
              </p:custDataLst>
            </p:nvPr>
          </p:nvSpPr>
          <p:spPr bwMode="auto">
            <a:xfrm>
              <a:off x="10131425" y="2516188"/>
              <a:ext cx="104775" cy="104775"/>
            </a:xfrm>
            <a:custGeom>
              <a:avLst/>
              <a:gdLst>
                <a:gd name="T0" fmla="*/ 0 w 66"/>
                <a:gd name="T1" fmla="*/ 18 h 66"/>
                <a:gd name="T2" fmla="*/ 48 w 66"/>
                <a:gd name="T3" fmla="*/ 66 h 66"/>
                <a:gd name="T4" fmla="*/ 66 w 66"/>
                <a:gd name="T5" fmla="*/ 48 h 66"/>
                <a:gd name="T6" fmla="*/ 18 w 66"/>
                <a:gd name="T7" fmla="*/ 0 h 66"/>
                <a:gd name="T8" fmla="*/ 0 w 66"/>
                <a:gd name="T9" fmla="*/ 18 h 66"/>
              </a:gdLst>
              <a:ahLst/>
              <a:cxnLst>
                <a:cxn ang="0">
                  <a:pos x="T0" y="T1"/>
                </a:cxn>
                <a:cxn ang="0">
                  <a:pos x="T2" y="T3"/>
                </a:cxn>
                <a:cxn ang="0">
                  <a:pos x="T4" y="T5"/>
                </a:cxn>
                <a:cxn ang="0">
                  <a:pos x="T6" y="T7"/>
                </a:cxn>
                <a:cxn ang="0">
                  <a:pos x="T8" y="T9"/>
                </a:cxn>
              </a:cxnLst>
              <a:rect l="0" t="0" r="r" b="b"/>
              <a:pathLst>
                <a:path w="66" h="66">
                  <a:moveTo>
                    <a:pt x="0" y="18"/>
                  </a:moveTo>
                  <a:lnTo>
                    <a:pt x="48" y="66"/>
                  </a:lnTo>
                  <a:lnTo>
                    <a:pt x="66" y="48"/>
                  </a:lnTo>
                  <a:lnTo>
                    <a:pt x="18" y="0"/>
                  </a:lnTo>
                  <a:lnTo>
                    <a:pt x="0" y="18"/>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39" name="Freeform 51"/>
            <p:cNvSpPr/>
            <p:nvPr>
              <p:custDataLst>
                <p:tags r:id="rId53"/>
              </p:custDataLst>
            </p:nvPr>
          </p:nvSpPr>
          <p:spPr bwMode="auto">
            <a:xfrm>
              <a:off x="10131425" y="2516188"/>
              <a:ext cx="104775" cy="104775"/>
            </a:xfrm>
            <a:custGeom>
              <a:avLst/>
              <a:gdLst>
                <a:gd name="T0" fmla="*/ 0 w 66"/>
                <a:gd name="T1" fmla="*/ 18 h 66"/>
                <a:gd name="T2" fmla="*/ 48 w 66"/>
                <a:gd name="T3" fmla="*/ 66 h 66"/>
                <a:gd name="T4" fmla="*/ 66 w 66"/>
                <a:gd name="T5" fmla="*/ 48 h 66"/>
                <a:gd name="T6" fmla="*/ 18 w 66"/>
                <a:gd name="T7" fmla="*/ 0 h 66"/>
              </a:gdLst>
              <a:ahLst/>
              <a:cxnLst>
                <a:cxn ang="0">
                  <a:pos x="T0" y="T1"/>
                </a:cxn>
                <a:cxn ang="0">
                  <a:pos x="T2" y="T3"/>
                </a:cxn>
                <a:cxn ang="0">
                  <a:pos x="T4" y="T5"/>
                </a:cxn>
                <a:cxn ang="0">
                  <a:pos x="T6" y="T7"/>
                </a:cxn>
              </a:cxnLst>
              <a:rect l="0" t="0" r="r" b="b"/>
              <a:pathLst>
                <a:path w="66" h="66">
                  <a:moveTo>
                    <a:pt x="0" y="18"/>
                  </a:moveTo>
                  <a:lnTo>
                    <a:pt x="48" y="66"/>
                  </a:lnTo>
                  <a:lnTo>
                    <a:pt x="66" y="48"/>
                  </a:lnTo>
                  <a:lnTo>
                    <a:pt x="18"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40" name="Freeform 52"/>
            <p:cNvSpPr>
              <a:spLocks noEditPoints="1"/>
            </p:cNvSpPr>
            <p:nvPr>
              <p:custDataLst>
                <p:tags r:id="rId54"/>
              </p:custDataLst>
            </p:nvPr>
          </p:nvSpPr>
          <p:spPr bwMode="auto">
            <a:xfrm>
              <a:off x="9685338" y="2070100"/>
              <a:ext cx="568325" cy="568325"/>
            </a:xfrm>
            <a:custGeom>
              <a:avLst/>
              <a:gdLst>
                <a:gd name="T0" fmla="*/ 17 w 97"/>
                <a:gd name="T1" fmla="*/ 17 h 97"/>
                <a:gd name="T2" fmla="*/ 17 w 97"/>
                <a:gd name="T3" fmla="*/ 80 h 97"/>
                <a:gd name="T4" fmla="*/ 80 w 97"/>
                <a:gd name="T5" fmla="*/ 80 h 97"/>
                <a:gd name="T6" fmla="*/ 80 w 97"/>
                <a:gd name="T7" fmla="*/ 17 h 97"/>
                <a:gd name="T8" fmla="*/ 17 w 97"/>
                <a:gd name="T9" fmla="*/ 17 h 97"/>
                <a:gd name="T10" fmla="*/ 73 w 97"/>
                <a:gd name="T11" fmla="*/ 73 h 97"/>
                <a:gd name="T12" fmla="*/ 25 w 97"/>
                <a:gd name="T13" fmla="*/ 73 h 97"/>
                <a:gd name="T14" fmla="*/ 25 w 97"/>
                <a:gd name="T15" fmla="*/ 25 h 97"/>
                <a:gd name="T16" fmla="*/ 73 w 97"/>
                <a:gd name="T17" fmla="*/ 25 h 97"/>
                <a:gd name="T18" fmla="*/ 73 w 97"/>
                <a:gd name="T19" fmla="*/ 7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97">
                  <a:moveTo>
                    <a:pt x="17" y="17"/>
                  </a:moveTo>
                  <a:cubicBezTo>
                    <a:pt x="0" y="35"/>
                    <a:pt x="0" y="63"/>
                    <a:pt x="17" y="80"/>
                  </a:cubicBezTo>
                  <a:cubicBezTo>
                    <a:pt x="35" y="97"/>
                    <a:pt x="63" y="97"/>
                    <a:pt x="80" y="80"/>
                  </a:cubicBezTo>
                  <a:cubicBezTo>
                    <a:pt x="97" y="63"/>
                    <a:pt x="97" y="35"/>
                    <a:pt x="80" y="17"/>
                  </a:cubicBezTo>
                  <a:cubicBezTo>
                    <a:pt x="63" y="0"/>
                    <a:pt x="35" y="0"/>
                    <a:pt x="17" y="17"/>
                  </a:cubicBezTo>
                  <a:close/>
                  <a:moveTo>
                    <a:pt x="73" y="73"/>
                  </a:moveTo>
                  <a:cubicBezTo>
                    <a:pt x="59" y="86"/>
                    <a:pt x="38" y="86"/>
                    <a:pt x="25" y="73"/>
                  </a:cubicBezTo>
                  <a:cubicBezTo>
                    <a:pt x="12" y="59"/>
                    <a:pt x="12" y="38"/>
                    <a:pt x="25" y="25"/>
                  </a:cubicBezTo>
                  <a:cubicBezTo>
                    <a:pt x="38" y="12"/>
                    <a:pt x="59" y="12"/>
                    <a:pt x="73" y="25"/>
                  </a:cubicBezTo>
                  <a:cubicBezTo>
                    <a:pt x="86" y="38"/>
                    <a:pt x="86" y="59"/>
                    <a:pt x="73" y="73"/>
                  </a:cubicBez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41" name="Freeform 53"/>
            <p:cNvSpPr/>
            <p:nvPr>
              <p:custDataLst>
                <p:tags r:id="rId55"/>
              </p:custDataLst>
            </p:nvPr>
          </p:nvSpPr>
          <p:spPr bwMode="auto">
            <a:xfrm>
              <a:off x="9690100" y="2076450"/>
              <a:ext cx="557213" cy="557213"/>
            </a:xfrm>
            <a:custGeom>
              <a:avLst/>
              <a:gdLst>
                <a:gd name="T0" fmla="*/ 16 w 95"/>
                <a:gd name="T1" fmla="*/ 16 h 95"/>
                <a:gd name="T2" fmla="*/ 14 w 95"/>
                <a:gd name="T3" fmla="*/ 14 h 95"/>
                <a:gd name="T4" fmla="*/ 0 w 95"/>
                <a:gd name="T5" fmla="*/ 48 h 95"/>
                <a:gd name="T6" fmla="*/ 14 w 95"/>
                <a:gd name="T7" fmla="*/ 81 h 95"/>
                <a:gd name="T8" fmla="*/ 48 w 95"/>
                <a:gd name="T9" fmla="*/ 95 h 95"/>
                <a:gd name="T10" fmla="*/ 81 w 95"/>
                <a:gd name="T11" fmla="*/ 81 h 95"/>
                <a:gd name="T12" fmla="*/ 95 w 95"/>
                <a:gd name="T13" fmla="*/ 48 h 95"/>
                <a:gd name="T14" fmla="*/ 81 w 95"/>
                <a:gd name="T15" fmla="*/ 14 h 95"/>
                <a:gd name="T16" fmla="*/ 48 w 95"/>
                <a:gd name="T17" fmla="*/ 0 h 95"/>
                <a:gd name="T18" fmla="*/ 14 w 95"/>
                <a:gd name="T19" fmla="*/ 14 h 95"/>
                <a:gd name="T20" fmla="*/ 16 w 95"/>
                <a:gd name="T21" fmla="*/ 16 h 95"/>
                <a:gd name="T22" fmla="*/ 19 w 95"/>
                <a:gd name="T23" fmla="*/ 19 h 95"/>
                <a:gd name="T24" fmla="*/ 48 w 95"/>
                <a:gd name="T25" fmla="*/ 6 h 95"/>
                <a:gd name="T26" fmla="*/ 77 w 95"/>
                <a:gd name="T27" fmla="*/ 19 h 95"/>
                <a:gd name="T28" fmla="*/ 89 w 95"/>
                <a:gd name="T29" fmla="*/ 48 h 95"/>
                <a:gd name="T30" fmla="*/ 77 w 95"/>
                <a:gd name="T31" fmla="*/ 77 h 95"/>
                <a:gd name="T32" fmla="*/ 48 w 95"/>
                <a:gd name="T33" fmla="*/ 89 h 95"/>
                <a:gd name="T34" fmla="*/ 19 w 95"/>
                <a:gd name="T35" fmla="*/ 77 h 95"/>
                <a:gd name="T36" fmla="*/ 6 w 95"/>
                <a:gd name="T37" fmla="*/ 48 h 95"/>
                <a:gd name="T38" fmla="*/ 19 w 95"/>
                <a:gd name="T39" fmla="*/ 19 h 95"/>
                <a:gd name="T40" fmla="*/ 16 w 95"/>
                <a:gd name="T41" fmla="*/ 1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5" h="95">
                  <a:moveTo>
                    <a:pt x="16" y="16"/>
                  </a:moveTo>
                  <a:cubicBezTo>
                    <a:pt x="14" y="14"/>
                    <a:pt x="14" y="14"/>
                    <a:pt x="14" y="14"/>
                  </a:cubicBezTo>
                  <a:cubicBezTo>
                    <a:pt x="5" y="23"/>
                    <a:pt x="0" y="36"/>
                    <a:pt x="0" y="48"/>
                  </a:cubicBezTo>
                  <a:cubicBezTo>
                    <a:pt x="0" y="60"/>
                    <a:pt x="5" y="72"/>
                    <a:pt x="14" y="81"/>
                  </a:cubicBezTo>
                  <a:cubicBezTo>
                    <a:pt x="24" y="90"/>
                    <a:pt x="36" y="95"/>
                    <a:pt x="48" y="95"/>
                  </a:cubicBezTo>
                  <a:cubicBezTo>
                    <a:pt x="60" y="95"/>
                    <a:pt x="72" y="90"/>
                    <a:pt x="81" y="81"/>
                  </a:cubicBezTo>
                  <a:cubicBezTo>
                    <a:pt x="90" y="72"/>
                    <a:pt x="95" y="60"/>
                    <a:pt x="95" y="48"/>
                  </a:cubicBezTo>
                  <a:cubicBezTo>
                    <a:pt x="95" y="36"/>
                    <a:pt x="90" y="23"/>
                    <a:pt x="81" y="14"/>
                  </a:cubicBezTo>
                  <a:cubicBezTo>
                    <a:pt x="72" y="5"/>
                    <a:pt x="60" y="0"/>
                    <a:pt x="48" y="0"/>
                  </a:cubicBezTo>
                  <a:cubicBezTo>
                    <a:pt x="36" y="0"/>
                    <a:pt x="24" y="5"/>
                    <a:pt x="14" y="14"/>
                  </a:cubicBezTo>
                  <a:cubicBezTo>
                    <a:pt x="16" y="16"/>
                    <a:pt x="16" y="16"/>
                    <a:pt x="16" y="16"/>
                  </a:cubicBezTo>
                  <a:cubicBezTo>
                    <a:pt x="19" y="19"/>
                    <a:pt x="19" y="19"/>
                    <a:pt x="19" y="19"/>
                  </a:cubicBezTo>
                  <a:cubicBezTo>
                    <a:pt x="27" y="10"/>
                    <a:pt x="37" y="6"/>
                    <a:pt x="48" y="6"/>
                  </a:cubicBezTo>
                  <a:cubicBezTo>
                    <a:pt x="58" y="6"/>
                    <a:pt x="69" y="10"/>
                    <a:pt x="77" y="19"/>
                  </a:cubicBezTo>
                  <a:cubicBezTo>
                    <a:pt x="85" y="27"/>
                    <a:pt x="89" y="37"/>
                    <a:pt x="89" y="48"/>
                  </a:cubicBezTo>
                  <a:cubicBezTo>
                    <a:pt x="89" y="58"/>
                    <a:pt x="85" y="69"/>
                    <a:pt x="77" y="77"/>
                  </a:cubicBezTo>
                  <a:cubicBezTo>
                    <a:pt x="69" y="85"/>
                    <a:pt x="58" y="89"/>
                    <a:pt x="48" y="89"/>
                  </a:cubicBezTo>
                  <a:cubicBezTo>
                    <a:pt x="37" y="89"/>
                    <a:pt x="27" y="85"/>
                    <a:pt x="19" y="77"/>
                  </a:cubicBezTo>
                  <a:cubicBezTo>
                    <a:pt x="11" y="69"/>
                    <a:pt x="6" y="58"/>
                    <a:pt x="6" y="48"/>
                  </a:cubicBezTo>
                  <a:cubicBezTo>
                    <a:pt x="6" y="37"/>
                    <a:pt x="11" y="27"/>
                    <a:pt x="19" y="19"/>
                  </a:cubicBezTo>
                  <a:lnTo>
                    <a:pt x="16" y="16"/>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42" name="Freeform 54"/>
            <p:cNvSpPr/>
            <p:nvPr>
              <p:custDataLst>
                <p:tags r:id="rId56"/>
              </p:custDataLst>
            </p:nvPr>
          </p:nvSpPr>
          <p:spPr bwMode="auto">
            <a:xfrm>
              <a:off x="9825038" y="2187575"/>
              <a:ext cx="276225" cy="82550"/>
            </a:xfrm>
            <a:custGeom>
              <a:avLst/>
              <a:gdLst>
                <a:gd name="T0" fmla="*/ 4 w 47"/>
                <a:gd name="T1" fmla="*/ 14 h 14"/>
                <a:gd name="T2" fmla="*/ 23 w 47"/>
                <a:gd name="T3" fmla="*/ 6 h 14"/>
                <a:gd name="T4" fmla="*/ 43 w 47"/>
                <a:gd name="T5" fmla="*/ 14 h 14"/>
                <a:gd name="T6" fmla="*/ 47 w 47"/>
                <a:gd name="T7" fmla="*/ 10 h 14"/>
                <a:gd name="T8" fmla="*/ 23 w 47"/>
                <a:gd name="T9" fmla="*/ 0 h 14"/>
                <a:gd name="T10" fmla="*/ 0 w 47"/>
                <a:gd name="T11" fmla="*/ 10 h 14"/>
                <a:gd name="T12" fmla="*/ 4 w 4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47" h="14">
                  <a:moveTo>
                    <a:pt x="4" y="14"/>
                  </a:moveTo>
                  <a:cubicBezTo>
                    <a:pt x="9" y="9"/>
                    <a:pt x="16" y="6"/>
                    <a:pt x="23" y="6"/>
                  </a:cubicBezTo>
                  <a:cubicBezTo>
                    <a:pt x="30" y="6"/>
                    <a:pt x="37" y="9"/>
                    <a:pt x="43" y="14"/>
                  </a:cubicBezTo>
                  <a:cubicBezTo>
                    <a:pt x="47" y="10"/>
                    <a:pt x="47" y="10"/>
                    <a:pt x="47" y="10"/>
                  </a:cubicBezTo>
                  <a:cubicBezTo>
                    <a:pt x="40" y="3"/>
                    <a:pt x="32" y="0"/>
                    <a:pt x="23" y="0"/>
                  </a:cubicBezTo>
                  <a:cubicBezTo>
                    <a:pt x="15" y="0"/>
                    <a:pt x="6" y="3"/>
                    <a:pt x="0" y="10"/>
                  </a:cubicBezTo>
                  <a:cubicBezTo>
                    <a:pt x="4" y="14"/>
                    <a:pt x="4" y="14"/>
                    <a:pt x="4" y="14"/>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43" name="Freeform 55"/>
            <p:cNvSpPr/>
            <p:nvPr>
              <p:custDataLst>
                <p:tags r:id="rId57"/>
              </p:custDataLst>
            </p:nvPr>
          </p:nvSpPr>
          <p:spPr bwMode="auto">
            <a:xfrm>
              <a:off x="10160000" y="2544763"/>
              <a:ext cx="317500" cy="317500"/>
            </a:xfrm>
            <a:custGeom>
              <a:avLst/>
              <a:gdLst>
                <a:gd name="T0" fmla="*/ 0 w 200"/>
                <a:gd name="T1" fmla="*/ 48 h 200"/>
                <a:gd name="T2" fmla="*/ 155 w 200"/>
                <a:gd name="T3" fmla="*/ 200 h 200"/>
                <a:gd name="T4" fmla="*/ 200 w 200"/>
                <a:gd name="T5" fmla="*/ 156 h 200"/>
                <a:gd name="T6" fmla="*/ 48 w 200"/>
                <a:gd name="T7" fmla="*/ 0 h 200"/>
                <a:gd name="T8" fmla="*/ 0 w 200"/>
                <a:gd name="T9" fmla="*/ 48 h 200"/>
              </a:gdLst>
              <a:ahLst/>
              <a:cxnLst>
                <a:cxn ang="0">
                  <a:pos x="T0" y="T1"/>
                </a:cxn>
                <a:cxn ang="0">
                  <a:pos x="T2" y="T3"/>
                </a:cxn>
                <a:cxn ang="0">
                  <a:pos x="T4" y="T5"/>
                </a:cxn>
                <a:cxn ang="0">
                  <a:pos x="T6" y="T7"/>
                </a:cxn>
                <a:cxn ang="0">
                  <a:pos x="T8" y="T9"/>
                </a:cxn>
              </a:cxnLst>
              <a:rect l="0" t="0" r="r" b="b"/>
              <a:pathLst>
                <a:path w="200" h="200">
                  <a:moveTo>
                    <a:pt x="0" y="48"/>
                  </a:moveTo>
                  <a:lnTo>
                    <a:pt x="155" y="200"/>
                  </a:lnTo>
                  <a:lnTo>
                    <a:pt x="200" y="156"/>
                  </a:lnTo>
                  <a:lnTo>
                    <a:pt x="48" y="0"/>
                  </a:lnTo>
                  <a:lnTo>
                    <a:pt x="0" y="48"/>
                  </a:lnTo>
                  <a:close/>
                </a:path>
              </a:pathLst>
            </a:custGeom>
            <a:solidFill>
              <a:srgbClr val="9ECFE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44" name="Freeform 56"/>
            <p:cNvSpPr/>
            <p:nvPr>
              <p:custDataLst>
                <p:tags r:id="rId58"/>
              </p:custDataLst>
            </p:nvPr>
          </p:nvSpPr>
          <p:spPr bwMode="auto">
            <a:xfrm>
              <a:off x="10136188" y="2522538"/>
              <a:ext cx="352425" cy="346075"/>
            </a:xfrm>
            <a:custGeom>
              <a:avLst/>
              <a:gdLst>
                <a:gd name="T0" fmla="*/ 39 w 60"/>
                <a:gd name="T1" fmla="*/ 23 h 59"/>
                <a:gd name="T2" fmla="*/ 17 w 60"/>
                <a:gd name="T3" fmla="*/ 0 h 59"/>
                <a:gd name="T4" fmla="*/ 0 w 60"/>
                <a:gd name="T5" fmla="*/ 17 h 59"/>
                <a:gd name="T6" fmla="*/ 41 w 60"/>
                <a:gd name="T7" fmla="*/ 57 h 59"/>
                <a:gd name="T8" fmla="*/ 46 w 60"/>
                <a:gd name="T9" fmla="*/ 59 h 59"/>
                <a:gd name="T10" fmla="*/ 51 w 60"/>
                <a:gd name="T11" fmla="*/ 57 h 59"/>
                <a:gd name="T12" fmla="*/ 57 w 60"/>
                <a:gd name="T13" fmla="*/ 51 h 59"/>
                <a:gd name="T14" fmla="*/ 60 w 60"/>
                <a:gd name="T15" fmla="*/ 46 h 59"/>
                <a:gd name="T16" fmla="*/ 57 w 60"/>
                <a:gd name="T17" fmla="*/ 41 h 59"/>
                <a:gd name="T18" fmla="*/ 57 w 60"/>
                <a:gd name="T19" fmla="*/ 40 h 59"/>
                <a:gd name="T20" fmla="*/ 55 w 60"/>
                <a:gd name="T21" fmla="*/ 38 h 59"/>
                <a:gd name="T22" fmla="*/ 52 w 60"/>
                <a:gd name="T23" fmla="*/ 35 h 59"/>
                <a:gd name="T24" fmla="*/ 47 w 60"/>
                <a:gd name="T25" fmla="*/ 39 h 59"/>
                <a:gd name="T26" fmla="*/ 50 w 60"/>
                <a:gd name="T27" fmla="*/ 42 h 59"/>
                <a:gd name="T28" fmla="*/ 53 w 60"/>
                <a:gd name="T29" fmla="*/ 45 h 59"/>
                <a:gd name="T30" fmla="*/ 53 w 60"/>
                <a:gd name="T31" fmla="*/ 45 h 59"/>
                <a:gd name="T32" fmla="*/ 54 w 60"/>
                <a:gd name="T33" fmla="*/ 46 h 59"/>
                <a:gd name="T34" fmla="*/ 53 w 60"/>
                <a:gd name="T35" fmla="*/ 47 h 59"/>
                <a:gd name="T36" fmla="*/ 47 w 60"/>
                <a:gd name="T37" fmla="*/ 53 h 59"/>
                <a:gd name="T38" fmla="*/ 47 w 60"/>
                <a:gd name="T39" fmla="*/ 53 h 59"/>
                <a:gd name="T40" fmla="*/ 46 w 60"/>
                <a:gd name="T41" fmla="*/ 53 h 59"/>
                <a:gd name="T42" fmla="*/ 45 w 60"/>
                <a:gd name="T43" fmla="*/ 53 h 59"/>
                <a:gd name="T44" fmla="*/ 9 w 60"/>
                <a:gd name="T45" fmla="*/ 17 h 59"/>
                <a:gd name="T46" fmla="*/ 17 w 60"/>
                <a:gd name="T47" fmla="*/ 9 h 59"/>
                <a:gd name="T48" fmla="*/ 35 w 60"/>
                <a:gd name="T49" fmla="*/ 27 h 59"/>
                <a:gd name="T50" fmla="*/ 39 w 60"/>
                <a:gd name="T51" fmla="*/ 2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0" h="59">
                  <a:moveTo>
                    <a:pt x="39" y="23"/>
                  </a:moveTo>
                  <a:cubicBezTo>
                    <a:pt x="17" y="0"/>
                    <a:pt x="17" y="0"/>
                    <a:pt x="17" y="0"/>
                  </a:cubicBezTo>
                  <a:cubicBezTo>
                    <a:pt x="0" y="17"/>
                    <a:pt x="0" y="17"/>
                    <a:pt x="0" y="17"/>
                  </a:cubicBezTo>
                  <a:cubicBezTo>
                    <a:pt x="41" y="57"/>
                    <a:pt x="41" y="57"/>
                    <a:pt x="41" y="57"/>
                  </a:cubicBezTo>
                  <a:cubicBezTo>
                    <a:pt x="42" y="59"/>
                    <a:pt x="44" y="59"/>
                    <a:pt x="46" y="59"/>
                  </a:cubicBezTo>
                  <a:cubicBezTo>
                    <a:pt x="48" y="59"/>
                    <a:pt x="50" y="59"/>
                    <a:pt x="51" y="57"/>
                  </a:cubicBezTo>
                  <a:cubicBezTo>
                    <a:pt x="57" y="51"/>
                    <a:pt x="57" y="51"/>
                    <a:pt x="57" y="51"/>
                  </a:cubicBezTo>
                  <a:cubicBezTo>
                    <a:pt x="59" y="50"/>
                    <a:pt x="60" y="48"/>
                    <a:pt x="60" y="46"/>
                  </a:cubicBezTo>
                  <a:cubicBezTo>
                    <a:pt x="60" y="44"/>
                    <a:pt x="59" y="42"/>
                    <a:pt x="57" y="41"/>
                  </a:cubicBezTo>
                  <a:cubicBezTo>
                    <a:pt x="57" y="40"/>
                    <a:pt x="57" y="40"/>
                    <a:pt x="57" y="40"/>
                  </a:cubicBezTo>
                  <a:cubicBezTo>
                    <a:pt x="55" y="38"/>
                    <a:pt x="55" y="38"/>
                    <a:pt x="55" y="38"/>
                  </a:cubicBezTo>
                  <a:cubicBezTo>
                    <a:pt x="52" y="35"/>
                    <a:pt x="52" y="35"/>
                    <a:pt x="52" y="35"/>
                  </a:cubicBezTo>
                  <a:cubicBezTo>
                    <a:pt x="47" y="39"/>
                    <a:pt x="47" y="39"/>
                    <a:pt x="47" y="39"/>
                  </a:cubicBezTo>
                  <a:cubicBezTo>
                    <a:pt x="50" y="42"/>
                    <a:pt x="50" y="42"/>
                    <a:pt x="50" y="42"/>
                  </a:cubicBezTo>
                  <a:cubicBezTo>
                    <a:pt x="53" y="45"/>
                    <a:pt x="53" y="45"/>
                    <a:pt x="53" y="45"/>
                  </a:cubicBezTo>
                  <a:cubicBezTo>
                    <a:pt x="53" y="45"/>
                    <a:pt x="53" y="45"/>
                    <a:pt x="53" y="45"/>
                  </a:cubicBezTo>
                  <a:cubicBezTo>
                    <a:pt x="53" y="45"/>
                    <a:pt x="54" y="46"/>
                    <a:pt x="54" y="46"/>
                  </a:cubicBezTo>
                  <a:cubicBezTo>
                    <a:pt x="54" y="46"/>
                    <a:pt x="53" y="47"/>
                    <a:pt x="53" y="47"/>
                  </a:cubicBezTo>
                  <a:cubicBezTo>
                    <a:pt x="47" y="53"/>
                    <a:pt x="47" y="53"/>
                    <a:pt x="47" y="53"/>
                  </a:cubicBezTo>
                  <a:cubicBezTo>
                    <a:pt x="47" y="53"/>
                    <a:pt x="47" y="53"/>
                    <a:pt x="47" y="53"/>
                  </a:cubicBezTo>
                  <a:cubicBezTo>
                    <a:pt x="47" y="53"/>
                    <a:pt x="46" y="53"/>
                    <a:pt x="46" y="53"/>
                  </a:cubicBezTo>
                  <a:cubicBezTo>
                    <a:pt x="46" y="53"/>
                    <a:pt x="45" y="53"/>
                    <a:pt x="45" y="53"/>
                  </a:cubicBezTo>
                  <a:cubicBezTo>
                    <a:pt x="9" y="17"/>
                    <a:pt x="9" y="17"/>
                    <a:pt x="9" y="17"/>
                  </a:cubicBezTo>
                  <a:cubicBezTo>
                    <a:pt x="17" y="9"/>
                    <a:pt x="17" y="9"/>
                    <a:pt x="17" y="9"/>
                  </a:cubicBezTo>
                  <a:cubicBezTo>
                    <a:pt x="35" y="27"/>
                    <a:pt x="35" y="27"/>
                    <a:pt x="35" y="27"/>
                  </a:cubicBezTo>
                  <a:cubicBezTo>
                    <a:pt x="39" y="23"/>
                    <a:pt x="39" y="23"/>
                    <a:pt x="39" y="23"/>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45" name="Freeform 57"/>
            <p:cNvSpPr/>
            <p:nvPr>
              <p:custDataLst>
                <p:tags r:id="rId59"/>
              </p:custDataLst>
            </p:nvPr>
          </p:nvSpPr>
          <p:spPr bwMode="auto">
            <a:xfrm>
              <a:off x="10360025" y="2674938"/>
              <a:ext cx="63500" cy="63500"/>
            </a:xfrm>
            <a:custGeom>
              <a:avLst/>
              <a:gdLst>
                <a:gd name="T0" fmla="*/ 40 w 40"/>
                <a:gd name="T1" fmla="*/ 22 h 40"/>
                <a:gd name="T2" fmla="*/ 14 w 40"/>
                <a:gd name="T3" fmla="*/ 0 h 40"/>
                <a:gd name="T4" fmla="*/ 0 w 40"/>
                <a:gd name="T5" fmla="*/ 14 h 40"/>
                <a:gd name="T6" fmla="*/ 25 w 40"/>
                <a:gd name="T7" fmla="*/ 40 h 40"/>
                <a:gd name="T8" fmla="*/ 40 w 40"/>
                <a:gd name="T9" fmla="*/ 22 h 40"/>
              </a:gdLst>
              <a:ahLst/>
              <a:cxnLst>
                <a:cxn ang="0">
                  <a:pos x="T0" y="T1"/>
                </a:cxn>
                <a:cxn ang="0">
                  <a:pos x="T2" y="T3"/>
                </a:cxn>
                <a:cxn ang="0">
                  <a:pos x="T4" y="T5"/>
                </a:cxn>
                <a:cxn ang="0">
                  <a:pos x="T6" y="T7"/>
                </a:cxn>
                <a:cxn ang="0">
                  <a:pos x="T8" y="T9"/>
                </a:cxn>
              </a:cxnLst>
              <a:rect l="0" t="0" r="r" b="b"/>
              <a:pathLst>
                <a:path w="40" h="40">
                  <a:moveTo>
                    <a:pt x="40" y="22"/>
                  </a:moveTo>
                  <a:lnTo>
                    <a:pt x="14" y="0"/>
                  </a:lnTo>
                  <a:lnTo>
                    <a:pt x="0" y="14"/>
                  </a:lnTo>
                  <a:lnTo>
                    <a:pt x="25" y="40"/>
                  </a:lnTo>
                  <a:lnTo>
                    <a:pt x="40" y="22"/>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46" name="Freeform 58"/>
            <p:cNvSpPr/>
            <p:nvPr>
              <p:custDataLst>
                <p:tags r:id="rId60"/>
              </p:custDataLst>
            </p:nvPr>
          </p:nvSpPr>
          <p:spPr bwMode="auto">
            <a:xfrm>
              <a:off x="10360025" y="2674938"/>
              <a:ext cx="63500" cy="63500"/>
            </a:xfrm>
            <a:custGeom>
              <a:avLst/>
              <a:gdLst>
                <a:gd name="T0" fmla="*/ 40 w 40"/>
                <a:gd name="T1" fmla="*/ 22 h 40"/>
                <a:gd name="T2" fmla="*/ 14 w 40"/>
                <a:gd name="T3" fmla="*/ 0 h 40"/>
                <a:gd name="T4" fmla="*/ 0 w 40"/>
                <a:gd name="T5" fmla="*/ 14 h 40"/>
                <a:gd name="T6" fmla="*/ 25 w 40"/>
                <a:gd name="T7" fmla="*/ 40 h 40"/>
              </a:gdLst>
              <a:ahLst/>
              <a:cxnLst>
                <a:cxn ang="0">
                  <a:pos x="T0" y="T1"/>
                </a:cxn>
                <a:cxn ang="0">
                  <a:pos x="T2" y="T3"/>
                </a:cxn>
                <a:cxn ang="0">
                  <a:pos x="T4" y="T5"/>
                </a:cxn>
                <a:cxn ang="0">
                  <a:pos x="T6" y="T7"/>
                </a:cxn>
              </a:cxnLst>
              <a:rect l="0" t="0" r="r" b="b"/>
              <a:pathLst>
                <a:path w="40" h="40">
                  <a:moveTo>
                    <a:pt x="40" y="22"/>
                  </a:moveTo>
                  <a:lnTo>
                    <a:pt x="14" y="0"/>
                  </a:lnTo>
                  <a:lnTo>
                    <a:pt x="0" y="14"/>
                  </a:lnTo>
                  <a:lnTo>
                    <a:pt x="25" y="4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47" name="Freeform 59"/>
            <p:cNvSpPr/>
            <p:nvPr>
              <p:custDataLst>
                <p:tags r:id="rId61"/>
              </p:custDataLst>
            </p:nvPr>
          </p:nvSpPr>
          <p:spPr bwMode="auto">
            <a:xfrm>
              <a:off x="10201275" y="2586038"/>
              <a:ext cx="100013" cy="100013"/>
            </a:xfrm>
            <a:custGeom>
              <a:avLst/>
              <a:gdLst>
                <a:gd name="T0" fmla="*/ 15 w 63"/>
                <a:gd name="T1" fmla="*/ 63 h 63"/>
                <a:gd name="T2" fmla="*/ 63 w 63"/>
                <a:gd name="T3" fmla="*/ 15 h 63"/>
                <a:gd name="T4" fmla="*/ 48 w 63"/>
                <a:gd name="T5" fmla="*/ 0 h 63"/>
                <a:gd name="T6" fmla="*/ 0 w 63"/>
                <a:gd name="T7" fmla="*/ 48 h 63"/>
                <a:gd name="T8" fmla="*/ 15 w 63"/>
                <a:gd name="T9" fmla="*/ 63 h 63"/>
              </a:gdLst>
              <a:ahLst/>
              <a:cxnLst>
                <a:cxn ang="0">
                  <a:pos x="T0" y="T1"/>
                </a:cxn>
                <a:cxn ang="0">
                  <a:pos x="T2" y="T3"/>
                </a:cxn>
                <a:cxn ang="0">
                  <a:pos x="T4" y="T5"/>
                </a:cxn>
                <a:cxn ang="0">
                  <a:pos x="T6" y="T7"/>
                </a:cxn>
                <a:cxn ang="0">
                  <a:pos x="T8" y="T9"/>
                </a:cxn>
              </a:cxnLst>
              <a:rect l="0" t="0" r="r" b="b"/>
              <a:pathLst>
                <a:path w="63" h="63">
                  <a:moveTo>
                    <a:pt x="15" y="63"/>
                  </a:moveTo>
                  <a:lnTo>
                    <a:pt x="63" y="15"/>
                  </a:lnTo>
                  <a:lnTo>
                    <a:pt x="48" y="0"/>
                  </a:lnTo>
                  <a:lnTo>
                    <a:pt x="0" y="48"/>
                  </a:lnTo>
                  <a:lnTo>
                    <a:pt x="15" y="63"/>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48" name="Freeform 60"/>
            <p:cNvSpPr/>
            <p:nvPr>
              <p:custDataLst>
                <p:tags r:id="rId62"/>
              </p:custDataLst>
            </p:nvPr>
          </p:nvSpPr>
          <p:spPr bwMode="auto">
            <a:xfrm>
              <a:off x="10201275" y="2586038"/>
              <a:ext cx="100013" cy="100013"/>
            </a:xfrm>
            <a:custGeom>
              <a:avLst/>
              <a:gdLst>
                <a:gd name="T0" fmla="*/ 15 w 63"/>
                <a:gd name="T1" fmla="*/ 63 h 63"/>
                <a:gd name="T2" fmla="*/ 63 w 63"/>
                <a:gd name="T3" fmla="*/ 15 h 63"/>
                <a:gd name="T4" fmla="*/ 48 w 63"/>
                <a:gd name="T5" fmla="*/ 0 h 63"/>
                <a:gd name="T6" fmla="*/ 0 w 63"/>
                <a:gd name="T7" fmla="*/ 48 h 63"/>
              </a:gdLst>
              <a:ahLst/>
              <a:cxnLst>
                <a:cxn ang="0">
                  <a:pos x="T0" y="T1"/>
                </a:cxn>
                <a:cxn ang="0">
                  <a:pos x="T2" y="T3"/>
                </a:cxn>
                <a:cxn ang="0">
                  <a:pos x="T4" y="T5"/>
                </a:cxn>
                <a:cxn ang="0">
                  <a:pos x="T6" y="T7"/>
                </a:cxn>
              </a:cxnLst>
              <a:rect l="0" t="0" r="r" b="b"/>
              <a:pathLst>
                <a:path w="63" h="63">
                  <a:moveTo>
                    <a:pt x="15" y="63"/>
                  </a:moveTo>
                  <a:lnTo>
                    <a:pt x="63" y="15"/>
                  </a:lnTo>
                  <a:lnTo>
                    <a:pt x="48" y="0"/>
                  </a:lnTo>
                  <a:lnTo>
                    <a:pt x="0" y="48"/>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49" name="Rectangle 61"/>
            <p:cNvSpPr>
              <a:spLocks noChangeArrowheads="1"/>
            </p:cNvSpPr>
            <p:nvPr>
              <p:custDataLst>
                <p:tags r:id="rId63"/>
              </p:custDataLst>
            </p:nvPr>
          </p:nvSpPr>
          <p:spPr bwMode="auto">
            <a:xfrm>
              <a:off x="9544050" y="2157413"/>
              <a:ext cx="165100"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50" name="Freeform 62"/>
            <p:cNvSpPr/>
            <p:nvPr>
              <p:custDataLst>
                <p:tags r:id="rId64"/>
              </p:custDataLst>
            </p:nvPr>
          </p:nvSpPr>
          <p:spPr bwMode="auto">
            <a:xfrm>
              <a:off x="9544050" y="2157413"/>
              <a:ext cx="165100" cy="36513"/>
            </a:xfrm>
            <a:custGeom>
              <a:avLst/>
              <a:gdLst>
                <a:gd name="T0" fmla="*/ 0 w 104"/>
                <a:gd name="T1" fmla="*/ 23 h 23"/>
                <a:gd name="T2" fmla="*/ 104 w 104"/>
                <a:gd name="T3" fmla="*/ 23 h 23"/>
                <a:gd name="T4" fmla="*/ 104 w 104"/>
                <a:gd name="T5" fmla="*/ 0 h 23"/>
                <a:gd name="T6" fmla="*/ 0 w 104"/>
                <a:gd name="T7" fmla="*/ 0 h 23"/>
              </a:gdLst>
              <a:ahLst/>
              <a:cxnLst>
                <a:cxn ang="0">
                  <a:pos x="T0" y="T1"/>
                </a:cxn>
                <a:cxn ang="0">
                  <a:pos x="T2" y="T3"/>
                </a:cxn>
                <a:cxn ang="0">
                  <a:pos x="T4" y="T5"/>
                </a:cxn>
                <a:cxn ang="0">
                  <a:pos x="T6" y="T7"/>
                </a:cxn>
              </a:cxnLst>
              <a:rect l="0" t="0" r="r" b="b"/>
              <a:pathLst>
                <a:path w="104" h="23">
                  <a:moveTo>
                    <a:pt x="0" y="23"/>
                  </a:moveTo>
                  <a:lnTo>
                    <a:pt x="104" y="23"/>
                  </a:lnTo>
                  <a:lnTo>
                    <a:pt x="104"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51" name="Rectangle 63"/>
            <p:cNvSpPr>
              <a:spLocks noChangeArrowheads="1"/>
            </p:cNvSpPr>
            <p:nvPr>
              <p:custDataLst>
                <p:tags r:id="rId65"/>
              </p:custDataLst>
            </p:nvPr>
          </p:nvSpPr>
          <p:spPr bwMode="auto">
            <a:xfrm>
              <a:off x="9544050" y="2246313"/>
              <a:ext cx="128588"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52" name="Freeform 64"/>
            <p:cNvSpPr/>
            <p:nvPr>
              <p:custDataLst>
                <p:tags r:id="rId66"/>
              </p:custDataLst>
            </p:nvPr>
          </p:nvSpPr>
          <p:spPr bwMode="auto">
            <a:xfrm>
              <a:off x="9544050" y="2246313"/>
              <a:ext cx="128588" cy="34925"/>
            </a:xfrm>
            <a:custGeom>
              <a:avLst/>
              <a:gdLst>
                <a:gd name="T0" fmla="*/ 0 w 81"/>
                <a:gd name="T1" fmla="*/ 22 h 22"/>
                <a:gd name="T2" fmla="*/ 81 w 81"/>
                <a:gd name="T3" fmla="*/ 22 h 22"/>
                <a:gd name="T4" fmla="*/ 81 w 81"/>
                <a:gd name="T5" fmla="*/ 0 h 22"/>
                <a:gd name="T6" fmla="*/ 0 w 81"/>
                <a:gd name="T7" fmla="*/ 0 h 22"/>
              </a:gdLst>
              <a:ahLst/>
              <a:cxnLst>
                <a:cxn ang="0">
                  <a:pos x="T0" y="T1"/>
                </a:cxn>
                <a:cxn ang="0">
                  <a:pos x="T2" y="T3"/>
                </a:cxn>
                <a:cxn ang="0">
                  <a:pos x="T4" y="T5"/>
                </a:cxn>
                <a:cxn ang="0">
                  <a:pos x="T6" y="T7"/>
                </a:cxn>
              </a:cxnLst>
              <a:rect l="0" t="0" r="r" b="b"/>
              <a:pathLst>
                <a:path w="81" h="22">
                  <a:moveTo>
                    <a:pt x="0" y="22"/>
                  </a:moveTo>
                  <a:lnTo>
                    <a:pt x="81" y="22"/>
                  </a:lnTo>
                  <a:lnTo>
                    <a:pt x="81"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53" name="Rectangle 65"/>
            <p:cNvSpPr>
              <a:spLocks noChangeArrowheads="1"/>
            </p:cNvSpPr>
            <p:nvPr>
              <p:custDataLst>
                <p:tags r:id="rId67"/>
              </p:custDataLst>
            </p:nvPr>
          </p:nvSpPr>
          <p:spPr bwMode="auto">
            <a:xfrm>
              <a:off x="9350375" y="2333625"/>
              <a:ext cx="322263"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54" name="Freeform 66"/>
            <p:cNvSpPr/>
            <p:nvPr>
              <p:custDataLst>
                <p:tags r:id="rId68"/>
              </p:custDataLst>
            </p:nvPr>
          </p:nvSpPr>
          <p:spPr bwMode="auto">
            <a:xfrm>
              <a:off x="9350375" y="2333625"/>
              <a:ext cx="322263" cy="34925"/>
            </a:xfrm>
            <a:custGeom>
              <a:avLst/>
              <a:gdLst>
                <a:gd name="T0" fmla="*/ 0 w 203"/>
                <a:gd name="T1" fmla="*/ 22 h 22"/>
                <a:gd name="T2" fmla="*/ 203 w 203"/>
                <a:gd name="T3" fmla="*/ 22 h 22"/>
                <a:gd name="T4" fmla="*/ 203 w 203"/>
                <a:gd name="T5" fmla="*/ 0 h 22"/>
                <a:gd name="T6" fmla="*/ 0 w 203"/>
                <a:gd name="T7" fmla="*/ 0 h 22"/>
              </a:gdLst>
              <a:ahLst/>
              <a:cxnLst>
                <a:cxn ang="0">
                  <a:pos x="T0" y="T1"/>
                </a:cxn>
                <a:cxn ang="0">
                  <a:pos x="T2" y="T3"/>
                </a:cxn>
                <a:cxn ang="0">
                  <a:pos x="T4" y="T5"/>
                </a:cxn>
                <a:cxn ang="0">
                  <a:pos x="T6" y="T7"/>
                </a:cxn>
              </a:cxnLst>
              <a:rect l="0" t="0" r="r" b="b"/>
              <a:pathLst>
                <a:path w="203" h="22">
                  <a:moveTo>
                    <a:pt x="0" y="22"/>
                  </a:moveTo>
                  <a:lnTo>
                    <a:pt x="203" y="22"/>
                  </a:lnTo>
                  <a:lnTo>
                    <a:pt x="203"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55" name="Rectangle 67"/>
            <p:cNvSpPr>
              <a:spLocks noChangeArrowheads="1"/>
            </p:cNvSpPr>
            <p:nvPr>
              <p:custDataLst>
                <p:tags r:id="rId69"/>
              </p:custDataLst>
            </p:nvPr>
          </p:nvSpPr>
          <p:spPr bwMode="auto">
            <a:xfrm>
              <a:off x="9350375" y="2427288"/>
              <a:ext cx="322263"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56" name="Freeform 68"/>
            <p:cNvSpPr/>
            <p:nvPr>
              <p:custDataLst>
                <p:tags r:id="rId70"/>
              </p:custDataLst>
            </p:nvPr>
          </p:nvSpPr>
          <p:spPr bwMode="auto">
            <a:xfrm>
              <a:off x="9350375" y="2427288"/>
              <a:ext cx="322263" cy="36513"/>
            </a:xfrm>
            <a:custGeom>
              <a:avLst/>
              <a:gdLst>
                <a:gd name="T0" fmla="*/ 0 w 203"/>
                <a:gd name="T1" fmla="*/ 23 h 23"/>
                <a:gd name="T2" fmla="*/ 203 w 203"/>
                <a:gd name="T3" fmla="*/ 23 h 23"/>
                <a:gd name="T4" fmla="*/ 203 w 203"/>
                <a:gd name="T5" fmla="*/ 0 h 23"/>
                <a:gd name="T6" fmla="*/ 0 w 203"/>
                <a:gd name="T7" fmla="*/ 0 h 23"/>
              </a:gdLst>
              <a:ahLst/>
              <a:cxnLst>
                <a:cxn ang="0">
                  <a:pos x="T0" y="T1"/>
                </a:cxn>
                <a:cxn ang="0">
                  <a:pos x="T2" y="T3"/>
                </a:cxn>
                <a:cxn ang="0">
                  <a:pos x="T4" y="T5"/>
                </a:cxn>
                <a:cxn ang="0">
                  <a:pos x="T6" y="T7"/>
                </a:cxn>
              </a:cxnLst>
              <a:rect l="0" t="0" r="r" b="b"/>
              <a:pathLst>
                <a:path w="203" h="23">
                  <a:moveTo>
                    <a:pt x="0" y="23"/>
                  </a:moveTo>
                  <a:lnTo>
                    <a:pt x="203" y="23"/>
                  </a:lnTo>
                  <a:lnTo>
                    <a:pt x="203"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57" name="Rectangle 69"/>
            <p:cNvSpPr>
              <a:spLocks noChangeArrowheads="1"/>
            </p:cNvSpPr>
            <p:nvPr>
              <p:custDataLst>
                <p:tags r:id="rId71"/>
              </p:custDataLst>
            </p:nvPr>
          </p:nvSpPr>
          <p:spPr bwMode="auto">
            <a:xfrm>
              <a:off x="9350375" y="2516188"/>
              <a:ext cx="35877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58" name="Freeform 70"/>
            <p:cNvSpPr/>
            <p:nvPr>
              <p:custDataLst>
                <p:tags r:id="rId72"/>
              </p:custDataLst>
            </p:nvPr>
          </p:nvSpPr>
          <p:spPr bwMode="auto">
            <a:xfrm>
              <a:off x="9350375" y="2516188"/>
              <a:ext cx="358775" cy="34925"/>
            </a:xfrm>
            <a:custGeom>
              <a:avLst/>
              <a:gdLst>
                <a:gd name="T0" fmla="*/ 0 w 226"/>
                <a:gd name="T1" fmla="*/ 22 h 22"/>
                <a:gd name="T2" fmla="*/ 226 w 226"/>
                <a:gd name="T3" fmla="*/ 22 h 22"/>
                <a:gd name="T4" fmla="*/ 226 w 226"/>
                <a:gd name="T5" fmla="*/ 0 h 22"/>
                <a:gd name="T6" fmla="*/ 0 w 226"/>
                <a:gd name="T7" fmla="*/ 0 h 22"/>
              </a:gdLst>
              <a:ahLst/>
              <a:cxnLst>
                <a:cxn ang="0">
                  <a:pos x="T0" y="T1"/>
                </a:cxn>
                <a:cxn ang="0">
                  <a:pos x="T2" y="T3"/>
                </a:cxn>
                <a:cxn ang="0">
                  <a:pos x="T4" y="T5"/>
                </a:cxn>
                <a:cxn ang="0">
                  <a:pos x="T6" y="T7"/>
                </a:cxn>
              </a:cxnLst>
              <a:rect l="0" t="0" r="r" b="b"/>
              <a:pathLst>
                <a:path w="226" h="22">
                  <a:moveTo>
                    <a:pt x="0" y="22"/>
                  </a:moveTo>
                  <a:lnTo>
                    <a:pt x="226" y="22"/>
                  </a:lnTo>
                  <a:lnTo>
                    <a:pt x="22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59" name="Rectangle 71"/>
            <p:cNvSpPr>
              <a:spLocks noChangeArrowheads="1"/>
            </p:cNvSpPr>
            <p:nvPr>
              <p:custDataLst>
                <p:tags r:id="rId73"/>
              </p:custDataLst>
            </p:nvPr>
          </p:nvSpPr>
          <p:spPr bwMode="auto">
            <a:xfrm>
              <a:off x="9350375" y="2603500"/>
              <a:ext cx="469900"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60" name="Freeform 72"/>
            <p:cNvSpPr/>
            <p:nvPr>
              <p:custDataLst>
                <p:tags r:id="rId74"/>
              </p:custDataLst>
            </p:nvPr>
          </p:nvSpPr>
          <p:spPr bwMode="auto">
            <a:xfrm>
              <a:off x="9350375" y="2603500"/>
              <a:ext cx="469900" cy="34925"/>
            </a:xfrm>
            <a:custGeom>
              <a:avLst/>
              <a:gdLst>
                <a:gd name="T0" fmla="*/ 0 w 296"/>
                <a:gd name="T1" fmla="*/ 22 h 22"/>
                <a:gd name="T2" fmla="*/ 296 w 296"/>
                <a:gd name="T3" fmla="*/ 22 h 22"/>
                <a:gd name="T4" fmla="*/ 296 w 296"/>
                <a:gd name="T5" fmla="*/ 0 h 22"/>
                <a:gd name="T6" fmla="*/ 0 w 296"/>
                <a:gd name="T7" fmla="*/ 0 h 22"/>
              </a:gdLst>
              <a:ahLst/>
              <a:cxnLst>
                <a:cxn ang="0">
                  <a:pos x="T0" y="T1"/>
                </a:cxn>
                <a:cxn ang="0">
                  <a:pos x="T2" y="T3"/>
                </a:cxn>
                <a:cxn ang="0">
                  <a:pos x="T4" y="T5"/>
                </a:cxn>
                <a:cxn ang="0">
                  <a:pos x="T6" y="T7"/>
                </a:cxn>
              </a:cxnLst>
              <a:rect l="0" t="0" r="r" b="b"/>
              <a:pathLst>
                <a:path w="296" h="22">
                  <a:moveTo>
                    <a:pt x="0" y="22"/>
                  </a:moveTo>
                  <a:lnTo>
                    <a:pt x="296" y="22"/>
                  </a:lnTo>
                  <a:lnTo>
                    <a:pt x="29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61" name="Freeform 73"/>
            <p:cNvSpPr/>
            <p:nvPr>
              <p:custDataLst>
                <p:tags r:id="rId75"/>
              </p:custDataLst>
            </p:nvPr>
          </p:nvSpPr>
          <p:spPr bwMode="auto">
            <a:xfrm>
              <a:off x="7966075" y="4816475"/>
              <a:ext cx="628650" cy="855663"/>
            </a:xfrm>
            <a:custGeom>
              <a:avLst/>
              <a:gdLst>
                <a:gd name="T0" fmla="*/ 107 w 107"/>
                <a:gd name="T1" fmla="*/ 9 h 146"/>
                <a:gd name="T2" fmla="*/ 98 w 107"/>
                <a:gd name="T3" fmla="*/ 0 h 146"/>
                <a:gd name="T4" fmla="*/ 2 w 107"/>
                <a:gd name="T5" fmla="*/ 0 h 146"/>
                <a:gd name="T6" fmla="*/ 2 w 107"/>
                <a:gd name="T7" fmla="*/ 91 h 146"/>
                <a:gd name="T8" fmla="*/ 0 w 107"/>
                <a:gd name="T9" fmla="*/ 91 h 146"/>
                <a:gd name="T10" fmla="*/ 0 w 107"/>
                <a:gd name="T11" fmla="*/ 119 h 146"/>
                <a:gd name="T12" fmla="*/ 27 w 107"/>
                <a:gd name="T13" fmla="*/ 146 h 146"/>
                <a:gd name="T14" fmla="*/ 107 w 107"/>
                <a:gd name="T15" fmla="*/ 146 h 146"/>
                <a:gd name="T16" fmla="*/ 107 w 107"/>
                <a:gd name="T17" fmla="*/ 9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46">
                  <a:moveTo>
                    <a:pt x="107" y="9"/>
                  </a:moveTo>
                  <a:cubicBezTo>
                    <a:pt x="107" y="4"/>
                    <a:pt x="103" y="0"/>
                    <a:pt x="98" y="0"/>
                  </a:cubicBezTo>
                  <a:cubicBezTo>
                    <a:pt x="2" y="0"/>
                    <a:pt x="2" y="0"/>
                    <a:pt x="2" y="0"/>
                  </a:cubicBezTo>
                  <a:cubicBezTo>
                    <a:pt x="2" y="91"/>
                    <a:pt x="2" y="91"/>
                    <a:pt x="2" y="91"/>
                  </a:cubicBezTo>
                  <a:cubicBezTo>
                    <a:pt x="0" y="91"/>
                    <a:pt x="0" y="91"/>
                    <a:pt x="0" y="91"/>
                  </a:cubicBezTo>
                  <a:cubicBezTo>
                    <a:pt x="0" y="119"/>
                    <a:pt x="0" y="119"/>
                    <a:pt x="0" y="119"/>
                  </a:cubicBezTo>
                  <a:cubicBezTo>
                    <a:pt x="0" y="134"/>
                    <a:pt x="12" y="146"/>
                    <a:pt x="27" y="146"/>
                  </a:cubicBezTo>
                  <a:cubicBezTo>
                    <a:pt x="107" y="146"/>
                    <a:pt x="107" y="146"/>
                    <a:pt x="107" y="146"/>
                  </a:cubicBezTo>
                  <a:lnTo>
                    <a:pt x="107" y="9"/>
                  </a:lnTo>
                  <a:close/>
                </a:path>
              </a:pathLst>
            </a:custGeom>
            <a:solidFill>
              <a:srgbClr val="0565A2">
                <a:alpha val="30000"/>
              </a:srgbClr>
            </a:solidFill>
            <a:ln>
              <a:noFill/>
            </a:ln>
          </p:spPr>
          <p:txBody>
            <a:bodyPr vert="horz" wrap="square" lIns="68580" tIns="34290" rIns="68580" bIns="34290" numCol="1" anchor="t" anchorCtr="0" compatLnSpc="1"/>
            <a:lstStyle/>
            <a:p>
              <a:endParaRPr lang="zh-CN" altLang="en-US" sz="1350"/>
            </a:p>
          </p:txBody>
        </p:sp>
        <p:sp>
          <p:nvSpPr>
            <p:cNvPr id="362" name="Freeform 74"/>
            <p:cNvSpPr/>
            <p:nvPr>
              <p:custDataLst>
                <p:tags r:id="rId76"/>
              </p:custDataLst>
            </p:nvPr>
          </p:nvSpPr>
          <p:spPr bwMode="auto">
            <a:xfrm>
              <a:off x="8612188" y="5989638"/>
              <a:ext cx="11113" cy="6350"/>
            </a:xfrm>
            <a:custGeom>
              <a:avLst/>
              <a:gdLst>
                <a:gd name="T0" fmla="*/ 2 w 2"/>
                <a:gd name="T1" fmla="*/ 0 h 1"/>
                <a:gd name="T2" fmla="*/ 0 w 2"/>
                <a:gd name="T3" fmla="*/ 0 h 1"/>
                <a:gd name="T4" fmla="*/ 0 w 2"/>
                <a:gd name="T5" fmla="*/ 1 h 1"/>
                <a:gd name="T6" fmla="*/ 2 w 2"/>
                <a:gd name="T7" fmla="*/ 0 h 1"/>
              </a:gdLst>
              <a:ahLst/>
              <a:cxnLst>
                <a:cxn ang="0">
                  <a:pos x="T0" y="T1"/>
                </a:cxn>
                <a:cxn ang="0">
                  <a:pos x="T2" y="T3"/>
                </a:cxn>
                <a:cxn ang="0">
                  <a:pos x="T4" y="T5"/>
                </a:cxn>
                <a:cxn ang="0">
                  <a:pos x="T6" y="T7"/>
                </a:cxn>
              </a:cxnLst>
              <a:rect l="0" t="0" r="r" b="b"/>
              <a:pathLst>
                <a:path w="2" h="1">
                  <a:moveTo>
                    <a:pt x="2" y="0"/>
                  </a:moveTo>
                  <a:cubicBezTo>
                    <a:pt x="0" y="0"/>
                    <a:pt x="0" y="0"/>
                    <a:pt x="0" y="0"/>
                  </a:cubicBezTo>
                  <a:cubicBezTo>
                    <a:pt x="0" y="1"/>
                    <a:pt x="0" y="1"/>
                    <a:pt x="0" y="1"/>
                  </a:cubicBezTo>
                  <a:cubicBezTo>
                    <a:pt x="1" y="1"/>
                    <a:pt x="1" y="1"/>
                    <a:pt x="2" y="0"/>
                  </a:cubicBezTo>
                  <a:close/>
                </a:path>
              </a:pathLst>
            </a:custGeom>
            <a:solidFill>
              <a:srgbClr val="0565A2"/>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63" name="Freeform 75"/>
            <p:cNvSpPr/>
            <p:nvPr>
              <p:custDataLst>
                <p:tags r:id="rId77"/>
              </p:custDataLst>
            </p:nvPr>
          </p:nvSpPr>
          <p:spPr bwMode="auto">
            <a:xfrm>
              <a:off x="6992938" y="4833938"/>
              <a:ext cx="1543050" cy="1108075"/>
            </a:xfrm>
            <a:custGeom>
              <a:avLst/>
              <a:gdLst>
                <a:gd name="T0" fmla="*/ 259 w 263"/>
                <a:gd name="T1" fmla="*/ 189 h 189"/>
                <a:gd name="T2" fmla="*/ 4 w 263"/>
                <a:gd name="T3" fmla="*/ 189 h 189"/>
                <a:gd name="T4" fmla="*/ 0 w 263"/>
                <a:gd name="T5" fmla="*/ 185 h 189"/>
                <a:gd name="T6" fmla="*/ 0 w 263"/>
                <a:gd name="T7" fmla="*/ 4 h 189"/>
                <a:gd name="T8" fmla="*/ 4 w 263"/>
                <a:gd name="T9" fmla="*/ 0 h 189"/>
                <a:gd name="T10" fmla="*/ 259 w 263"/>
                <a:gd name="T11" fmla="*/ 0 h 189"/>
                <a:gd name="T12" fmla="*/ 263 w 263"/>
                <a:gd name="T13" fmla="*/ 4 h 189"/>
                <a:gd name="T14" fmla="*/ 263 w 263"/>
                <a:gd name="T15" fmla="*/ 185 h 189"/>
                <a:gd name="T16" fmla="*/ 259 w 263"/>
                <a:gd name="T17"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3" h="189">
                  <a:moveTo>
                    <a:pt x="259" y="189"/>
                  </a:moveTo>
                  <a:cubicBezTo>
                    <a:pt x="4" y="189"/>
                    <a:pt x="4" y="189"/>
                    <a:pt x="4" y="189"/>
                  </a:cubicBezTo>
                  <a:cubicBezTo>
                    <a:pt x="1" y="189"/>
                    <a:pt x="0" y="187"/>
                    <a:pt x="0" y="185"/>
                  </a:cubicBezTo>
                  <a:cubicBezTo>
                    <a:pt x="0" y="4"/>
                    <a:pt x="0" y="4"/>
                    <a:pt x="0" y="4"/>
                  </a:cubicBezTo>
                  <a:cubicBezTo>
                    <a:pt x="0" y="1"/>
                    <a:pt x="1" y="0"/>
                    <a:pt x="4" y="0"/>
                  </a:cubicBezTo>
                  <a:cubicBezTo>
                    <a:pt x="259" y="0"/>
                    <a:pt x="259" y="0"/>
                    <a:pt x="259" y="0"/>
                  </a:cubicBezTo>
                  <a:cubicBezTo>
                    <a:pt x="262" y="0"/>
                    <a:pt x="263" y="1"/>
                    <a:pt x="263" y="4"/>
                  </a:cubicBezTo>
                  <a:cubicBezTo>
                    <a:pt x="263" y="185"/>
                    <a:pt x="263" y="185"/>
                    <a:pt x="263" y="185"/>
                  </a:cubicBezTo>
                  <a:cubicBezTo>
                    <a:pt x="263" y="187"/>
                    <a:pt x="262" y="189"/>
                    <a:pt x="259" y="189"/>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64" name="Rectangle 76"/>
            <p:cNvSpPr>
              <a:spLocks noChangeArrowheads="1"/>
            </p:cNvSpPr>
            <p:nvPr>
              <p:custDataLst>
                <p:tags r:id="rId78"/>
              </p:custDataLst>
            </p:nvPr>
          </p:nvSpPr>
          <p:spPr bwMode="auto">
            <a:xfrm>
              <a:off x="7169150" y="4816475"/>
              <a:ext cx="87313"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65" name="Freeform 77"/>
            <p:cNvSpPr/>
            <p:nvPr>
              <p:custDataLst>
                <p:tags r:id="rId79"/>
              </p:custDataLst>
            </p:nvPr>
          </p:nvSpPr>
          <p:spPr bwMode="auto">
            <a:xfrm>
              <a:off x="7169150" y="4816475"/>
              <a:ext cx="87313" cy="34925"/>
            </a:xfrm>
            <a:custGeom>
              <a:avLst/>
              <a:gdLst>
                <a:gd name="T0" fmla="*/ 0 w 55"/>
                <a:gd name="T1" fmla="*/ 22 h 22"/>
                <a:gd name="T2" fmla="*/ 55 w 55"/>
                <a:gd name="T3" fmla="*/ 22 h 22"/>
                <a:gd name="T4" fmla="*/ 55 w 55"/>
                <a:gd name="T5" fmla="*/ 0 h 22"/>
                <a:gd name="T6" fmla="*/ 0 w 55"/>
                <a:gd name="T7" fmla="*/ 0 h 22"/>
              </a:gdLst>
              <a:ahLst/>
              <a:cxnLst>
                <a:cxn ang="0">
                  <a:pos x="T0" y="T1"/>
                </a:cxn>
                <a:cxn ang="0">
                  <a:pos x="T2" y="T3"/>
                </a:cxn>
                <a:cxn ang="0">
                  <a:pos x="T4" y="T5"/>
                </a:cxn>
                <a:cxn ang="0">
                  <a:pos x="T6" y="T7"/>
                </a:cxn>
              </a:cxnLst>
              <a:rect l="0" t="0" r="r" b="b"/>
              <a:pathLst>
                <a:path w="55" h="22">
                  <a:moveTo>
                    <a:pt x="0" y="22"/>
                  </a:moveTo>
                  <a:lnTo>
                    <a:pt x="55" y="22"/>
                  </a:lnTo>
                  <a:lnTo>
                    <a:pt x="55"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66" name="Freeform 78"/>
            <p:cNvSpPr/>
            <p:nvPr>
              <p:custDataLst>
                <p:tags r:id="rId80"/>
              </p:custDataLst>
            </p:nvPr>
          </p:nvSpPr>
          <p:spPr bwMode="auto">
            <a:xfrm>
              <a:off x="6975475" y="4816475"/>
              <a:ext cx="1577975" cy="1143000"/>
            </a:xfrm>
            <a:custGeom>
              <a:avLst/>
              <a:gdLst>
                <a:gd name="T0" fmla="*/ 55 w 269"/>
                <a:gd name="T1" fmla="*/ 6 h 195"/>
                <a:gd name="T2" fmla="*/ 260 w 269"/>
                <a:gd name="T3" fmla="*/ 6 h 195"/>
                <a:gd name="T4" fmla="*/ 262 w 269"/>
                <a:gd name="T5" fmla="*/ 7 h 195"/>
                <a:gd name="T6" fmla="*/ 263 w 269"/>
                <a:gd name="T7" fmla="*/ 9 h 195"/>
                <a:gd name="T8" fmla="*/ 263 w 269"/>
                <a:gd name="T9" fmla="*/ 186 h 195"/>
                <a:gd name="T10" fmla="*/ 262 w 269"/>
                <a:gd name="T11" fmla="*/ 188 h 195"/>
                <a:gd name="T12" fmla="*/ 260 w 269"/>
                <a:gd name="T13" fmla="*/ 189 h 195"/>
                <a:gd name="T14" fmla="*/ 9 w 269"/>
                <a:gd name="T15" fmla="*/ 189 h 195"/>
                <a:gd name="T16" fmla="*/ 7 w 269"/>
                <a:gd name="T17" fmla="*/ 188 h 195"/>
                <a:gd name="T18" fmla="*/ 6 w 269"/>
                <a:gd name="T19" fmla="*/ 186 h 195"/>
                <a:gd name="T20" fmla="*/ 6 w 269"/>
                <a:gd name="T21" fmla="*/ 9 h 195"/>
                <a:gd name="T22" fmla="*/ 7 w 269"/>
                <a:gd name="T23" fmla="*/ 7 h 195"/>
                <a:gd name="T24" fmla="*/ 9 w 269"/>
                <a:gd name="T25" fmla="*/ 6 h 195"/>
                <a:gd name="T26" fmla="*/ 25 w 269"/>
                <a:gd name="T27" fmla="*/ 6 h 195"/>
                <a:gd name="T28" fmla="*/ 25 w 269"/>
                <a:gd name="T29" fmla="*/ 0 h 195"/>
                <a:gd name="T30" fmla="*/ 9 w 269"/>
                <a:gd name="T31" fmla="*/ 0 h 195"/>
                <a:gd name="T32" fmla="*/ 0 w 269"/>
                <a:gd name="T33" fmla="*/ 9 h 195"/>
                <a:gd name="T34" fmla="*/ 0 w 269"/>
                <a:gd name="T35" fmla="*/ 186 h 195"/>
                <a:gd name="T36" fmla="*/ 9 w 269"/>
                <a:gd name="T37" fmla="*/ 195 h 195"/>
                <a:gd name="T38" fmla="*/ 260 w 269"/>
                <a:gd name="T39" fmla="*/ 195 h 195"/>
                <a:gd name="T40" fmla="*/ 269 w 269"/>
                <a:gd name="T41" fmla="*/ 186 h 195"/>
                <a:gd name="T42" fmla="*/ 269 w 269"/>
                <a:gd name="T43" fmla="*/ 9 h 195"/>
                <a:gd name="T44" fmla="*/ 260 w 269"/>
                <a:gd name="T45" fmla="*/ 0 h 195"/>
                <a:gd name="T46" fmla="*/ 55 w 269"/>
                <a:gd name="T47" fmla="*/ 0 h 195"/>
                <a:gd name="T48" fmla="*/ 55 w 269"/>
                <a:gd name="T49" fmla="*/ 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69" h="195">
                  <a:moveTo>
                    <a:pt x="55" y="6"/>
                  </a:moveTo>
                  <a:cubicBezTo>
                    <a:pt x="260" y="6"/>
                    <a:pt x="260" y="6"/>
                    <a:pt x="260" y="6"/>
                  </a:cubicBezTo>
                  <a:cubicBezTo>
                    <a:pt x="261" y="6"/>
                    <a:pt x="262" y="6"/>
                    <a:pt x="262" y="7"/>
                  </a:cubicBezTo>
                  <a:cubicBezTo>
                    <a:pt x="263" y="7"/>
                    <a:pt x="263" y="8"/>
                    <a:pt x="263" y="9"/>
                  </a:cubicBezTo>
                  <a:cubicBezTo>
                    <a:pt x="263" y="186"/>
                    <a:pt x="263" y="186"/>
                    <a:pt x="263" y="186"/>
                  </a:cubicBezTo>
                  <a:cubicBezTo>
                    <a:pt x="263" y="187"/>
                    <a:pt x="263" y="187"/>
                    <a:pt x="262" y="188"/>
                  </a:cubicBezTo>
                  <a:cubicBezTo>
                    <a:pt x="262" y="189"/>
                    <a:pt x="261" y="189"/>
                    <a:pt x="260" y="189"/>
                  </a:cubicBezTo>
                  <a:cubicBezTo>
                    <a:pt x="9" y="189"/>
                    <a:pt x="9" y="189"/>
                    <a:pt x="9" y="189"/>
                  </a:cubicBezTo>
                  <a:cubicBezTo>
                    <a:pt x="8" y="189"/>
                    <a:pt x="7" y="189"/>
                    <a:pt x="7" y="188"/>
                  </a:cubicBezTo>
                  <a:cubicBezTo>
                    <a:pt x="6" y="187"/>
                    <a:pt x="6" y="187"/>
                    <a:pt x="6" y="186"/>
                  </a:cubicBezTo>
                  <a:cubicBezTo>
                    <a:pt x="6" y="9"/>
                    <a:pt x="6" y="9"/>
                    <a:pt x="6" y="9"/>
                  </a:cubicBezTo>
                  <a:cubicBezTo>
                    <a:pt x="6" y="8"/>
                    <a:pt x="6" y="7"/>
                    <a:pt x="7" y="7"/>
                  </a:cubicBezTo>
                  <a:cubicBezTo>
                    <a:pt x="7" y="6"/>
                    <a:pt x="8" y="6"/>
                    <a:pt x="9" y="6"/>
                  </a:cubicBezTo>
                  <a:cubicBezTo>
                    <a:pt x="25" y="6"/>
                    <a:pt x="25" y="6"/>
                    <a:pt x="25" y="6"/>
                  </a:cubicBezTo>
                  <a:cubicBezTo>
                    <a:pt x="25" y="0"/>
                    <a:pt x="25" y="0"/>
                    <a:pt x="25" y="0"/>
                  </a:cubicBezTo>
                  <a:cubicBezTo>
                    <a:pt x="9" y="0"/>
                    <a:pt x="9" y="0"/>
                    <a:pt x="9" y="0"/>
                  </a:cubicBezTo>
                  <a:cubicBezTo>
                    <a:pt x="4" y="0"/>
                    <a:pt x="0" y="4"/>
                    <a:pt x="0" y="9"/>
                  </a:cubicBezTo>
                  <a:cubicBezTo>
                    <a:pt x="0" y="186"/>
                    <a:pt x="0" y="186"/>
                    <a:pt x="0" y="186"/>
                  </a:cubicBezTo>
                  <a:cubicBezTo>
                    <a:pt x="0" y="191"/>
                    <a:pt x="4" y="195"/>
                    <a:pt x="9" y="195"/>
                  </a:cubicBezTo>
                  <a:cubicBezTo>
                    <a:pt x="260" y="195"/>
                    <a:pt x="260" y="195"/>
                    <a:pt x="260" y="195"/>
                  </a:cubicBezTo>
                  <a:cubicBezTo>
                    <a:pt x="265" y="195"/>
                    <a:pt x="269" y="191"/>
                    <a:pt x="269" y="186"/>
                  </a:cubicBezTo>
                  <a:cubicBezTo>
                    <a:pt x="269" y="9"/>
                    <a:pt x="269" y="9"/>
                    <a:pt x="269" y="9"/>
                  </a:cubicBezTo>
                  <a:cubicBezTo>
                    <a:pt x="269" y="4"/>
                    <a:pt x="265" y="0"/>
                    <a:pt x="260" y="0"/>
                  </a:cubicBezTo>
                  <a:cubicBezTo>
                    <a:pt x="55" y="0"/>
                    <a:pt x="55" y="0"/>
                    <a:pt x="55" y="0"/>
                  </a:cubicBezTo>
                  <a:cubicBezTo>
                    <a:pt x="55" y="6"/>
                    <a:pt x="55" y="6"/>
                    <a:pt x="55"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67" name="Rectangle 79"/>
            <p:cNvSpPr>
              <a:spLocks noChangeArrowheads="1"/>
            </p:cNvSpPr>
            <p:nvPr>
              <p:custDataLst>
                <p:tags r:id="rId81"/>
              </p:custDataLst>
            </p:nvPr>
          </p:nvSpPr>
          <p:spPr bwMode="auto">
            <a:xfrm>
              <a:off x="7062788" y="4914900"/>
              <a:ext cx="1390650" cy="90487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68" name="Freeform 80"/>
            <p:cNvSpPr/>
            <p:nvPr>
              <p:custDataLst>
                <p:tags r:id="rId82"/>
              </p:custDataLst>
            </p:nvPr>
          </p:nvSpPr>
          <p:spPr bwMode="auto">
            <a:xfrm>
              <a:off x="6916738" y="5878513"/>
              <a:ext cx="1689100" cy="128588"/>
            </a:xfrm>
            <a:custGeom>
              <a:avLst/>
              <a:gdLst>
                <a:gd name="T0" fmla="*/ 272 w 288"/>
                <a:gd name="T1" fmla="*/ 22 h 22"/>
                <a:gd name="T2" fmla="*/ 14 w 288"/>
                <a:gd name="T3" fmla="*/ 22 h 22"/>
                <a:gd name="T4" fmla="*/ 2 w 288"/>
                <a:gd name="T5" fmla="*/ 11 h 22"/>
                <a:gd name="T6" fmla="*/ 0 w 288"/>
                <a:gd name="T7" fmla="*/ 0 h 22"/>
                <a:gd name="T8" fmla="*/ 119 w 288"/>
                <a:gd name="T9" fmla="*/ 0 h 22"/>
                <a:gd name="T10" fmla="*/ 124 w 288"/>
                <a:gd name="T11" fmla="*/ 6 h 22"/>
                <a:gd name="T12" fmla="*/ 157 w 288"/>
                <a:gd name="T13" fmla="*/ 6 h 22"/>
                <a:gd name="T14" fmla="*/ 162 w 288"/>
                <a:gd name="T15" fmla="*/ 0 h 22"/>
                <a:gd name="T16" fmla="*/ 288 w 288"/>
                <a:gd name="T17" fmla="*/ 0 h 22"/>
                <a:gd name="T18" fmla="*/ 286 w 288"/>
                <a:gd name="T19" fmla="*/ 10 h 22"/>
                <a:gd name="T20" fmla="*/ 272 w 288"/>
                <a:gd name="T21"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8" h="22">
                  <a:moveTo>
                    <a:pt x="272" y="22"/>
                  </a:moveTo>
                  <a:cubicBezTo>
                    <a:pt x="14" y="22"/>
                    <a:pt x="14" y="22"/>
                    <a:pt x="14" y="22"/>
                  </a:cubicBezTo>
                  <a:cubicBezTo>
                    <a:pt x="8" y="22"/>
                    <a:pt x="3" y="17"/>
                    <a:pt x="2" y="11"/>
                  </a:cubicBezTo>
                  <a:cubicBezTo>
                    <a:pt x="0" y="0"/>
                    <a:pt x="0" y="0"/>
                    <a:pt x="0" y="0"/>
                  </a:cubicBezTo>
                  <a:cubicBezTo>
                    <a:pt x="119" y="0"/>
                    <a:pt x="119" y="0"/>
                    <a:pt x="119" y="0"/>
                  </a:cubicBezTo>
                  <a:cubicBezTo>
                    <a:pt x="124" y="6"/>
                    <a:pt x="124" y="6"/>
                    <a:pt x="124" y="6"/>
                  </a:cubicBezTo>
                  <a:cubicBezTo>
                    <a:pt x="157" y="6"/>
                    <a:pt x="157" y="6"/>
                    <a:pt x="157" y="6"/>
                  </a:cubicBezTo>
                  <a:cubicBezTo>
                    <a:pt x="162" y="0"/>
                    <a:pt x="162" y="0"/>
                    <a:pt x="162" y="0"/>
                  </a:cubicBezTo>
                  <a:cubicBezTo>
                    <a:pt x="288" y="0"/>
                    <a:pt x="288" y="0"/>
                    <a:pt x="288" y="0"/>
                  </a:cubicBezTo>
                  <a:cubicBezTo>
                    <a:pt x="286" y="10"/>
                    <a:pt x="286" y="10"/>
                    <a:pt x="286" y="10"/>
                  </a:cubicBezTo>
                  <a:cubicBezTo>
                    <a:pt x="285" y="17"/>
                    <a:pt x="279" y="22"/>
                    <a:pt x="272" y="2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69" name="Freeform 81"/>
            <p:cNvSpPr/>
            <p:nvPr>
              <p:custDataLst>
                <p:tags r:id="rId83"/>
              </p:custDataLst>
            </p:nvPr>
          </p:nvSpPr>
          <p:spPr bwMode="auto">
            <a:xfrm>
              <a:off x="6899275" y="5859463"/>
              <a:ext cx="1724025" cy="165100"/>
            </a:xfrm>
            <a:custGeom>
              <a:avLst/>
              <a:gdLst>
                <a:gd name="T0" fmla="*/ 275 w 294"/>
                <a:gd name="T1" fmla="*/ 25 h 28"/>
                <a:gd name="T2" fmla="*/ 275 w 294"/>
                <a:gd name="T3" fmla="*/ 22 h 28"/>
                <a:gd name="T4" fmla="*/ 17 w 294"/>
                <a:gd name="T5" fmla="*/ 22 h 28"/>
                <a:gd name="T6" fmla="*/ 8 w 294"/>
                <a:gd name="T7" fmla="*/ 14 h 28"/>
                <a:gd name="T8" fmla="*/ 7 w 294"/>
                <a:gd name="T9" fmla="*/ 6 h 28"/>
                <a:gd name="T10" fmla="*/ 121 w 294"/>
                <a:gd name="T11" fmla="*/ 6 h 28"/>
                <a:gd name="T12" fmla="*/ 125 w 294"/>
                <a:gd name="T13" fmla="*/ 12 h 28"/>
                <a:gd name="T14" fmla="*/ 161 w 294"/>
                <a:gd name="T15" fmla="*/ 12 h 28"/>
                <a:gd name="T16" fmla="*/ 166 w 294"/>
                <a:gd name="T17" fmla="*/ 6 h 28"/>
                <a:gd name="T18" fmla="*/ 287 w 294"/>
                <a:gd name="T19" fmla="*/ 6 h 28"/>
                <a:gd name="T20" fmla="*/ 286 w 294"/>
                <a:gd name="T21" fmla="*/ 12 h 28"/>
                <a:gd name="T22" fmla="*/ 275 w 294"/>
                <a:gd name="T23" fmla="*/ 22 h 28"/>
                <a:gd name="T24" fmla="*/ 275 w 294"/>
                <a:gd name="T25" fmla="*/ 25 h 28"/>
                <a:gd name="T26" fmla="*/ 275 w 294"/>
                <a:gd name="T27" fmla="*/ 28 h 28"/>
                <a:gd name="T28" fmla="*/ 292 w 294"/>
                <a:gd name="T29" fmla="*/ 13 h 28"/>
                <a:gd name="T30" fmla="*/ 294 w 294"/>
                <a:gd name="T31" fmla="*/ 0 h 28"/>
                <a:gd name="T32" fmla="*/ 163 w 294"/>
                <a:gd name="T33" fmla="*/ 0 h 28"/>
                <a:gd name="T34" fmla="*/ 158 w 294"/>
                <a:gd name="T35" fmla="*/ 6 h 28"/>
                <a:gd name="T36" fmla="*/ 129 w 294"/>
                <a:gd name="T37" fmla="*/ 6 h 28"/>
                <a:gd name="T38" fmla="*/ 124 w 294"/>
                <a:gd name="T39" fmla="*/ 0 h 28"/>
                <a:gd name="T40" fmla="*/ 0 w 294"/>
                <a:gd name="T41" fmla="*/ 0 h 28"/>
                <a:gd name="T42" fmla="*/ 2 w 294"/>
                <a:gd name="T43" fmla="*/ 15 h 28"/>
                <a:gd name="T44" fmla="*/ 17 w 294"/>
                <a:gd name="T45" fmla="*/ 28 h 28"/>
                <a:gd name="T46" fmla="*/ 275 w 294"/>
                <a:gd name="T47" fmla="*/ 28 h 28"/>
                <a:gd name="T48" fmla="*/ 275 w 294"/>
                <a:gd name="T49" fmla="*/ 2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94" h="28">
                  <a:moveTo>
                    <a:pt x="275" y="25"/>
                  </a:moveTo>
                  <a:cubicBezTo>
                    <a:pt x="275" y="22"/>
                    <a:pt x="275" y="22"/>
                    <a:pt x="275" y="22"/>
                  </a:cubicBezTo>
                  <a:cubicBezTo>
                    <a:pt x="17" y="22"/>
                    <a:pt x="17" y="22"/>
                    <a:pt x="17" y="22"/>
                  </a:cubicBezTo>
                  <a:cubicBezTo>
                    <a:pt x="13" y="22"/>
                    <a:pt x="9" y="18"/>
                    <a:pt x="8" y="14"/>
                  </a:cubicBezTo>
                  <a:cubicBezTo>
                    <a:pt x="7" y="6"/>
                    <a:pt x="7" y="6"/>
                    <a:pt x="7" y="6"/>
                  </a:cubicBezTo>
                  <a:cubicBezTo>
                    <a:pt x="121" y="6"/>
                    <a:pt x="121" y="6"/>
                    <a:pt x="121" y="6"/>
                  </a:cubicBezTo>
                  <a:cubicBezTo>
                    <a:pt x="125" y="12"/>
                    <a:pt x="125" y="12"/>
                    <a:pt x="125" y="12"/>
                  </a:cubicBezTo>
                  <a:cubicBezTo>
                    <a:pt x="161" y="12"/>
                    <a:pt x="161" y="12"/>
                    <a:pt x="161" y="12"/>
                  </a:cubicBezTo>
                  <a:cubicBezTo>
                    <a:pt x="166" y="6"/>
                    <a:pt x="166" y="6"/>
                    <a:pt x="166" y="6"/>
                  </a:cubicBezTo>
                  <a:cubicBezTo>
                    <a:pt x="287" y="6"/>
                    <a:pt x="287" y="6"/>
                    <a:pt x="287" y="6"/>
                  </a:cubicBezTo>
                  <a:cubicBezTo>
                    <a:pt x="286" y="12"/>
                    <a:pt x="286" y="12"/>
                    <a:pt x="286" y="12"/>
                  </a:cubicBezTo>
                  <a:cubicBezTo>
                    <a:pt x="285" y="18"/>
                    <a:pt x="280" y="22"/>
                    <a:pt x="275" y="22"/>
                  </a:cubicBezTo>
                  <a:cubicBezTo>
                    <a:pt x="275" y="25"/>
                    <a:pt x="275" y="25"/>
                    <a:pt x="275" y="25"/>
                  </a:cubicBezTo>
                  <a:cubicBezTo>
                    <a:pt x="275" y="28"/>
                    <a:pt x="275" y="28"/>
                    <a:pt x="275" y="28"/>
                  </a:cubicBezTo>
                  <a:cubicBezTo>
                    <a:pt x="283" y="28"/>
                    <a:pt x="291" y="21"/>
                    <a:pt x="292" y="13"/>
                  </a:cubicBezTo>
                  <a:cubicBezTo>
                    <a:pt x="294" y="0"/>
                    <a:pt x="294" y="0"/>
                    <a:pt x="294" y="0"/>
                  </a:cubicBezTo>
                  <a:cubicBezTo>
                    <a:pt x="163" y="0"/>
                    <a:pt x="163" y="0"/>
                    <a:pt x="163" y="0"/>
                  </a:cubicBezTo>
                  <a:cubicBezTo>
                    <a:pt x="158" y="6"/>
                    <a:pt x="158" y="6"/>
                    <a:pt x="158" y="6"/>
                  </a:cubicBezTo>
                  <a:cubicBezTo>
                    <a:pt x="129" y="6"/>
                    <a:pt x="129" y="6"/>
                    <a:pt x="129" y="6"/>
                  </a:cubicBezTo>
                  <a:cubicBezTo>
                    <a:pt x="124" y="0"/>
                    <a:pt x="124" y="0"/>
                    <a:pt x="124" y="0"/>
                  </a:cubicBezTo>
                  <a:cubicBezTo>
                    <a:pt x="0" y="0"/>
                    <a:pt x="0" y="0"/>
                    <a:pt x="0" y="0"/>
                  </a:cubicBezTo>
                  <a:cubicBezTo>
                    <a:pt x="2" y="15"/>
                    <a:pt x="2" y="15"/>
                    <a:pt x="2" y="15"/>
                  </a:cubicBezTo>
                  <a:cubicBezTo>
                    <a:pt x="3" y="22"/>
                    <a:pt x="10" y="28"/>
                    <a:pt x="17" y="28"/>
                  </a:cubicBezTo>
                  <a:cubicBezTo>
                    <a:pt x="275" y="28"/>
                    <a:pt x="275" y="28"/>
                    <a:pt x="275" y="28"/>
                  </a:cubicBezTo>
                  <a:lnTo>
                    <a:pt x="275" y="25"/>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70" name="Freeform 82"/>
            <p:cNvSpPr/>
            <p:nvPr>
              <p:custDataLst>
                <p:tags r:id="rId84"/>
              </p:custDataLst>
            </p:nvPr>
          </p:nvSpPr>
          <p:spPr bwMode="auto">
            <a:xfrm>
              <a:off x="7362825" y="5068888"/>
              <a:ext cx="808038" cy="638175"/>
            </a:xfrm>
            <a:custGeom>
              <a:avLst/>
              <a:gdLst>
                <a:gd name="T0" fmla="*/ 447 w 509"/>
                <a:gd name="T1" fmla="*/ 0 h 402"/>
                <a:gd name="T2" fmla="*/ 317 w 509"/>
                <a:gd name="T3" fmla="*/ 0 h 402"/>
                <a:gd name="T4" fmla="*/ 192 w 509"/>
                <a:gd name="T5" fmla="*/ 0 h 402"/>
                <a:gd name="T6" fmla="*/ 62 w 509"/>
                <a:gd name="T7" fmla="*/ 0 h 402"/>
                <a:gd name="T8" fmla="*/ 0 w 509"/>
                <a:gd name="T9" fmla="*/ 110 h 402"/>
                <a:gd name="T10" fmla="*/ 255 w 509"/>
                <a:gd name="T11" fmla="*/ 402 h 402"/>
                <a:gd name="T12" fmla="*/ 509 w 509"/>
                <a:gd name="T13" fmla="*/ 110 h 402"/>
                <a:gd name="T14" fmla="*/ 447 w 509"/>
                <a:gd name="T15" fmla="*/ 0 h 4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9" h="402">
                  <a:moveTo>
                    <a:pt x="447" y="0"/>
                  </a:moveTo>
                  <a:lnTo>
                    <a:pt x="317" y="0"/>
                  </a:lnTo>
                  <a:lnTo>
                    <a:pt x="192" y="0"/>
                  </a:lnTo>
                  <a:lnTo>
                    <a:pt x="62" y="0"/>
                  </a:lnTo>
                  <a:lnTo>
                    <a:pt x="0" y="110"/>
                  </a:lnTo>
                  <a:lnTo>
                    <a:pt x="255" y="402"/>
                  </a:lnTo>
                  <a:lnTo>
                    <a:pt x="509" y="110"/>
                  </a:lnTo>
                  <a:lnTo>
                    <a:pt x="447" y="0"/>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71" name="Freeform 83"/>
            <p:cNvSpPr/>
            <p:nvPr>
              <p:custDataLst>
                <p:tags r:id="rId85"/>
              </p:custDataLst>
            </p:nvPr>
          </p:nvSpPr>
          <p:spPr bwMode="auto">
            <a:xfrm>
              <a:off x="7339013" y="5049838"/>
              <a:ext cx="855663" cy="681038"/>
            </a:xfrm>
            <a:custGeom>
              <a:avLst/>
              <a:gdLst>
                <a:gd name="T0" fmla="*/ 462 w 539"/>
                <a:gd name="T1" fmla="*/ 12 h 429"/>
                <a:gd name="T2" fmla="*/ 462 w 539"/>
                <a:gd name="T3" fmla="*/ 0 h 429"/>
                <a:gd name="T4" fmla="*/ 332 w 539"/>
                <a:gd name="T5" fmla="*/ 0 h 429"/>
                <a:gd name="T6" fmla="*/ 207 w 539"/>
                <a:gd name="T7" fmla="*/ 0 h 429"/>
                <a:gd name="T8" fmla="*/ 70 w 539"/>
                <a:gd name="T9" fmla="*/ 0 h 429"/>
                <a:gd name="T10" fmla="*/ 0 w 539"/>
                <a:gd name="T11" fmla="*/ 122 h 429"/>
                <a:gd name="T12" fmla="*/ 270 w 539"/>
                <a:gd name="T13" fmla="*/ 429 h 429"/>
                <a:gd name="T14" fmla="*/ 539 w 539"/>
                <a:gd name="T15" fmla="*/ 122 h 429"/>
                <a:gd name="T16" fmla="*/ 469 w 539"/>
                <a:gd name="T17" fmla="*/ 0 h 429"/>
                <a:gd name="T18" fmla="*/ 462 w 539"/>
                <a:gd name="T19" fmla="*/ 0 h 429"/>
                <a:gd name="T20" fmla="*/ 462 w 539"/>
                <a:gd name="T21" fmla="*/ 12 h 429"/>
                <a:gd name="T22" fmla="*/ 451 w 539"/>
                <a:gd name="T23" fmla="*/ 15 h 429"/>
                <a:gd name="T24" fmla="*/ 513 w 539"/>
                <a:gd name="T25" fmla="*/ 122 h 429"/>
                <a:gd name="T26" fmla="*/ 270 w 539"/>
                <a:gd name="T27" fmla="*/ 396 h 429"/>
                <a:gd name="T28" fmla="*/ 29 w 539"/>
                <a:gd name="T29" fmla="*/ 122 h 429"/>
                <a:gd name="T30" fmla="*/ 85 w 539"/>
                <a:gd name="T31" fmla="*/ 23 h 429"/>
                <a:gd name="T32" fmla="*/ 207 w 539"/>
                <a:gd name="T33" fmla="*/ 23 h 429"/>
                <a:gd name="T34" fmla="*/ 332 w 539"/>
                <a:gd name="T35" fmla="*/ 23 h 429"/>
                <a:gd name="T36" fmla="*/ 462 w 539"/>
                <a:gd name="T37" fmla="*/ 23 h 429"/>
                <a:gd name="T38" fmla="*/ 462 w 539"/>
                <a:gd name="T39" fmla="*/ 12 h 429"/>
                <a:gd name="T40" fmla="*/ 451 w 539"/>
                <a:gd name="T41" fmla="*/ 15 h 429"/>
                <a:gd name="T42" fmla="*/ 462 w 539"/>
                <a:gd name="T43" fmla="*/ 12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39" h="429">
                  <a:moveTo>
                    <a:pt x="462" y="12"/>
                  </a:moveTo>
                  <a:lnTo>
                    <a:pt x="462" y="0"/>
                  </a:lnTo>
                  <a:lnTo>
                    <a:pt x="332" y="0"/>
                  </a:lnTo>
                  <a:lnTo>
                    <a:pt x="207" y="0"/>
                  </a:lnTo>
                  <a:lnTo>
                    <a:pt x="70" y="0"/>
                  </a:lnTo>
                  <a:lnTo>
                    <a:pt x="0" y="122"/>
                  </a:lnTo>
                  <a:lnTo>
                    <a:pt x="270" y="429"/>
                  </a:lnTo>
                  <a:lnTo>
                    <a:pt x="539" y="122"/>
                  </a:lnTo>
                  <a:lnTo>
                    <a:pt x="469" y="0"/>
                  </a:lnTo>
                  <a:lnTo>
                    <a:pt x="462" y="0"/>
                  </a:lnTo>
                  <a:lnTo>
                    <a:pt x="462" y="12"/>
                  </a:lnTo>
                  <a:lnTo>
                    <a:pt x="451" y="15"/>
                  </a:lnTo>
                  <a:lnTo>
                    <a:pt x="513" y="122"/>
                  </a:lnTo>
                  <a:lnTo>
                    <a:pt x="270" y="396"/>
                  </a:lnTo>
                  <a:lnTo>
                    <a:pt x="29" y="122"/>
                  </a:lnTo>
                  <a:lnTo>
                    <a:pt x="85" y="23"/>
                  </a:lnTo>
                  <a:lnTo>
                    <a:pt x="207" y="23"/>
                  </a:lnTo>
                  <a:lnTo>
                    <a:pt x="332" y="23"/>
                  </a:lnTo>
                  <a:lnTo>
                    <a:pt x="462" y="23"/>
                  </a:lnTo>
                  <a:lnTo>
                    <a:pt x="462" y="12"/>
                  </a:lnTo>
                  <a:lnTo>
                    <a:pt x="451" y="15"/>
                  </a:lnTo>
                  <a:lnTo>
                    <a:pt x="462" y="12"/>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72" name="Rectangle 84"/>
            <p:cNvSpPr>
              <a:spLocks noChangeArrowheads="1"/>
            </p:cNvSpPr>
            <p:nvPr>
              <p:custDataLst>
                <p:tags r:id="rId86"/>
              </p:custDataLst>
            </p:nvPr>
          </p:nvSpPr>
          <p:spPr bwMode="auto">
            <a:xfrm>
              <a:off x="7362825" y="5226050"/>
              <a:ext cx="808038"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73" name="Freeform 85"/>
            <p:cNvSpPr/>
            <p:nvPr>
              <p:custDataLst>
                <p:tags r:id="rId87"/>
              </p:custDataLst>
            </p:nvPr>
          </p:nvSpPr>
          <p:spPr bwMode="auto">
            <a:xfrm>
              <a:off x="7362825" y="5226050"/>
              <a:ext cx="808038" cy="36513"/>
            </a:xfrm>
            <a:custGeom>
              <a:avLst/>
              <a:gdLst>
                <a:gd name="T0" fmla="*/ 0 w 509"/>
                <a:gd name="T1" fmla="*/ 23 h 23"/>
                <a:gd name="T2" fmla="*/ 509 w 509"/>
                <a:gd name="T3" fmla="*/ 23 h 23"/>
                <a:gd name="T4" fmla="*/ 509 w 509"/>
                <a:gd name="T5" fmla="*/ 0 h 23"/>
                <a:gd name="T6" fmla="*/ 0 w 509"/>
                <a:gd name="T7" fmla="*/ 0 h 23"/>
              </a:gdLst>
              <a:ahLst/>
              <a:cxnLst>
                <a:cxn ang="0">
                  <a:pos x="T0" y="T1"/>
                </a:cxn>
                <a:cxn ang="0">
                  <a:pos x="T2" y="T3"/>
                </a:cxn>
                <a:cxn ang="0">
                  <a:pos x="T4" y="T5"/>
                </a:cxn>
                <a:cxn ang="0">
                  <a:pos x="T6" y="T7"/>
                </a:cxn>
              </a:cxnLst>
              <a:rect l="0" t="0" r="r" b="b"/>
              <a:pathLst>
                <a:path w="509" h="23">
                  <a:moveTo>
                    <a:pt x="0" y="23"/>
                  </a:moveTo>
                  <a:lnTo>
                    <a:pt x="509" y="23"/>
                  </a:lnTo>
                  <a:lnTo>
                    <a:pt x="509"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74" name="Freeform 86"/>
            <p:cNvSpPr/>
            <p:nvPr>
              <p:custDataLst>
                <p:tags r:id="rId88"/>
              </p:custDataLst>
            </p:nvPr>
          </p:nvSpPr>
          <p:spPr bwMode="auto">
            <a:xfrm>
              <a:off x="7550150" y="5238750"/>
              <a:ext cx="234950" cy="474663"/>
            </a:xfrm>
            <a:custGeom>
              <a:avLst/>
              <a:gdLst>
                <a:gd name="T0" fmla="*/ 148 w 148"/>
                <a:gd name="T1" fmla="*/ 292 h 299"/>
                <a:gd name="T2" fmla="*/ 18 w 148"/>
                <a:gd name="T3" fmla="*/ 0 h 299"/>
                <a:gd name="T4" fmla="*/ 0 w 148"/>
                <a:gd name="T5" fmla="*/ 7 h 299"/>
                <a:gd name="T6" fmla="*/ 125 w 148"/>
                <a:gd name="T7" fmla="*/ 299 h 299"/>
                <a:gd name="T8" fmla="*/ 148 w 148"/>
                <a:gd name="T9" fmla="*/ 292 h 299"/>
              </a:gdLst>
              <a:ahLst/>
              <a:cxnLst>
                <a:cxn ang="0">
                  <a:pos x="T0" y="T1"/>
                </a:cxn>
                <a:cxn ang="0">
                  <a:pos x="T2" y="T3"/>
                </a:cxn>
                <a:cxn ang="0">
                  <a:pos x="T4" y="T5"/>
                </a:cxn>
                <a:cxn ang="0">
                  <a:pos x="T6" y="T7"/>
                </a:cxn>
                <a:cxn ang="0">
                  <a:pos x="T8" y="T9"/>
                </a:cxn>
              </a:cxnLst>
              <a:rect l="0" t="0" r="r" b="b"/>
              <a:pathLst>
                <a:path w="148" h="299">
                  <a:moveTo>
                    <a:pt x="148" y="292"/>
                  </a:moveTo>
                  <a:lnTo>
                    <a:pt x="18" y="0"/>
                  </a:lnTo>
                  <a:lnTo>
                    <a:pt x="0" y="7"/>
                  </a:lnTo>
                  <a:lnTo>
                    <a:pt x="125" y="299"/>
                  </a:lnTo>
                  <a:lnTo>
                    <a:pt x="148" y="292"/>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75" name="Freeform 87"/>
            <p:cNvSpPr/>
            <p:nvPr>
              <p:custDataLst>
                <p:tags r:id="rId89"/>
              </p:custDataLst>
            </p:nvPr>
          </p:nvSpPr>
          <p:spPr bwMode="auto">
            <a:xfrm>
              <a:off x="7550150" y="5238750"/>
              <a:ext cx="234950" cy="474663"/>
            </a:xfrm>
            <a:custGeom>
              <a:avLst/>
              <a:gdLst>
                <a:gd name="T0" fmla="*/ 148 w 148"/>
                <a:gd name="T1" fmla="*/ 292 h 299"/>
                <a:gd name="T2" fmla="*/ 18 w 148"/>
                <a:gd name="T3" fmla="*/ 0 h 299"/>
                <a:gd name="T4" fmla="*/ 0 w 148"/>
                <a:gd name="T5" fmla="*/ 7 h 299"/>
                <a:gd name="T6" fmla="*/ 125 w 148"/>
                <a:gd name="T7" fmla="*/ 299 h 299"/>
              </a:gdLst>
              <a:ahLst/>
              <a:cxnLst>
                <a:cxn ang="0">
                  <a:pos x="T0" y="T1"/>
                </a:cxn>
                <a:cxn ang="0">
                  <a:pos x="T2" y="T3"/>
                </a:cxn>
                <a:cxn ang="0">
                  <a:pos x="T4" y="T5"/>
                </a:cxn>
                <a:cxn ang="0">
                  <a:pos x="T6" y="T7"/>
                </a:cxn>
              </a:cxnLst>
              <a:rect l="0" t="0" r="r" b="b"/>
              <a:pathLst>
                <a:path w="148" h="299">
                  <a:moveTo>
                    <a:pt x="148" y="292"/>
                  </a:moveTo>
                  <a:lnTo>
                    <a:pt x="18" y="0"/>
                  </a:lnTo>
                  <a:lnTo>
                    <a:pt x="0" y="7"/>
                  </a:lnTo>
                  <a:lnTo>
                    <a:pt x="125" y="299"/>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76" name="Freeform 88"/>
            <p:cNvSpPr/>
            <p:nvPr>
              <p:custDataLst>
                <p:tags r:id="rId90"/>
              </p:custDataLst>
            </p:nvPr>
          </p:nvSpPr>
          <p:spPr bwMode="auto">
            <a:xfrm>
              <a:off x="7748588" y="5226050"/>
              <a:ext cx="234950" cy="476250"/>
            </a:xfrm>
            <a:custGeom>
              <a:avLst/>
              <a:gdLst>
                <a:gd name="T0" fmla="*/ 23 w 148"/>
                <a:gd name="T1" fmla="*/ 300 h 300"/>
                <a:gd name="T2" fmla="*/ 148 w 148"/>
                <a:gd name="T3" fmla="*/ 8 h 300"/>
                <a:gd name="T4" fmla="*/ 130 w 148"/>
                <a:gd name="T5" fmla="*/ 0 h 300"/>
                <a:gd name="T6" fmla="*/ 0 w 148"/>
                <a:gd name="T7" fmla="*/ 292 h 300"/>
                <a:gd name="T8" fmla="*/ 23 w 148"/>
                <a:gd name="T9" fmla="*/ 300 h 300"/>
              </a:gdLst>
              <a:ahLst/>
              <a:cxnLst>
                <a:cxn ang="0">
                  <a:pos x="T0" y="T1"/>
                </a:cxn>
                <a:cxn ang="0">
                  <a:pos x="T2" y="T3"/>
                </a:cxn>
                <a:cxn ang="0">
                  <a:pos x="T4" y="T5"/>
                </a:cxn>
                <a:cxn ang="0">
                  <a:pos x="T6" y="T7"/>
                </a:cxn>
                <a:cxn ang="0">
                  <a:pos x="T8" y="T9"/>
                </a:cxn>
              </a:cxnLst>
              <a:rect l="0" t="0" r="r" b="b"/>
              <a:pathLst>
                <a:path w="148" h="300">
                  <a:moveTo>
                    <a:pt x="23" y="300"/>
                  </a:moveTo>
                  <a:lnTo>
                    <a:pt x="148" y="8"/>
                  </a:lnTo>
                  <a:lnTo>
                    <a:pt x="130" y="0"/>
                  </a:lnTo>
                  <a:lnTo>
                    <a:pt x="0" y="292"/>
                  </a:lnTo>
                  <a:lnTo>
                    <a:pt x="23" y="30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77" name="Freeform 89"/>
            <p:cNvSpPr/>
            <p:nvPr>
              <p:custDataLst>
                <p:tags r:id="rId91"/>
              </p:custDataLst>
            </p:nvPr>
          </p:nvSpPr>
          <p:spPr bwMode="auto">
            <a:xfrm>
              <a:off x="7748588" y="5226050"/>
              <a:ext cx="234950" cy="476250"/>
            </a:xfrm>
            <a:custGeom>
              <a:avLst/>
              <a:gdLst>
                <a:gd name="T0" fmla="*/ 23 w 148"/>
                <a:gd name="T1" fmla="*/ 300 h 300"/>
                <a:gd name="T2" fmla="*/ 148 w 148"/>
                <a:gd name="T3" fmla="*/ 8 h 300"/>
                <a:gd name="T4" fmla="*/ 130 w 148"/>
                <a:gd name="T5" fmla="*/ 0 h 300"/>
                <a:gd name="T6" fmla="*/ 0 w 148"/>
                <a:gd name="T7" fmla="*/ 292 h 300"/>
              </a:gdLst>
              <a:ahLst/>
              <a:cxnLst>
                <a:cxn ang="0">
                  <a:pos x="T0" y="T1"/>
                </a:cxn>
                <a:cxn ang="0">
                  <a:pos x="T2" y="T3"/>
                </a:cxn>
                <a:cxn ang="0">
                  <a:pos x="T4" y="T5"/>
                </a:cxn>
                <a:cxn ang="0">
                  <a:pos x="T6" y="T7"/>
                </a:cxn>
              </a:cxnLst>
              <a:rect l="0" t="0" r="r" b="b"/>
              <a:pathLst>
                <a:path w="148" h="300">
                  <a:moveTo>
                    <a:pt x="23" y="300"/>
                  </a:moveTo>
                  <a:lnTo>
                    <a:pt x="148" y="8"/>
                  </a:lnTo>
                  <a:lnTo>
                    <a:pt x="130" y="0"/>
                  </a:lnTo>
                  <a:lnTo>
                    <a:pt x="0" y="292"/>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78" name="Rectangle 90"/>
            <p:cNvSpPr>
              <a:spLocks noChangeArrowheads="1"/>
            </p:cNvSpPr>
            <p:nvPr>
              <p:custDataLst>
                <p:tags r:id="rId92"/>
              </p:custDataLst>
            </p:nvPr>
          </p:nvSpPr>
          <p:spPr bwMode="auto">
            <a:xfrm>
              <a:off x="7748588" y="5243513"/>
              <a:ext cx="36513" cy="452438"/>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79" name="Freeform 91"/>
            <p:cNvSpPr/>
            <p:nvPr>
              <p:custDataLst>
                <p:tags r:id="rId93"/>
              </p:custDataLst>
            </p:nvPr>
          </p:nvSpPr>
          <p:spPr bwMode="auto">
            <a:xfrm>
              <a:off x="7748588" y="5243513"/>
              <a:ext cx="36513" cy="452438"/>
            </a:xfrm>
            <a:custGeom>
              <a:avLst/>
              <a:gdLst>
                <a:gd name="T0" fmla="*/ 0 w 23"/>
                <a:gd name="T1" fmla="*/ 0 h 285"/>
                <a:gd name="T2" fmla="*/ 0 w 23"/>
                <a:gd name="T3" fmla="*/ 285 h 285"/>
                <a:gd name="T4" fmla="*/ 23 w 23"/>
                <a:gd name="T5" fmla="*/ 285 h 285"/>
                <a:gd name="T6" fmla="*/ 23 w 23"/>
                <a:gd name="T7" fmla="*/ 0 h 285"/>
              </a:gdLst>
              <a:ahLst/>
              <a:cxnLst>
                <a:cxn ang="0">
                  <a:pos x="T0" y="T1"/>
                </a:cxn>
                <a:cxn ang="0">
                  <a:pos x="T2" y="T3"/>
                </a:cxn>
                <a:cxn ang="0">
                  <a:pos x="T4" y="T5"/>
                </a:cxn>
                <a:cxn ang="0">
                  <a:pos x="T6" y="T7"/>
                </a:cxn>
              </a:cxnLst>
              <a:rect l="0" t="0" r="r" b="b"/>
              <a:pathLst>
                <a:path w="23" h="285">
                  <a:moveTo>
                    <a:pt x="0" y="0"/>
                  </a:moveTo>
                  <a:lnTo>
                    <a:pt x="0" y="285"/>
                  </a:lnTo>
                  <a:lnTo>
                    <a:pt x="23" y="285"/>
                  </a:lnTo>
                  <a:lnTo>
                    <a:pt x="23"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80" name="Freeform 92"/>
            <p:cNvSpPr/>
            <p:nvPr>
              <p:custDataLst>
                <p:tags r:id="rId94"/>
              </p:custDataLst>
            </p:nvPr>
          </p:nvSpPr>
          <p:spPr bwMode="auto">
            <a:xfrm>
              <a:off x="7450138" y="5056188"/>
              <a:ext cx="128588" cy="193675"/>
            </a:xfrm>
            <a:custGeom>
              <a:avLst/>
              <a:gdLst>
                <a:gd name="T0" fmla="*/ 0 w 81"/>
                <a:gd name="T1" fmla="*/ 11 h 122"/>
                <a:gd name="T2" fmla="*/ 63 w 81"/>
                <a:gd name="T3" fmla="*/ 122 h 122"/>
                <a:gd name="T4" fmla="*/ 81 w 81"/>
                <a:gd name="T5" fmla="*/ 111 h 122"/>
                <a:gd name="T6" fmla="*/ 19 w 81"/>
                <a:gd name="T7" fmla="*/ 0 h 122"/>
                <a:gd name="T8" fmla="*/ 0 w 81"/>
                <a:gd name="T9" fmla="*/ 11 h 122"/>
              </a:gdLst>
              <a:ahLst/>
              <a:cxnLst>
                <a:cxn ang="0">
                  <a:pos x="T0" y="T1"/>
                </a:cxn>
                <a:cxn ang="0">
                  <a:pos x="T2" y="T3"/>
                </a:cxn>
                <a:cxn ang="0">
                  <a:pos x="T4" y="T5"/>
                </a:cxn>
                <a:cxn ang="0">
                  <a:pos x="T6" y="T7"/>
                </a:cxn>
                <a:cxn ang="0">
                  <a:pos x="T8" y="T9"/>
                </a:cxn>
              </a:cxnLst>
              <a:rect l="0" t="0" r="r" b="b"/>
              <a:pathLst>
                <a:path w="81" h="122">
                  <a:moveTo>
                    <a:pt x="0" y="11"/>
                  </a:moveTo>
                  <a:lnTo>
                    <a:pt x="63" y="122"/>
                  </a:lnTo>
                  <a:lnTo>
                    <a:pt x="81" y="111"/>
                  </a:lnTo>
                  <a:lnTo>
                    <a:pt x="19" y="0"/>
                  </a:lnTo>
                  <a:lnTo>
                    <a:pt x="0" y="11"/>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81" name="Freeform 93"/>
            <p:cNvSpPr/>
            <p:nvPr>
              <p:custDataLst>
                <p:tags r:id="rId95"/>
              </p:custDataLst>
            </p:nvPr>
          </p:nvSpPr>
          <p:spPr bwMode="auto">
            <a:xfrm>
              <a:off x="7450138" y="5056188"/>
              <a:ext cx="128588" cy="193675"/>
            </a:xfrm>
            <a:custGeom>
              <a:avLst/>
              <a:gdLst>
                <a:gd name="T0" fmla="*/ 0 w 81"/>
                <a:gd name="T1" fmla="*/ 11 h 122"/>
                <a:gd name="T2" fmla="*/ 63 w 81"/>
                <a:gd name="T3" fmla="*/ 122 h 122"/>
                <a:gd name="T4" fmla="*/ 81 w 81"/>
                <a:gd name="T5" fmla="*/ 111 h 122"/>
                <a:gd name="T6" fmla="*/ 19 w 81"/>
                <a:gd name="T7" fmla="*/ 0 h 122"/>
              </a:gdLst>
              <a:ahLst/>
              <a:cxnLst>
                <a:cxn ang="0">
                  <a:pos x="T0" y="T1"/>
                </a:cxn>
                <a:cxn ang="0">
                  <a:pos x="T2" y="T3"/>
                </a:cxn>
                <a:cxn ang="0">
                  <a:pos x="T4" y="T5"/>
                </a:cxn>
                <a:cxn ang="0">
                  <a:pos x="T6" y="T7"/>
                </a:cxn>
              </a:cxnLst>
              <a:rect l="0" t="0" r="r" b="b"/>
              <a:pathLst>
                <a:path w="81" h="122">
                  <a:moveTo>
                    <a:pt x="0" y="11"/>
                  </a:moveTo>
                  <a:lnTo>
                    <a:pt x="63" y="122"/>
                  </a:lnTo>
                  <a:lnTo>
                    <a:pt x="81" y="111"/>
                  </a:lnTo>
                  <a:lnTo>
                    <a:pt x="19"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82" name="Freeform 94"/>
            <p:cNvSpPr/>
            <p:nvPr>
              <p:custDataLst>
                <p:tags r:id="rId96"/>
              </p:custDataLst>
            </p:nvPr>
          </p:nvSpPr>
          <p:spPr bwMode="auto">
            <a:xfrm>
              <a:off x="7650163" y="5056188"/>
              <a:ext cx="134938" cy="193675"/>
            </a:xfrm>
            <a:custGeom>
              <a:avLst/>
              <a:gdLst>
                <a:gd name="T0" fmla="*/ 0 w 85"/>
                <a:gd name="T1" fmla="*/ 11 h 122"/>
                <a:gd name="T2" fmla="*/ 66 w 85"/>
                <a:gd name="T3" fmla="*/ 122 h 122"/>
                <a:gd name="T4" fmla="*/ 85 w 85"/>
                <a:gd name="T5" fmla="*/ 111 h 122"/>
                <a:gd name="T6" fmla="*/ 18 w 85"/>
                <a:gd name="T7" fmla="*/ 0 h 122"/>
                <a:gd name="T8" fmla="*/ 0 w 85"/>
                <a:gd name="T9" fmla="*/ 11 h 122"/>
              </a:gdLst>
              <a:ahLst/>
              <a:cxnLst>
                <a:cxn ang="0">
                  <a:pos x="T0" y="T1"/>
                </a:cxn>
                <a:cxn ang="0">
                  <a:pos x="T2" y="T3"/>
                </a:cxn>
                <a:cxn ang="0">
                  <a:pos x="T4" y="T5"/>
                </a:cxn>
                <a:cxn ang="0">
                  <a:pos x="T6" y="T7"/>
                </a:cxn>
                <a:cxn ang="0">
                  <a:pos x="T8" y="T9"/>
                </a:cxn>
              </a:cxnLst>
              <a:rect l="0" t="0" r="r" b="b"/>
              <a:pathLst>
                <a:path w="85" h="122">
                  <a:moveTo>
                    <a:pt x="0" y="11"/>
                  </a:moveTo>
                  <a:lnTo>
                    <a:pt x="66" y="122"/>
                  </a:lnTo>
                  <a:lnTo>
                    <a:pt x="85" y="111"/>
                  </a:lnTo>
                  <a:lnTo>
                    <a:pt x="18" y="0"/>
                  </a:lnTo>
                  <a:lnTo>
                    <a:pt x="0" y="11"/>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83" name="Freeform 95"/>
            <p:cNvSpPr/>
            <p:nvPr>
              <p:custDataLst>
                <p:tags r:id="rId97"/>
              </p:custDataLst>
            </p:nvPr>
          </p:nvSpPr>
          <p:spPr bwMode="auto">
            <a:xfrm>
              <a:off x="7650163" y="5056188"/>
              <a:ext cx="134938" cy="193675"/>
            </a:xfrm>
            <a:custGeom>
              <a:avLst/>
              <a:gdLst>
                <a:gd name="T0" fmla="*/ 0 w 85"/>
                <a:gd name="T1" fmla="*/ 11 h 122"/>
                <a:gd name="T2" fmla="*/ 66 w 85"/>
                <a:gd name="T3" fmla="*/ 122 h 122"/>
                <a:gd name="T4" fmla="*/ 85 w 85"/>
                <a:gd name="T5" fmla="*/ 111 h 122"/>
                <a:gd name="T6" fmla="*/ 18 w 85"/>
                <a:gd name="T7" fmla="*/ 0 h 122"/>
              </a:gdLst>
              <a:ahLst/>
              <a:cxnLst>
                <a:cxn ang="0">
                  <a:pos x="T0" y="T1"/>
                </a:cxn>
                <a:cxn ang="0">
                  <a:pos x="T2" y="T3"/>
                </a:cxn>
                <a:cxn ang="0">
                  <a:pos x="T4" y="T5"/>
                </a:cxn>
                <a:cxn ang="0">
                  <a:pos x="T6" y="T7"/>
                </a:cxn>
              </a:cxnLst>
              <a:rect l="0" t="0" r="r" b="b"/>
              <a:pathLst>
                <a:path w="85" h="122">
                  <a:moveTo>
                    <a:pt x="0" y="11"/>
                  </a:moveTo>
                  <a:lnTo>
                    <a:pt x="66" y="122"/>
                  </a:lnTo>
                  <a:lnTo>
                    <a:pt x="85" y="111"/>
                  </a:lnTo>
                  <a:lnTo>
                    <a:pt x="18"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84" name="Freeform 96"/>
            <p:cNvSpPr/>
            <p:nvPr>
              <p:custDataLst>
                <p:tags r:id="rId98"/>
              </p:custDataLst>
            </p:nvPr>
          </p:nvSpPr>
          <p:spPr bwMode="auto">
            <a:xfrm>
              <a:off x="7854950" y="5056188"/>
              <a:ext cx="128588" cy="193675"/>
            </a:xfrm>
            <a:custGeom>
              <a:avLst/>
              <a:gdLst>
                <a:gd name="T0" fmla="*/ 0 w 81"/>
                <a:gd name="T1" fmla="*/ 11 h 122"/>
                <a:gd name="T2" fmla="*/ 63 w 81"/>
                <a:gd name="T3" fmla="*/ 122 h 122"/>
                <a:gd name="T4" fmla="*/ 81 w 81"/>
                <a:gd name="T5" fmla="*/ 111 h 122"/>
                <a:gd name="T6" fmla="*/ 18 w 81"/>
                <a:gd name="T7" fmla="*/ 0 h 122"/>
                <a:gd name="T8" fmla="*/ 0 w 81"/>
                <a:gd name="T9" fmla="*/ 11 h 122"/>
              </a:gdLst>
              <a:ahLst/>
              <a:cxnLst>
                <a:cxn ang="0">
                  <a:pos x="T0" y="T1"/>
                </a:cxn>
                <a:cxn ang="0">
                  <a:pos x="T2" y="T3"/>
                </a:cxn>
                <a:cxn ang="0">
                  <a:pos x="T4" y="T5"/>
                </a:cxn>
                <a:cxn ang="0">
                  <a:pos x="T6" y="T7"/>
                </a:cxn>
                <a:cxn ang="0">
                  <a:pos x="T8" y="T9"/>
                </a:cxn>
              </a:cxnLst>
              <a:rect l="0" t="0" r="r" b="b"/>
              <a:pathLst>
                <a:path w="81" h="122">
                  <a:moveTo>
                    <a:pt x="0" y="11"/>
                  </a:moveTo>
                  <a:lnTo>
                    <a:pt x="63" y="122"/>
                  </a:lnTo>
                  <a:lnTo>
                    <a:pt x="81" y="111"/>
                  </a:lnTo>
                  <a:lnTo>
                    <a:pt x="18" y="0"/>
                  </a:lnTo>
                  <a:lnTo>
                    <a:pt x="0" y="11"/>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85" name="Freeform 97"/>
            <p:cNvSpPr/>
            <p:nvPr>
              <p:custDataLst>
                <p:tags r:id="rId99"/>
              </p:custDataLst>
            </p:nvPr>
          </p:nvSpPr>
          <p:spPr bwMode="auto">
            <a:xfrm>
              <a:off x="7854950" y="5056188"/>
              <a:ext cx="128588" cy="193675"/>
            </a:xfrm>
            <a:custGeom>
              <a:avLst/>
              <a:gdLst>
                <a:gd name="T0" fmla="*/ 0 w 81"/>
                <a:gd name="T1" fmla="*/ 11 h 122"/>
                <a:gd name="T2" fmla="*/ 63 w 81"/>
                <a:gd name="T3" fmla="*/ 122 h 122"/>
                <a:gd name="T4" fmla="*/ 81 w 81"/>
                <a:gd name="T5" fmla="*/ 111 h 122"/>
                <a:gd name="T6" fmla="*/ 18 w 81"/>
                <a:gd name="T7" fmla="*/ 0 h 122"/>
              </a:gdLst>
              <a:ahLst/>
              <a:cxnLst>
                <a:cxn ang="0">
                  <a:pos x="T0" y="T1"/>
                </a:cxn>
                <a:cxn ang="0">
                  <a:pos x="T2" y="T3"/>
                </a:cxn>
                <a:cxn ang="0">
                  <a:pos x="T4" y="T5"/>
                </a:cxn>
                <a:cxn ang="0">
                  <a:pos x="T6" y="T7"/>
                </a:cxn>
              </a:cxnLst>
              <a:rect l="0" t="0" r="r" b="b"/>
              <a:pathLst>
                <a:path w="81" h="122">
                  <a:moveTo>
                    <a:pt x="0" y="11"/>
                  </a:moveTo>
                  <a:lnTo>
                    <a:pt x="63" y="122"/>
                  </a:lnTo>
                  <a:lnTo>
                    <a:pt x="81" y="111"/>
                  </a:lnTo>
                  <a:lnTo>
                    <a:pt x="18"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86" name="Freeform 98"/>
            <p:cNvSpPr/>
            <p:nvPr>
              <p:custDataLst>
                <p:tags r:id="rId100"/>
              </p:custDataLst>
            </p:nvPr>
          </p:nvSpPr>
          <p:spPr bwMode="auto">
            <a:xfrm>
              <a:off x="7954963" y="5056188"/>
              <a:ext cx="134938" cy="193675"/>
            </a:xfrm>
            <a:custGeom>
              <a:avLst/>
              <a:gdLst>
                <a:gd name="T0" fmla="*/ 63 w 85"/>
                <a:gd name="T1" fmla="*/ 0 h 122"/>
                <a:gd name="T2" fmla="*/ 0 w 85"/>
                <a:gd name="T3" fmla="*/ 111 h 122"/>
                <a:gd name="T4" fmla="*/ 18 w 85"/>
                <a:gd name="T5" fmla="*/ 122 h 122"/>
                <a:gd name="T6" fmla="*/ 85 w 85"/>
                <a:gd name="T7" fmla="*/ 11 h 122"/>
                <a:gd name="T8" fmla="*/ 63 w 85"/>
                <a:gd name="T9" fmla="*/ 0 h 122"/>
              </a:gdLst>
              <a:ahLst/>
              <a:cxnLst>
                <a:cxn ang="0">
                  <a:pos x="T0" y="T1"/>
                </a:cxn>
                <a:cxn ang="0">
                  <a:pos x="T2" y="T3"/>
                </a:cxn>
                <a:cxn ang="0">
                  <a:pos x="T4" y="T5"/>
                </a:cxn>
                <a:cxn ang="0">
                  <a:pos x="T6" y="T7"/>
                </a:cxn>
                <a:cxn ang="0">
                  <a:pos x="T8" y="T9"/>
                </a:cxn>
              </a:cxnLst>
              <a:rect l="0" t="0" r="r" b="b"/>
              <a:pathLst>
                <a:path w="85" h="122">
                  <a:moveTo>
                    <a:pt x="63" y="0"/>
                  </a:moveTo>
                  <a:lnTo>
                    <a:pt x="0" y="111"/>
                  </a:lnTo>
                  <a:lnTo>
                    <a:pt x="18" y="122"/>
                  </a:lnTo>
                  <a:lnTo>
                    <a:pt x="85" y="11"/>
                  </a:lnTo>
                  <a:lnTo>
                    <a:pt x="63"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87" name="Freeform 99"/>
            <p:cNvSpPr/>
            <p:nvPr>
              <p:custDataLst>
                <p:tags r:id="rId101"/>
              </p:custDataLst>
            </p:nvPr>
          </p:nvSpPr>
          <p:spPr bwMode="auto">
            <a:xfrm>
              <a:off x="7954963" y="5056188"/>
              <a:ext cx="134938" cy="193675"/>
            </a:xfrm>
            <a:custGeom>
              <a:avLst/>
              <a:gdLst>
                <a:gd name="T0" fmla="*/ 63 w 85"/>
                <a:gd name="T1" fmla="*/ 0 h 122"/>
                <a:gd name="T2" fmla="*/ 0 w 85"/>
                <a:gd name="T3" fmla="*/ 111 h 122"/>
                <a:gd name="T4" fmla="*/ 18 w 85"/>
                <a:gd name="T5" fmla="*/ 122 h 122"/>
                <a:gd name="T6" fmla="*/ 85 w 85"/>
                <a:gd name="T7" fmla="*/ 11 h 122"/>
              </a:gdLst>
              <a:ahLst/>
              <a:cxnLst>
                <a:cxn ang="0">
                  <a:pos x="T0" y="T1"/>
                </a:cxn>
                <a:cxn ang="0">
                  <a:pos x="T2" y="T3"/>
                </a:cxn>
                <a:cxn ang="0">
                  <a:pos x="T4" y="T5"/>
                </a:cxn>
                <a:cxn ang="0">
                  <a:pos x="T6" y="T7"/>
                </a:cxn>
              </a:cxnLst>
              <a:rect l="0" t="0" r="r" b="b"/>
              <a:pathLst>
                <a:path w="85" h="122">
                  <a:moveTo>
                    <a:pt x="63" y="0"/>
                  </a:moveTo>
                  <a:lnTo>
                    <a:pt x="0" y="111"/>
                  </a:lnTo>
                  <a:lnTo>
                    <a:pt x="18" y="122"/>
                  </a:lnTo>
                  <a:lnTo>
                    <a:pt x="85" y="1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88" name="Freeform 100"/>
            <p:cNvSpPr/>
            <p:nvPr>
              <p:custDataLst>
                <p:tags r:id="rId102"/>
              </p:custDataLst>
            </p:nvPr>
          </p:nvSpPr>
          <p:spPr bwMode="auto">
            <a:xfrm>
              <a:off x="7754938" y="5056188"/>
              <a:ext cx="128588" cy="193675"/>
            </a:xfrm>
            <a:custGeom>
              <a:avLst/>
              <a:gdLst>
                <a:gd name="T0" fmla="*/ 63 w 81"/>
                <a:gd name="T1" fmla="*/ 0 h 122"/>
                <a:gd name="T2" fmla="*/ 0 w 81"/>
                <a:gd name="T3" fmla="*/ 111 h 122"/>
                <a:gd name="T4" fmla="*/ 19 w 81"/>
                <a:gd name="T5" fmla="*/ 122 h 122"/>
                <a:gd name="T6" fmla="*/ 81 w 81"/>
                <a:gd name="T7" fmla="*/ 11 h 122"/>
                <a:gd name="T8" fmla="*/ 63 w 81"/>
                <a:gd name="T9" fmla="*/ 0 h 122"/>
              </a:gdLst>
              <a:ahLst/>
              <a:cxnLst>
                <a:cxn ang="0">
                  <a:pos x="T0" y="T1"/>
                </a:cxn>
                <a:cxn ang="0">
                  <a:pos x="T2" y="T3"/>
                </a:cxn>
                <a:cxn ang="0">
                  <a:pos x="T4" y="T5"/>
                </a:cxn>
                <a:cxn ang="0">
                  <a:pos x="T6" y="T7"/>
                </a:cxn>
                <a:cxn ang="0">
                  <a:pos x="T8" y="T9"/>
                </a:cxn>
              </a:cxnLst>
              <a:rect l="0" t="0" r="r" b="b"/>
              <a:pathLst>
                <a:path w="81" h="122">
                  <a:moveTo>
                    <a:pt x="63" y="0"/>
                  </a:moveTo>
                  <a:lnTo>
                    <a:pt x="0" y="111"/>
                  </a:lnTo>
                  <a:lnTo>
                    <a:pt x="19" y="122"/>
                  </a:lnTo>
                  <a:lnTo>
                    <a:pt x="81" y="11"/>
                  </a:lnTo>
                  <a:lnTo>
                    <a:pt x="63"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89" name="Freeform 101"/>
            <p:cNvSpPr/>
            <p:nvPr>
              <p:custDataLst>
                <p:tags r:id="rId103"/>
              </p:custDataLst>
            </p:nvPr>
          </p:nvSpPr>
          <p:spPr bwMode="auto">
            <a:xfrm>
              <a:off x="7754938" y="5056188"/>
              <a:ext cx="128588" cy="193675"/>
            </a:xfrm>
            <a:custGeom>
              <a:avLst/>
              <a:gdLst>
                <a:gd name="T0" fmla="*/ 63 w 81"/>
                <a:gd name="T1" fmla="*/ 0 h 122"/>
                <a:gd name="T2" fmla="*/ 0 w 81"/>
                <a:gd name="T3" fmla="*/ 111 h 122"/>
                <a:gd name="T4" fmla="*/ 19 w 81"/>
                <a:gd name="T5" fmla="*/ 122 h 122"/>
                <a:gd name="T6" fmla="*/ 81 w 81"/>
                <a:gd name="T7" fmla="*/ 11 h 122"/>
              </a:gdLst>
              <a:ahLst/>
              <a:cxnLst>
                <a:cxn ang="0">
                  <a:pos x="T0" y="T1"/>
                </a:cxn>
                <a:cxn ang="0">
                  <a:pos x="T2" y="T3"/>
                </a:cxn>
                <a:cxn ang="0">
                  <a:pos x="T4" y="T5"/>
                </a:cxn>
                <a:cxn ang="0">
                  <a:pos x="T6" y="T7"/>
                </a:cxn>
              </a:cxnLst>
              <a:rect l="0" t="0" r="r" b="b"/>
              <a:pathLst>
                <a:path w="81" h="122">
                  <a:moveTo>
                    <a:pt x="63" y="0"/>
                  </a:moveTo>
                  <a:lnTo>
                    <a:pt x="0" y="111"/>
                  </a:lnTo>
                  <a:lnTo>
                    <a:pt x="19" y="122"/>
                  </a:lnTo>
                  <a:lnTo>
                    <a:pt x="81" y="1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90" name="Freeform 102"/>
            <p:cNvSpPr/>
            <p:nvPr>
              <p:custDataLst>
                <p:tags r:id="rId104"/>
              </p:custDataLst>
            </p:nvPr>
          </p:nvSpPr>
          <p:spPr bwMode="auto">
            <a:xfrm>
              <a:off x="7550150" y="5056188"/>
              <a:ext cx="128588" cy="193675"/>
            </a:xfrm>
            <a:custGeom>
              <a:avLst/>
              <a:gdLst>
                <a:gd name="T0" fmla="*/ 63 w 81"/>
                <a:gd name="T1" fmla="*/ 0 h 122"/>
                <a:gd name="T2" fmla="*/ 0 w 81"/>
                <a:gd name="T3" fmla="*/ 111 h 122"/>
                <a:gd name="T4" fmla="*/ 18 w 81"/>
                <a:gd name="T5" fmla="*/ 122 h 122"/>
                <a:gd name="T6" fmla="*/ 81 w 81"/>
                <a:gd name="T7" fmla="*/ 11 h 122"/>
                <a:gd name="T8" fmla="*/ 63 w 81"/>
                <a:gd name="T9" fmla="*/ 0 h 122"/>
              </a:gdLst>
              <a:ahLst/>
              <a:cxnLst>
                <a:cxn ang="0">
                  <a:pos x="T0" y="T1"/>
                </a:cxn>
                <a:cxn ang="0">
                  <a:pos x="T2" y="T3"/>
                </a:cxn>
                <a:cxn ang="0">
                  <a:pos x="T4" y="T5"/>
                </a:cxn>
                <a:cxn ang="0">
                  <a:pos x="T6" y="T7"/>
                </a:cxn>
                <a:cxn ang="0">
                  <a:pos x="T8" y="T9"/>
                </a:cxn>
              </a:cxnLst>
              <a:rect l="0" t="0" r="r" b="b"/>
              <a:pathLst>
                <a:path w="81" h="122">
                  <a:moveTo>
                    <a:pt x="63" y="0"/>
                  </a:moveTo>
                  <a:lnTo>
                    <a:pt x="0" y="111"/>
                  </a:lnTo>
                  <a:lnTo>
                    <a:pt x="18" y="122"/>
                  </a:lnTo>
                  <a:lnTo>
                    <a:pt x="81" y="11"/>
                  </a:lnTo>
                  <a:lnTo>
                    <a:pt x="63"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91" name="Freeform 103"/>
            <p:cNvSpPr/>
            <p:nvPr>
              <p:custDataLst>
                <p:tags r:id="rId105"/>
              </p:custDataLst>
            </p:nvPr>
          </p:nvSpPr>
          <p:spPr bwMode="auto">
            <a:xfrm>
              <a:off x="7550150" y="5056188"/>
              <a:ext cx="128588" cy="193675"/>
            </a:xfrm>
            <a:custGeom>
              <a:avLst/>
              <a:gdLst>
                <a:gd name="T0" fmla="*/ 63 w 81"/>
                <a:gd name="T1" fmla="*/ 0 h 122"/>
                <a:gd name="T2" fmla="*/ 0 w 81"/>
                <a:gd name="T3" fmla="*/ 111 h 122"/>
                <a:gd name="T4" fmla="*/ 18 w 81"/>
                <a:gd name="T5" fmla="*/ 122 h 122"/>
                <a:gd name="T6" fmla="*/ 81 w 81"/>
                <a:gd name="T7" fmla="*/ 11 h 122"/>
              </a:gdLst>
              <a:ahLst/>
              <a:cxnLst>
                <a:cxn ang="0">
                  <a:pos x="T0" y="T1"/>
                </a:cxn>
                <a:cxn ang="0">
                  <a:pos x="T2" y="T3"/>
                </a:cxn>
                <a:cxn ang="0">
                  <a:pos x="T4" y="T5"/>
                </a:cxn>
                <a:cxn ang="0">
                  <a:pos x="T6" y="T7"/>
                </a:cxn>
              </a:cxnLst>
              <a:rect l="0" t="0" r="r" b="b"/>
              <a:pathLst>
                <a:path w="81" h="122">
                  <a:moveTo>
                    <a:pt x="63" y="0"/>
                  </a:moveTo>
                  <a:lnTo>
                    <a:pt x="0" y="111"/>
                  </a:lnTo>
                  <a:lnTo>
                    <a:pt x="18" y="122"/>
                  </a:lnTo>
                  <a:lnTo>
                    <a:pt x="81" y="1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92" name="Rectangle 104"/>
            <p:cNvSpPr>
              <a:spLocks noChangeArrowheads="1"/>
            </p:cNvSpPr>
            <p:nvPr>
              <p:custDataLst>
                <p:tags r:id="rId106"/>
              </p:custDataLst>
            </p:nvPr>
          </p:nvSpPr>
          <p:spPr bwMode="auto">
            <a:xfrm>
              <a:off x="9779000" y="5661025"/>
              <a:ext cx="1588" cy="11113"/>
            </a:xfrm>
            <a:prstGeom prst="rect">
              <a:avLst/>
            </a:prstGeom>
            <a:solidFill>
              <a:srgbClr val="A7CAE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93" name="Rectangle 105"/>
            <p:cNvSpPr>
              <a:spLocks noChangeArrowheads="1"/>
            </p:cNvSpPr>
            <p:nvPr>
              <p:custDataLst>
                <p:tags r:id="rId107"/>
              </p:custDataLst>
            </p:nvPr>
          </p:nvSpPr>
          <p:spPr bwMode="auto">
            <a:xfrm>
              <a:off x="9779000" y="5661025"/>
              <a:ext cx="1588" cy="111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94" name="Freeform 106"/>
            <p:cNvSpPr/>
            <p:nvPr>
              <p:custDataLst>
                <p:tags r:id="rId108"/>
              </p:custDataLst>
            </p:nvPr>
          </p:nvSpPr>
          <p:spPr bwMode="auto">
            <a:xfrm>
              <a:off x="9667875" y="5267325"/>
              <a:ext cx="309563" cy="100013"/>
            </a:xfrm>
            <a:custGeom>
              <a:avLst/>
              <a:gdLst>
                <a:gd name="T0" fmla="*/ 195 w 195"/>
                <a:gd name="T1" fmla="*/ 0 h 63"/>
                <a:gd name="T2" fmla="*/ 14 w 195"/>
                <a:gd name="T3" fmla="*/ 0 h 63"/>
                <a:gd name="T4" fmla="*/ 0 w 195"/>
                <a:gd name="T5" fmla="*/ 33 h 63"/>
                <a:gd name="T6" fmla="*/ 62 w 195"/>
                <a:gd name="T7" fmla="*/ 33 h 63"/>
                <a:gd name="T8" fmla="*/ 62 w 195"/>
                <a:gd name="T9" fmla="*/ 52 h 63"/>
                <a:gd name="T10" fmla="*/ 70 w 195"/>
                <a:gd name="T11" fmla="*/ 52 h 63"/>
                <a:gd name="T12" fmla="*/ 70 w 195"/>
                <a:gd name="T13" fmla="*/ 63 h 63"/>
                <a:gd name="T14" fmla="*/ 195 w 195"/>
                <a:gd name="T15" fmla="*/ 63 h 63"/>
                <a:gd name="T16" fmla="*/ 195 w 195"/>
                <a:gd name="T17"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63">
                  <a:moveTo>
                    <a:pt x="195" y="0"/>
                  </a:moveTo>
                  <a:lnTo>
                    <a:pt x="14" y="0"/>
                  </a:lnTo>
                  <a:lnTo>
                    <a:pt x="0" y="33"/>
                  </a:lnTo>
                  <a:lnTo>
                    <a:pt x="62" y="33"/>
                  </a:lnTo>
                  <a:lnTo>
                    <a:pt x="62" y="52"/>
                  </a:lnTo>
                  <a:lnTo>
                    <a:pt x="70" y="52"/>
                  </a:lnTo>
                  <a:lnTo>
                    <a:pt x="70" y="63"/>
                  </a:lnTo>
                  <a:lnTo>
                    <a:pt x="195" y="63"/>
                  </a:lnTo>
                  <a:lnTo>
                    <a:pt x="195" y="0"/>
                  </a:lnTo>
                  <a:close/>
                </a:path>
              </a:pathLst>
            </a:custGeom>
            <a:solidFill>
              <a:srgbClr val="4499D1"/>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95" name="Freeform 107"/>
            <p:cNvSpPr/>
            <p:nvPr>
              <p:custDataLst>
                <p:tags r:id="rId109"/>
              </p:custDataLst>
            </p:nvPr>
          </p:nvSpPr>
          <p:spPr bwMode="auto">
            <a:xfrm>
              <a:off x="9667875" y="5267325"/>
              <a:ext cx="309563" cy="100013"/>
            </a:xfrm>
            <a:custGeom>
              <a:avLst/>
              <a:gdLst>
                <a:gd name="T0" fmla="*/ 195 w 195"/>
                <a:gd name="T1" fmla="*/ 0 h 63"/>
                <a:gd name="T2" fmla="*/ 14 w 195"/>
                <a:gd name="T3" fmla="*/ 0 h 63"/>
                <a:gd name="T4" fmla="*/ 0 w 195"/>
                <a:gd name="T5" fmla="*/ 33 h 63"/>
                <a:gd name="T6" fmla="*/ 62 w 195"/>
                <a:gd name="T7" fmla="*/ 33 h 63"/>
                <a:gd name="T8" fmla="*/ 62 w 195"/>
                <a:gd name="T9" fmla="*/ 52 h 63"/>
                <a:gd name="T10" fmla="*/ 70 w 195"/>
                <a:gd name="T11" fmla="*/ 52 h 63"/>
                <a:gd name="T12" fmla="*/ 70 w 195"/>
                <a:gd name="T13" fmla="*/ 63 h 63"/>
                <a:gd name="T14" fmla="*/ 195 w 195"/>
                <a:gd name="T15" fmla="*/ 63 h 63"/>
                <a:gd name="T16" fmla="*/ 195 w 195"/>
                <a:gd name="T17"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63">
                  <a:moveTo>
                    <a:pt x="195" y="0"/>
                  </a:moveTo>
                  <a:lnTo>
                    <a:pt x="14" y="0"/>
                  </a:lnTo>
                  <a:lnTo>
                    <a:pt x="0" y="33"/>
                  </a:lnTo>
                  <a:lnTo>
                    <a:pt x="62" y="33"/>
                  </a:lnTo>
                  <a:lnTo>
                    <a:pt x="62" y="52"/>
                  </a:lnTo>
                  <a:lnTo>
                    <a:pt x="70" y="52"/>
                  </a:lnTo>
                  <a:lnTo>
                    <a:pt x="70" y="63"/>
                  </a:lnTo>
                  <a:lnTo>
                    <a:pt x="195" y="63"/>
                  </a:lnTo>
                  <a:lnTo>
                    <a:pt x="195"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96" name="Freeform 108"/>
            <p:cNvSpPr/>
            <p:nvPr>
              <p:custDataLst>
                <p:tags r:id="rId110"/>
              </p:custDataLst>
            </p:nvPr>
          </p:nvSpPr>
          <p:spPr bwMode="auto">
            <a:xfrm>
              <a:off x="9690100" y="5167313"/>
              <a:ext cx="287338" cy="100013"/>
            </a:xfrm>
            <a:custGeom>
              <a:avLst/>
              <a:gdLst>
                <a:gd name="T0" fmla="*/ 181 w 181"/>
                <a:gd name="T1" fmla="*/ 0 h 63"/>
                <a:gd name="T2" fmla="*/ 178 w 181"/>
                <a:gd name="T3" fmla="*/ 0 h 63"/>
                <a:gd name="T4" fmla="*/ 174 w 181"/>
                <a:gd name="T5" fmla="*/ 0 h 63"/>
                <a:gd name="T6" fmla="*/ 163 w 181"/>
                <a:gd name="T7" fmla="*/ 0 h 63"/>
                <a:gd name="T8" fmla="*/ 159 w 181"/>
                <a:gd name="T9" fmla="*/ 0 h 63"/>
                <a:gd name="T10" fmla="*/ 104 w 181"/>
                <a:gd name="T11" fmla="*/ 0 h 63"/>
                <a:gd name="T12" fmla="*/ 100 w 181"/>
                <a:gd name="T13" fmla="*/ 60 h 63"/>
                <a:gd name="T14" fmla="*/ 4 w 181"/>
                <a:gd name="T15" fmla="*/ 60 h 63"/>
                <a:gd name="T16" fmla="*/ 0 w 181"/>
                <a:gd name="T17" fmla="*/ 63 h 63"/>
                <a:gd name="T18" fmla="*/ 181 w 181"/>
                <a:gd name="T19" fmla="*/ 63 h 63"/>
                <a:gd name="T20" fmla="*/ 181 w 181"/>
                <a:gd name="T2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 h="63">
                  <a:moveTo>
                    <a:pt x="181" y="0"/>
                  </a:moveTo>
                  <a:lnTo>
                    <a:pt x="178" y="0"/>
                  </a:lnTo>
                  <a:lnTo>
                    <a:pt x="174" y="0"/>
                  </a:lnTo>
                  <a:lnTo>
                    <a:pt x="163" y="0"/>
                  </a:lnTo>
                  <a:lnTo>
                    <a:pt x="159" y="0"/>
                  </a:lnTo>
                  <a:lnTo>
                    <a:pt x="104" y="0"/>
                  </a:lnTo>
                  <a:lnTo>
                    <a:pt x="100" y="60"/>
                  </a:lnTo>
                  <a:lnTo>
                    <a:pt x="4" y="60"/>
                  </a:lnTo>
                  <a:lnTo>
                    <a:pt x="0" y="63"/>
                  </a:lnTo>
                  <a:lnTo>
                    <a:pt x="181" y="63"/>
                  </a:lnTo>
                  <a:lnTo>
                    <a:pt x="181" y="0"/>
                  </a:lnTo>
                  <a:close/>
                </a:path>
              </a:pathLst>
            </a:custGeom>
            <a:solidFill>
              <a:srgbClr val="B4D0E3"/>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97" name="Freeform 109"/>
            <p:cNvSpPr/>
            <p:nvPr>
              <p:custDataLst>
                <p:tags r:id="rId111"/>
              </p:custDataLst>
            </p:nvPr>
          </p:nvSpPr>
          <p:spPr bwMode="auto">
            <a:xfrm>
              <a:off x="9690100" y="5167313"/>
              <a:ext cx="287338" cy="100013"/>
            </a:xfrm>
            <a:custGeom>
              <a:avLst/>
              <a:gdLst>
                <a:gd name="T0" fmla="*/ 181 w 181"/>
                <a:gd name="T1" fmla="*/ 0 h 63"/>
                <a:gd name="T2" fmla="*/ 178 w 181"/>
                <a:gd name="T3" fmla="*/ 0 h 63"/>
                <a:gd name="T4" fmla="*/ 174 w 181"/>
                <a:gd name="T5" fmla="*/ 0 h 63"/>
                <a:gd name="T6" fmla="*/ 163 w 181"/>
                <a:gd name="T7" fmla="*/ 0 h 63"/>
                <a:gd name="T8" fmla="*/ 159 w 181"/>
                <a:gd name="T9" fmla="*/ 0 h 63"/>
                <a:gd name="T10" fmla="*/ 104 w 181"/>
                <a:gd name="T11" fmla="*/ 0 h 63"/>
                <a:gd name="T12" fmla="*/ 100 w 181"/>
                <a:gd name="T13" fmla="*/ 60 h 63"/>
                <a:gd name="T14" fmla="*/ 4 w 181"/>
                <a:gd name="T15" fmla="*/ 60 h 63"/>
                <a:gd name="T16" fmla="*/ 0 w 181"/>
                <a:gd name="T17" fmla="*/ 63 h 63"/>
                <a:gd name="T18" fmla="*/ 181 w 181"/>
                <a:gd name="T19" fmla="*/ 63 h 63"/>
                <a:gd name="T20" fmla="*/ 181 w 181"/>
                <a:gd name="T2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 h="63">
                  <a:moveTo>
                    <a:pt x="181" y="0"/>
                  </a:moveTo>
                  <a:lnTo>
                    <a:pt x="178" y="0"/>
                  </a:lnTo>
                  <a:lnTo>
                    <a:pt x="174" y="0"/>
                  </a:lnTo>
                  <a:lnTo>
                    <a:pt x="163" y="0"/>
                  </a:lnTo>
                  <a:lnTo>
                    <a:pt x="159" y="0"/>
                  </a:lnTo>
                  <a:lnTo>
                    <a:pt x="104" y="0"/>
                  </a:lnTo>
                  <a:lnTo>
                    <a:pt x="100" y="60"/>
                  </a:lnTo>
                  <a:lnTo>
                    <a:pt x="4" y="60"/>
                  </a:lnTo>
                  <a:lnTo>
                    <a:pt x="0" y="63"/>
                  </a:lnTo>
                  <a:lnTo>
                    <a:pt x="181" y="63"/>
                  </a:lnTo>
                  <a:lnTo>
                    <a:pt x="181"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98" name="Freeform 110"/>
            <p:cNvSpPr/>
            <p:nvPr>
              <p:custDataLst>
                <p:tags r:id="rId112"/>
              </p:custDataLst>
            </p:nvPr>
          </p:nvSpPr>
          <p:spPr bwMode="auto">
            <a:xfrm>
              <a:off x="9766300" y="5367338"/>
              <a:ext cx="211138" cy="293688"/>
            </a:xfrm>
            <a:custGeom>
              <a:avLst/>
              <a:gdLst>
                <a:gd name="T0" fmla="*/ 133 w 133"/>
                <a:gd name="T1" fmla="*/ 0 h 185"/>
                <a:gd name="T2" fmla="*/ 8 w 133"/>
                <a:gd name="T3" fmla="*/ 0 h 185"/>
                <a:gd name="T4" fmla="*/ 8 w 133"/>
                <a:gd name="T5" fmla="*/ 11 h 185"/>
                <a:gd name="T6" fmla="*/ 0 w 133"/>
                <a:gd name="T7" fmla="*/ 11 h 185"/>
                <a:gd name="T8" fmla="*/ 0 w 133"/>
                <a:gd name="T9" fmla="*/ 174 h 185"/>
                <a:gd name="T10" fmla="*/ 8 w 133"/>
                <a:gd name="T11" fmla="*/ 174 h 185"/>
                <a:gd name="T12" fmla="*/ 8 w 133"/>
                <a:gd name="T13" fmla="*/ 185 h 185"/>
                <a:gd name="T14" fmla="*/ 8 w 133"/>
                <a:gd name="T15" fmla="*/ 185 h 185"/>
                <a:gd name="T16" fmla="*/ 133 w 133"/>
                <a:gd name="T17" fmla="*/ 185 h 185"/>
                <a:gd name="T18" fmla="*/ 133 w 133"/>
                <a:gd name="T19"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85">
                  <a:moveTo>
                    <a:pt x="133" y="0"/>
                  </a:moveTo>
                  <a:lnTo>
                    <a:pt x="8" y="0"/>
                  </a:lnTo>
                  <a:lnTo>
                    <a:pt x="8" y="11"/>
                  </a:lnTo>
                  <a:lnTo>
                    <a:pt x="0" y="11"/>
                  </a:lnTo>
                  <a:lnTo>
                    <a:pt x="0" y="174"/>
                  </a:lnTo>
                  <a:lnTo>
                    <a:pt x="8" y="174"/>
                  </a:lnTo>
                  <a:lnTo>
                    <a:pt x="8" y="185"/>
                  </a:lnTo>
                  <a:lnTo>
                    <a:pt x="8" y="185"/>
                  </a:lnTo>
                  <a:lnTo>
                    <a:pt x="133" y="185"/>
                  </a:lnTo>
                  <a:lnTo>
                    <a:pt x="133" y="0"/>
                  </a:lnTo>
                  <a:close/>
                </a:path>
              </a:pathLst>
            </a:custGeom>
            <a:solidFill>
              <a:srgbClr val="B4D0E3"/>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99" name="Freeform 111"/>
            <p:cNvSpPr/>
            <p:nvPr>
              <p:custDataLst>
                <p:tags r:id="rId113"/>
              </p:custDataLst>
            </p:nvPr>
          </p:nvSpPr>
          <p:spPr bwMode="auto">
            <a:xfrm>
              <a:off x="9766300" y="5367338"/>
              <a:ext cx="211138" cy="293688"/>
            </a:xfrm>
            <a:custGeom>
              <a:avLst/>
              <a:gdLst>
                <a:gd name="T0" fmla="*/ 133 w 133"/>
                <a:gd name="T1" fmla="*/ 0 h 185"/>
                <a:gd name="T2" fmla="*/ 8 w 133"/>
                <a:gd name="T3" fmla="*/ 0 h 185"/>
                <a:gd name="T4" fmla="*/ 8 w 133"/>
                <a:gd name="T5" fmla="*/ 11 h 185"/>
                <a:gd name="T6" fmla="*/ 0 w 133"/>
                <a:gd name="T7" fmla="*/ 11 h 185"/>
                <a:gd name="T8" fmla="*/ 0 w 133"/>
                <a:gd name="T9" fmla="*/ 174 h 185"/>
                <a:gd name="T10" fmla="*/ 8 w 133"/>
                <a:gd name="T11" fmla="*/ 174 h 185"/>
                <a:gd name="T12" fmla="*/ 8 w 133"/>
                <a:gd name="T13" fmla="*/ 185 h 185"/>
                <a:gd name="T14" fmla="*/ 8 w 133"/>
                <a:gd name="T15" fmla="*/ 185 h 185"/>
                <a:gd name="T16" fmla="*/ 133 w 133"/>
                <a:gd name="T17" fmla="*/ 185 h 185"/>
                <a:gd name="T18" fmla="*/ 133 w 133"/>
                <a:gd name="T19"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85">
                  <a:moveTo>
                    <a:pt x="133" y="0"/>
                  </a:moveTo>
                  <a:lnTo>
                    <a:pt x="8" y="0"/>
                  </a:lnTo>
                  <a:lnTo>
                    <a:pt x="8" y="11"/>
                  </a:lnTo>
                  <a:lnTo>
                    <a:pt x="0" y="11"/>
                  </a:lnTo>
                  <a:lnTo>
                    <a:pt x="0" y="174"/>
                  </a:lnTo>
                  <a:lnTo>
                    <a:pt x="8" y="174"/>
                  </a:lnTo>
                  <a:lnTo>
                    <a:pt x="8" y="185"/>
                  </a:lnTo>
                  <a:lnTo>
                    <a:pt x="8" y="185"/>
                  </a:lnTo>
                  <a:lnTo>
                    <a:pt x="133" y="185"/>
                  </a:lnTo>
                  <a:lnTo>
                    <a:pt x="133"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00" name="Freeform 112"/>
            <p:cNvSpPr>
              <a:spLocks noEditPoints="1"/>
            </p:cNvSpPr>
            <p:nvPr>
              <p:custDataLst>
                <p:tags r:id="rId114"/>
              </p:custDataLst>
            </p:nvPr>
          </p:nvSpPr>
          <p:spPr bwMode="auto">
            <a:xfrm>
              <a:off x="9766300" y="5349875"/>
              <a:ext cx="12700" cy="322263"/>
            </a:xfrm>
            <a:custGeom>
              <a:avLst/>
              <a:gdLst>
                <a:gd name="T0" fmla="*/ 0 w 8"/>
                <a:gd name="T1" fmla="*/ 185 h 203"/>
                <a:gd name="T2" fmla="*/ 0 w 8"/>
                <a:gd name="T3" fmla="*/ 203 h 203"/>
                <a:gd name="T4" fmla="*/ 8 w 8"/>
                <a:gd name="T5" fmla="*/ 203 h 203"/>
                <a:gd name="T6" fmla="*/ 8 w 8"/>
                <a:gd name="T7" fmla="*/ 196 h 203"/>
                <a:gd name="T8" fmla="*/ 8 w 8"/>
                <a:gd name="T9" fmla="*/ 185 h 203"/>
                <a:gd name="T10" fmla="*/ 0 w 8"/>
                <a:gd name="T11" fmla="*/ 185 h 203"/>
                <a:gd name="T12" fmla="*/ 8 w 8"/>
                <a:gd name="T13" fmla="*/ 0 h 203"/>
                <a:gd name="T14" fmla="*/ 0 w 8"/>
                <a:gd name="T15" fmla="*/ 0 h 203"/>
                <a:gd name="T16" fmla="*/ 0 w 8"/>
                <a:gd name="T17" fmla="*/ 22 h 203"/>
                <a:gd name="T18" fmla="*/ 8 w 8"/>
                <a:gd name="T19" fmla="*/ 22 h 203"/>
                <a:gd name="T20" fmla="*/ 8 w 8"/>
                <a:gd name="T21" fmla="*/ 11 h 203"/>
                <a:gd name="T22" fmla="*/ 8 w 8"/>
                <a:gd name="T23"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203">
                  <a:moveTo>
                    <a:pt x="0" y="185"/>
                  </a:moveTo>
                  <a:lnTo>
                    <a:pt x="0" y="203"/>
                  </a:lnTo>
                  <a:lnTo>
                    <a:pt x="8" y="203"/>
                  </a:lnTo>
                  <a:lnTo>
                    <a:pt x="8" y="196"/>
                  </a:lnTo>
                  <a:lnTo>
                    <a:pt x="8" y="185"/>
                  </a:lnTo>
                  <a:lnTo>
                    <a:pt x="0" y="185"/>
                  </a:lnTo>
                  <a:close/>
                  <a:moveTo>
                    <a:pt x="8" y="0"/>
                  </a:moveTo>
                  <a:lnTo>
                    <a:pt x="0" y="0"/>
                  </a:lnTo>
                  <a:lnTo>
                    <a:pt x="0" y="22"/>
                  </a:lnTo>
                  <a:lnTo>
                    <a:pt x="8" y="22"/>
                  </a:lnTo>
                  <a:lnTo>
                    <a:pt x="8" y="11"/>
                  </a:lnTo>
                  <a:lnTo>
                    <a:pt x="8" y="0"/>
                  </a:lnTo>
                  <a:close/>
                </a:path>
              </a:pathLst>
            </a:custGeom>
            <a:solidFill>
              <a:srgbClr val="067CC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01" name="Freeform 113"/>
            <p:cNvSpPr>
              <a:spLocks noEditPoints="1"/>
            </p:cNvSpPr>
            <p:nvPr>
              <p:custDataLst>
                <p:tags r:id="rId115"/>
              </p:custDataLst>
            </p:nvPr>
          </p:nvSpPr>
          <p:spPr bwMode="auto">
            <a:xfrm>
              <a:off x="9766300" y="5349875"/>
              <a:ext cx="12700" cy="322263"/>
            </a:xfrm>
            <a:custGeom>
              <a:avLst/>
              <a:gdLst>
                <a:gd name="T0" fmla="*/ 0 w 8"/>
                <a:gd name="T1" fmla="*/ 185 h 203"/>
                <a:gd name="T2" fmla="*/ 0 w 8"/>
                <a:gd name="T3" fmla="*/ 203 h 203"/>
                <a:gd name="T4" fmla="*/ 8 w 8"/>
                <a:gd name="T5" fmla="*/ 203 h 203"/>
                <a:gd name="T6" fmla="*/ 8 w 8"/>
                <a:gd name="T7" fmla="*/ 196 h 203"/>
                <a:gd name="T8" fmla="*/ 8 w 8"/>
                <a:gd name="T9" fmla="*/ 185 h 203"/>
                <a:gd name="T10" fmla="*/ 0 w 8"/>
                <a:gd name="T11" fmla="*/ 185 h 203"/>
                <a:gd name="T12" fmla="*/ 8 w 8"/>
                <a:gd name="T13" fmla="*/ 0 h 203"/>
                <a:gd name="T14" fmla="*/ 0 w 8"/>
                <a:gd name="T15" fmla="*/ 0 h 203"/>
                <a:gd name="T16" fmla="*/ 0 w 8"/>
                <a:gd name="T17" fmla="*/ 22 h 203"/>
                <a:gd name="T18" fmla="*/ 8 w 8"/>
                <a:gd name="T19" fmla="*/ 22 h 203"/>
                <a:gd name="T20" fmla="*/ 8 w 8"/>
                <a:gd name="T21" fmla="*/ 11 h 203"/>
                <a:gd name="T22" fmla="*/ 8 w 8"/>
                <a:gd name="T23"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203">
                  <a:moveTo>
                    <a:pt x="0" y="185"/>
                  </a:moveTo>
                  <a:lnTo>
                    <a:pt x="0" y="203"/>
                  </a:lnTo>
                  <a:lnTo>
                    <a:pt x="8" y="203"/>
                  </a:lnTo>
                  <a:lnTo>
                    <a:pt x="8" y="196"/>
                  </a:lnTo>
                  <a:lnTo>
                    <a:pt x="8" y="185"/>
                  </a:lnTo>
                  <a:lnTo>
                    <a:pt x="0" y="185"/>
                  </a:lnTo>
                  <a:moveTo>
                    <a:pt x="8" y="0"/>
                  </a:moveTo>
                  <a:lnTo>
                    <a:pt x="0" y="0"/>
                  </a:lnTo>
                  <a:lnTo>
                    <a:pt x="0" y="22"/>
                  </a:lnTo>
                  <a:lnTo>
                    <a:pt x="8" y="22"/>
                  </a:lnTo>
                  <a:lnTo>
                    <a:pt x="8" y="11"/>
                  </a:lnTo>
                  <a:lnTo>
                    <a:pt x="8"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02" name="Freeform 114"/>
            <p:cNvSpPr/>
            <p:nvPr>
              <p:custDataLst>
                <p:tags r:id="rId116"/>
              </p:custDataLst>
            </p:nvPr>
          </p:nvSpPr>
          <p:spPr bwMode="auto">
            <a:xfrm>
              <a:off x="9696450" y="5167313"/>
              <a:ext cx="158750" cy="95250"/>
            </a:xfrm>
            <a:custGeom>
              <a:avLst/>
              <a:gdLst>
                <a:gd name="T0" fmla="*/ 100 w 100"/>
                <a:gd name="T1" fmla="*/ 0 h 60"/>
                <a:gd name="T2" fmla="*/ 96 w 100"/>
                <a:gd name="T3" fmla="*/ 0 h 60"/>
                <a:gd name="T4" fmla="*/ 96 w 100"/>
                <a:gd name="T5" fmla="*/ 60 h 60"/>
                <a:gd name="T6" fmla="*/ 0 w 100"/>
                <a:gd name="T7" fmla="*/ 60 h 60"/>
                <a:gd name="T8" fmla="*/ 96 w 100"/>
                <a:gd name="T9" fmla="*/ 60 h 60"/>
                <a:gd name="T10" fmla="*/ 100 w 100"/>
                <a:gd name="T11" fmla="*/ 0 h 60"/>
              </a:gdLst>
              <a:ahLst/>
              <a:cxnLst>
                <a:cxn ang="0">
                  <a:pos x="T0" y="T1"/>
                </a:cxn>
                <a:cxn ang="0">
                  <a:pos x="T2" y="T3"/>
                </a:cxn>
                <a:cxn ang="0">
                  <a:pos x="T4" y="T5"/>
                </a:cxn>
                <a:cxn ang="0">
                  <a:pos x="T6" y="T7"/>
                </a:cxn>
                <a:cxn ang="0">
                  <a:pos x="T8" y="T9"/>
                </a:cxn>
                <a:cxn ang="0">
                  <a:pos x="T10" y="T11"/>
                </a:cxn>
              </a:cxnLst>
              <a:rect l="0" t="0" r="r" b="b"/>
              <a:pathLst>
                <a:path w="100" h="60">
                  <a:moveTo>
                    <a:pt x="100" y="0"/>
                  </a:moveTo>
                  <a:lnTo>
                    <a:pt x="96" y="0"/>
                  </a:lnTo>
                  <a:lnTo>
                    <a:pt x="96" y="60"/>
                  </a:lnTo>
                  <a:lnTo>
                    <a:pt x="0" y="60"/>
                  </a:lnTo>
                  <a:lnTo>
                    <a:pt x="96" y="60"/>
                  </a:lnTo>
                  <a:lnTo>
                    <a:pt x="100" y="0"/>
                  </a:lnTo>
                  <a:close/>
                </a:path>
              </a:pathLst>
            </a:custGeom>
            <a:solidFill>
              <a:srgbClr val="0565A2"/>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03" name="Freeform 115"/>
            <p:cNvSpPr/>
            <p:nvPr>
              <p:custDataLst>
                <p:tags r:id="rId117"/>
              </p:custDataLst>
            </p:nvPr>
          </p:nvSpPr>
          <p:spPr bwMode="auto">
            <a:xfrm>
              <a:off x="9696450" y="5167313"/>
              <a:ext cx="158750" cy="95250"/>
            </a:xfrm>
            <a:custGeom>
              <a:avLst/>
              <a:gdLst>
                <a:gd name="T0" fmla="*/ 100 w 100"/>
                <a:gd name="T1" fmla="*/ 0 h 60"/>
                <a:gd name="T2" fmla="*/ 96 w 100"/>
                <a:gd name="T3" fmla="*/ 0 h 60"/>
                <a:gd name="T4" fmla="*/ 96 w 100"/>
                <a:gd name="T5" fmla="*/ 60 h 60"/>
                <a:gd name="T6" fmla="*/ 0 w 100"/>
                <a:gd name="T7" fmla="*/ 60 h 60"/>
                <a:gd name="T8" fmla="*/ 96 w 100"/>
                <a:gd name="T9" fmla="*/ 60 h 60"/>
                <a:gd name="T10" fmla="*/ 100 w 100"/>
                <a:gd name="T11" fmla="*/ 0 h 60"/>
              </a:gdLst>
              <a:ahLst/>
              <a:cxnLst>
                <a:cxn ang="0">
                  <a:pos x="T0" y="T1"/>
                </a:cxn>
                <a:cxn ang="0">
                  <a:pos x="T2" y="T3"/>
                </a:cxn>
                <a:cxn ang="0">
                  <a:pos x="T4" y="T5"/>
                </a:cxn>
                <a:cxn ang="0">
                  <a:pos x="T6" y="T7"/>
                </a:cxn>
                <a:cxn ang="0">
                  <a:pos x="T8" y="T9"/>
                </a:cxn>
                <a:cxn ang="0">
                  <a:pos x="T10" y="T11"/>
                </a:cxn>
              </a:cxnLst>
              <a:rect l="0" t="0" r="r" b="b"/>
              <a:pathLst>
                <a:path w="100" h="60">
                  <a:moveTo>
                    <a:pt x="100" y="0"/>
                  </a:moveTo>
                  <a:lnTo>
                    <a:pt x="96" y="0"/>
                  </a:lnTo>
                  <a:lnTo>
                    <a:pt x="96" y="60"/>
                  </a:lnTo>
                  <a:lnTo>
                    <a:pt x="0" y="60"/>
                  </a:lnTo>
                  <a:lnTo>
                    <a:pt x="96" y="60"/>
                  </a:lnTo>
                  <a:lnTo>
                    <a:pt x="10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04" name="Freeform 116"/>
            <p:cNvSpPr/>
            <p:nvPr>
              <p:custDataLst>
                <p:tags r:id="rId118"/>
              </p:custDataLst>
            </p:nvPr>
          </p:nvSpPr>
          <p:spPr bwMode="auto">
            <a:xfrm>
              <a:off x="9696450" y="5167313"/>
              <a:ext cx="152400" cy="95250"/>
            </a:xfrm>
            <a:custGeom>
              <a:avLst/>
              <a:gdLst>
                <a:gd name="T0" fmla="*/ 96 w 96"/>
                <a:gd name="T1" fmla="*/ 0 h 60"/>
                <a:gd name="T2" fmla="*/ 44 w 96"/>
                <a:gd name="T3" fmla="*/ 0 h 60"/>
                <a:gd name="T4" fmla="*/ 26 w 96"/>
                <a:gd name="T5" fmla="*/ 0 h 60"/>
                <a:gd name="T6" fmla="*/ 22 w 96"/>
                <a:gd name="T7" fmla="*/ 11 h 60"/>
                <a:gd name="T8" fmla="*/ 22 w 96"/>
                <a:gd name="T9" fmla="*/ 19 h 60"/>
                <a:gd name="T10" fmla="*/ 19 w 96"/>
                <a:gd name="T11" fmla="*/ 19 h 60"/>
                <a:gd name="T12" fmla="*/ 0 w 96"/>
                <a:gd name="T13" fmla="*/ 60 h 60"/>
                <a:gd name="T14" fmla="*/ 96 w 96"/>
                <a:gd name="T15" fmla="*/ 60 h 60"/>
                <a:gd name="T16" fmla="*/ 96 w 96"/>
                <a:gd name="T1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60">
                  <a:moveTo>
                    <a:pt x="96" y="0"/>
                  </a:moveTo>
                  <a:lnTo>
                    <a:pt x="44" y="0"/>
                  </a:lnTo>
                  <a:lnTo>
                    <a:pt x="26" y="0"/>
                  </a:lnTo>
                  <a:lnTo>
                    <a:pt x="22" y="11"/>
                  </a:lnTo>
                  <a:lnTo>
                    <a:pt x="22" y="19"/>
                  </a:lnTo>
                  <a:lnTo>
                    <a:pt x="19" y="19"/>
                  </a:lnTo>
                  <a:lnTo>
                    <a:pt x="0" y="60"/>
                  </a:lnTo>
                  <a:lnTo>
                    <a:pt x="96" y="60"/>
                  </a:lnTo>
                  <a:lnTo>
                    <a:pt x="96" y="0"/>
                  </a:lnTo>
                  <a:close/>
                </a:path>
              </a:pathLst>
            </a:custGeom>
            <a:solidFill>
              <a:srgbClr val="B4D0E3"/>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05" name="Freeform 117"/>
            <p:cNvSpPr/>
            <p:nvPr>
              <p:custDataLst>
                <p:tags r:id="rId119"/>
              </p:custDataLst>
            </p:nvPr>
          </p:nvSpPr>
          <p:spPr bwMode="auto">
            <a:xfrm>
              <a:off x="9696450" y="5167313"/>
              <a:ext cx="152400" cy="95250"/>
            </a:xfrm>
            <a:custGeom>
              <a:avLst/>
              <a:gdLst>
                <a:gd name="T0" fmla="*/ 96 w 96"/>
                <a:gd name="T1" fmla="*/ 0 h 60"/>
                <a:gd name="T2" fmla="*/ 44 w 96"/>
                <a:gd name="T3" fmla="*/ 0 h 60"/>
                <a:gd name="T4" fmla="*/ 26 w 96"/>
                <a:gd name="T5" fmla="*/ 0 h 60"/>
                <a:gd name="T6" fmla="*/ 22 w 96"/>
                <a:gd name="T7" fmla="*/ 11 h 60"/>
                <a:gd name="T8" fmla="*/ 22 w 96"/>
                <a:gd name="T9" fmla="*/ 19 h 60"/>
                <a:gd name="T10" fmla="*/ 19 w 96"/>
                <a:gd name="T11" fmla="*/ 19 h 60"/>
                <a:gd name="T12" fmla="*/ 0 w 96"/>
                <a:gd name="T13" fmla="*/ 60 h 60"/>
                <a:gd name="T14" fmla="*/ 96 w 96"/>
                <a:gd name="T15" fmla="*/ 60 h 60"/>
                <a:gd name="T16" fmla="*/ 96 w 96"/>
                <a:gd name="T1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60">
                  <a:moveTo>
                    <a:pt x="96" y="0"/>
                  </a:moveTo>
                  <a:lnTo>
                    <a:pt x="44" y="0"/>
                  </a:lnTo>
                  <a:lnTo>
                    <a:pt x="26" y="0"/>
                  </a:lnTo>
                  <a:lnTo>
                    <a:pt x="22" y="11"/>
                  </a:lnTo>
                  <a:lnTo>
                    <a:pt x="22" y="19"/>
                  </a:lnTo>
                  <a:lnTo>
                    <a:pt x="19" y="19"/>
                  </a:lnTo>
                  <a:lnTo>
                    <a:pt x="0" y="60"/>
                  </a:lnTo>
                  <a:lnTo>
                    <a:pt x="96" y="60"/>
                  </a:lnTo>
                  <a:lnTo>
                    <a:pt x="96"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06" name="Freeform 118"/>
            <p:cNvSpPr/>
            <p:nvPr>
              <p:custDataLst>
                <p:tags r:id="rId120"/>
              </p:custDataLst>
            </p:nvPr>
          </p:nvSpPr>
          <p:spPr bwMode="auto">
            <a:xfrm>
              <a:off x="9726613" y="5184775"/>
              <a:ext cx="4763" cy="12700"/>
            </a:xfrm>
            <a:custGeom>
              <a:avLst/>
              <a:gdLst>
                <a:gd name="T0" fmla="*/ 3 w 3"/>
                <a:gd name="T1" fmla="*/ 0 h 8"/>
                <a:gd name="T2" fmla="*/ 0 w 3"/>
                <a:gd name="T3" fmla="*/ 8 h 8"/>
                <a:gd name="T4" fmla="*/ 3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8"/>
                  </a:lnTo>
                  <a:lnTo>
                    <a:pt x="3" y="8"/>
                  </a:lnTo>
                  <a:lnTo>
                    <a:pt x="3" y="0"/>
                  </a:lnTo>
                  <a:close/>
                </a:path>
              </a:pathLst>
            </a:custGeom>
            <a:solidFill>
              <a:srgbClr val="4499D1"/>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07" name="Freeform 119"/>
            <p:cNvSpPr/>
            <p:nvPr>
              <p:custDataLst>
                <p:tags r:id="rId121"/>
              </p:custDataLst>
            </p:nvPr>
          </p:nvSpPr>
          <p:spPr bwMode="auto">
            <a:xfrm>
              <a:off x="9726613" y="5184775"/>
              <a:ext cx="4763" cy="12700"/>
            </a:xfrm>
            <a:custGeom>
              <a:avLst/>
              <a:gdLst>
                <a:gd name="T0" fmla="*/ 3 w 3"/>
                <a:gd name="T1" fmla="*/ 0 h 8"/>
                <a:gd name="T2" fmla="*/ 0 w 3"/>
                <a:gd name="T3" fmla="*/ 8 h 8"/>
                <a:gd name="T4" fmla="*/ 3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8"/>
                  </a:lnTo>
                  <a:lnTo>
                    <a:pt x="3" y="8"/>
                  </a:lnTo>
                  <a:lnTo>
                    <a:pt x="3"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08" name="Freeform 120"/>
            <p:cNvSpPr/>
            <p:nvPr>
              <p:custDataLst>
                <p:tags r:id="rId122"/>
              </p:custDataLst>
            </p:nvPr>
          </p:nvSpPr>
          <p:spPr bwMode="auto">
            <a:xfrm>
              <a:off x="10042525" y="4768850"/>
              <a:ext cx="117475" cy="398463"/>
            </a:xfrm>
            <a:custGeom>
              <a:avLst/>
              <a:gdLst>
                <a:gd name="T0" fmla="*/ 20 w 20"/>
                <a:gd name="T1" fmla="*/ 0 h 68"/>
                <a:gd name="T2" fmla="*/ 14 w 20"/>
                <a:gd name="T3" fmla="*/ 3 h 68"/>
                <a:gd name="T4" fmla="*/ 7 w 20"/>
                <a:gd name="T5" fmla="*/ 11 h 68"/>
                <a:gd name="T6" fmla="*/ 3 w 20"/>
                <a:gd name="T7" fmla="*/ 19 h 68"/>
                <a:gd name="T8" fmla="*/ 7 w 20"/>
                <a:gd name="T9" fmla="*/ 27 h 68"/>
                <a:gd name="T10" fmla="*/ 15 w 20"/>
                <a:gd name="T11" fmla="*/ 35 h 68"/>
                <a:gd name="T12" fmla="*/ 8 w 20"/>
                <a:gd name="T13" fmla="*/ 51 h 68"/>
                <a:gd name="T14" fmla="*/ 0 w 20"/>
                <a:gd name="T15" fmla="*/ 51 h 68"/>
                <a:gd name="T16" fmla="*/ 0 w 20"/>
                <a:gd name="T17" fmla="*/ 68 h 68"/>
                <a:gd name="T18" fmla="*/ 20 w 20"/>
                <a:gd name="T19" fmla="*/ 68 h 68"/>
                <a:gd name="T20" fmla="*/ 20 w 20"/>
                <a:gd name="T21"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68">
                  <a:moveTo>
                    <a:pt x="20" y="0"/>
                  </a:moveTo>
                  <a:cubicBezTo>
                    <a:pt x="18" y="1"/>
                    <a:pt x="16" y="2"/>
                    <a:pt x="14" y="3"/>
                  </a:cubicBezTo>
                  <a:cubicBezTo>
                    <a:pt x="7" y="11"/>
                    <a:pt x="7" y="11"/>
                    <a:pt x="7" y="11"/>
                  </a:cubicBezTo>
                  <a:cubicBezTo>
                    <a:pt x="5" y="13"/>
                    <a:pt x="3" y="16"/>
                    <a:pt x="3" y="19"/>
                  </a:cubicBezTo>
                  <a:cubicBezTo>
                    <a:pt x="3" y="22"/>
                    <a:pt x="5" y="24"/>
                    <a:pt x="7" y="27"/>
                  </a:cubicBezTo>
                  <a:cubicBezTo>
                    <a:pt x="15" y="35"/>
                    <a:pt x="15" y="35"/>
                    <a:pt x="15" y="35"/>
                  </a:cubicBezTo>
                  <a:cubicBezTo>
                    <a:pt x="12" y="40"/>
                    <a:pt x="9" y="46"/>
                    <a:pt x="8" y="51"/>
                  </a:cubicBezTo>
                  <a:cubicBezTo>
                    <a:pt x="0" y="51"/>
                    <a:pt x="0" y="51"/>
                    <a:pt x="0" y="51"/>
                  </a:cubicBezTo>
                  <a:cubicBezTo>
                    <a:pt x="0" y="68"/>
                    <a:pt x="0" y="68"/>
                    <a:pt x="0" y="68"/>
                  </a:cubicBezTo>
                  <a:cubicBezTo>
                    <a:pt x="20" y="68"/>
                    <a:pt x="20" y="68"/>
                    <a:pt x="20" y="68"/>
                  </a:cubicBezTo>
                  <a:cubicBezTo>
                    <a:pt x="20" y="0"/>
                    <a:pt x="20" y="0"/>
                    <a:pt x="20" y="0"/>
                  </a:cubicBezTo>
                </a:path>
              </a:pathLst>
            </a:custGeom>
            <a:solidFill>
              <a:srgbClr val="4499D1"/>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09" name="Freeform 121"/>
            <p:cNvSpPr/>
            <p:nvPr>
              <p:custDataLst>
                <p:tags r:id="rId123"/>
              </p:custDataLst>
            </p:nvPr>
          </p:nvSpPr>
          <p:spPr bwMode="auto">
            <a:xfrm>
              <a:off x="9955213" y="5068888"/>
              <a:ext cx="87313" cy="98425"/>
            </a:xfrm>
            <a:custGeom>
              <a:avLst/>
              <a:gdLst>
                <a:gd name="T0" fmla="*/ 11 w 15"/>
                <a:gd name="T1" fmla="*/ 0 h 17"/>
                <a:gd name="T2" fmla="*/ 3 w 15"/>
                <a:gd name="T3" fmla="*/ 4 h 17"/>
                <a:gd name="T4" fmla="*/ 0 w 15"/>
                <a:gd name="T5" fmla="*/ 12 h 17"/>
                <a:gd name="T6" fmla="*/ 0 w 15"/>
                <a:gd name="T7" fmla="*/ 17 h 17"/>
                <a:gd name="T8" fmla="*/ 2 w 15"/>
                <a:gd name="T9" fmla="*/ 17 h 17"/>
                <a:gd name="T10" fmla="*/ 2 w 15"/>
                <a:gd name="T11" fmla="*/ 17 h 17"/>
                <a:gd name="T12" fmla="*/ 4 w 15"/>
                <a:gd name="T13" fmla="*/ 17 h 17"/>
                <a:gd name="T14" fmla="*/ 4 w 15"/>
                <a:gd name="T15" fmla="*/ 17 h 17"/>
                <a:gd name="T16" fmla="*/ 15 w 15"/>
                <a:gd name="T17" fmla="*/ 17 h 17"/>
                <a:gd name="T18" fmla="*/ 15 w 15"/>
                <a:gd name="T19" fmla="*/ 0 h 17"/>
                <a:gd name="T20" fmla="*/ 11 w 15"/>
                <a:gd name="T21"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17">
                  <a:moveTo>
                    <a:pt x="11" y="0"/>
                  </a:moveTo>
                  <a:cubicBezTo>
                    <a:pt x="8" y="0"/>
                    <a:pt x="5" y="2"/>
                    <a:pt x="3" y="4"/>
                  </a:cubicBezTo>
                  <a:cubicBezTo>
                    <a:pt x="1" y="6"/>
                    <a:pt x="0" y="9"/>
                    <a:pt x="0" y="12"/>
                  </a:cubicBezTo>
                  <a:cubicBezTo>
                    <a:pt x="0" y="17"/>
                    <a:pt x="0" y="17"/>
                    <a:pt x="0" y="17"/>
                  </a:cubicBezTo>
                  <a:cubicBezTo>
                    <a:pt x="2" y="17"/>
                    <a:pt x="2" y="17"/>
                    <a:pt x="2" y="17"/>
                  </a:cubicBezTo>
                  <a:cubicBezTo>
                    <a:pt x="2" y="17"/>
                    <a:pt x="2" y="17"/>
                    <a:pt x="2" y="17"/>
                  </a:cubicBezTo>
                  <a:cubicBezTo>
                    <a:pt x="4" y="17"/>
                    <a:pt x="4" y="17"/>
                    <a:pt x="4" y="17"/>
                  </a:cubicBezTo>
                  <a:cubicBezTo>
                    <a:pt x="4" y="17"/>
                    <a:pt x="4" y="17"/>
                    <a:pt x="4" y="17"/>
                  </a:cubicBezTo>
                  <a:cubicBezTo>
                    <a:pt x="15" y="17"/>
                    <a:pt x="15" y="17"/>
                    <a:pt x="15" y="17"/>
                  </a:cubicBezTo>
                  <a:cubicBezTo>
                    <a:pt x="15" y="0"/>
                    <a:pt x="15" y="0"/>
                    <a:pt x="15" y="0"/>
                  </a:cubicBezTo>
                  <a:cubicBezTo>
                    <a:pt x="11" y="0"/>
                    <a:pt x="11" y="0"/>
                    <a:pt x="11" y="0"/>
                  </a:cubicBezTo>
                </a:path>
              </a:pathLst>
            </a:custGeom>
            <a:solidFill>
              <a:srgbClr val="B4D0E3"/>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10" name="Freeform 122"/>
            <p:cNvSpPr/>
            <p:nvPr>
              <p:custDataLst>
                <p:tags r:id="rId124"/>
              </p:custDataLst>
            </p:nvPr>
          </p:nvSpPr>
          <p:spPr bwMode="auto">
            <a:xfrm>
              <a:off x="10007600" y="4681538"/>
              <a:ext cx="979488" cy="485775"/>
            </a:xfrm>
            <a:custGeom>
              <a:avLst/>
              <a:gdLst>
                <a:gd name="T0" fmla="*/ 167 w 167"/>
                <a:gd name="T1" fmla="*/ 83 h 83"/>
                <a:gd name="T2" fmla="*/ 167 w 167"/>
                <a:gd name="T3" fmla="*/ 78 h 83"/>
                <a:gd name="T4" fmla="*/ 158 w 167"/>
                <a:gd name="T5" fmla="*/ 69 h 83"/>
                <a:gd name="T6" fmla="*/ 145 w 167"/>
                <a:gd name="T7" fmla="*/ 69 h 83"/>
                <a:gd name="T8" fmla="*/ 137 w 167"/>
                <a:gd name="T9" fmla="*/ 50 h 83"/>
                <a:gd name="T10" fmla="*/ 146 w 167"/>
                <a:gd name="T11" fmla="*/ 40 h 83"/>
                <a:gd name="T12" fmla="*/ 146 w 167"/>
                <a:gd name="T13" fmla="*/ 28 h 83"/>
                <a:gd name="T14" fmla="*/ 139 w 167"/>
                <a:gd name="T15" fmla="*/ 21 h 83"/>
                <a:gd name="T16" fmla="*/ 127 w 167"/>
                <a:gd name="T17" fmla="*/ 21 h 83"/>
                <a:gd name="T18" fmla="*/ 117 w 167"/>
                <a:gd name="T19" fmla="*/ 30 h 83"/>
                <a:gd name="T20" fmla="*/ 98 w 167"/>
                <a:gd name="T21" fmla="*/ 22 h 83"/>
                <a:gd name="T22" fmla="*/ 98 w 167"/>
                <a:gd name="T23" fmla="*/ 9 h 83"/>
                <a:gd name="T24" fmla="*/ 89 w 167"/>
                <a:gd name="T25" fmla="*/ 0 h 83"/>
                <a:gd name="T26" fmla="*/ 79 w 167"/>
                <a:gd name="T27" fmla="*/ 0 h 83"/>
                <a:gd name="T28" fmla="*/ 70 w 167"/>
                <a:gd name="T29" fmla="*/ 9 h 83"/>
                <a:gd name="T30" fmla="*/ 70 w 167"/>
                <a:gd name="T31" fmla="*/ 22 h 83"/>
                <a:gd name="T32" fmla="*/ 51 w 167"/>
                <a:gd name="T33" fmla="*/ 30 h 83"/>
                <a:gd name="T34" fmla="*/ 41 w 167"/>
                <a:gd name="T35" fmla="*/ 20 h 83"/>
                <a:gd name="T36" fmla="*/ 29 w 167"/>
                <a:gd name="T37" fmla="*/ 20 h 83"/>
                <a:gd name="T38" fmla="*/ 21 w 167"/>
                <a:gd name="T39" fmla="*/ 27 h 83"/>
                <a:gd name="T40" fmla="*/ 21 w 167"/>
                <a:gd name="T41" fmla="*/ 40 h 83"/>
                <a:gd name="T42" fmla="*/ 31 w 167"/>
                <a:gd name="T43" fmla="*/ 50 h 83"/>
                <a:gd name="T44" fmla="*/ 23 w 167"/>
                <a:gd name="T45" fmla="*/ 69 h 83"/>
                <a:gd name="T46" fmla="*/ 9 w 167"/>
                <a:gd name="T47" fmla="*/ 69 h 83"/>
                <a:gd name="T48" fmla="*/ 0 w 167"/>
                <a:gd name="T49" fmla="*/ 78 h 83"/>
                <a:gd name="T50" fmla="*/ 0 w 167"/>
                <a:gd name="T51" fmla="*/ 83 h 83"/>
                <a:gd name="T52" fmla="*/ 56 w 167"/>
                <a:gd name="T53" fmla="*/ 83 h 83"/>
                <a:gd name="T54" fmla="*/ 84 w 167"/>
                <a:gd name="T55" fmla="*/ 55 h 83"/>
                <a:gd name="T56" fmla="*/ 112 w 167"/>
                <a:gd name="T57" fmla="*/ 83 h 83"/>
                <a:gd name="T58" fmla="*/ 167 w 167"/>
                <a:gd name="T59" fmla="*/ 8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7" h="83">
                  <a:moveTo>
                    <a:pt x="167" y="83"/>
                  </a:moveTo>
                  <a:cubicBezTo>
                    <a:pt x="167" y="78"/>
                    <a:pt x="167" y="78"/>
                    <a:pt x="167" y="78"/>
                  </a:cubicBezTo>
                  <a:cubicBezTo>
                    <a:pt x="167" y="73"/>
                    <a:pt x="163" y="69"/>
                    <a:pt x="158" y="69"/>
                  </a:cubicBezTo>
                  <a:cubicBezTo>
                    <a:pt x="145" y="69"/>
                    <a:pt x="145" y="69"/>
                    <a:pt x="145" y="69"/>
                  </a:cubicBezTo>
                  <a:cubicBezTo>
                    <a:pt x="143" y="62"/>
                    <a:pt x="140" y="56"/>
                    <a:pt x="137" y="50"/>
                  </a:cubicBezTo>
                  <a:cubicBezTo>
                    <a:pt x="146" y="40"/>
                    <a:pt x="146" y="40"/>
                    <a:pt x="146" y="40"/>
                  </a:cubicBezTo>
                  <a:cubicBezTo>
                    <a:pt x="150" y="37"/>
                    <a:pt x="150" y="31"/>
                    <a:pt x="146" y="28"/>
                  </a:cubicBezTo>
                  <a:cubicBezTo>
                    <a:pt x="139" y="21"/>
                    <a:pt x="139" y="21"/>
                    <a:pt x="139" y="21"/>
                  </a:cubicBezTo>
                  <a:cubicBezTo>
                    <a:pt x="136" y="17"/>
                    <a:pt x="130" y="17"/>
                    <a:pt x="127" y="21"/>
                  </a:cubicBezTo>
                  <a:cubicBezTo>
                    <a:pt x="117" y="30"/>
                    <a:pt x="117" y="30"/>
                    <a:pt x="117" y="30"/>
                  </a:cubicBezTo>
                  <a:cubicBezTo>
                    <a:pt x="111" y="26"/>
                    <a:pt x="105" y="24"/>
                    <a:pt x="98" y="22"/>
                  </a:cubicBezTo>
                  <a:cubicBezTo>
                    <a:pt x="98" y="9"/>
                    <a:pt x="98" y="9"/>
                    <a:pt x="98" y="9"/>
                  </a:cubicBezTo>
                  <a:cubicBezTo>
                    <a:pt x="98" y="4"/>
                    <a:pt x="94" y="0"/>
                    <a:pt x="89" y="0"/>
                  </a:cubicBezTo>
                  <a:cubicBezTo>
                    <a:pt x="79" y="0"/>
                    <a:pt x="79" y="0"/>
                    <a:pt x="79" y="0"/>
                  </a:cubicBezTo>
                  <a:cubicBezTo>
                    <a:pt x="74" y="0"/>
                    <a:pt x="70" y="4"/>
                    <a:pt x="70" y="9"/>
                  </a:cubicBezTo>
                  <a:cubicBezTo>
                    <a:pt x="70" y="22"/>
                    <a:pt x="70" y="22"/>
                    <a:pt x="70" y="22"/>
                  </a:cubicBezTo>
                  <a:cubicBezTo>
                    <a:pt x="63" y="24"/>
                    <a:pt x="56" y="26"/>
                    <a:pt x="51" y="30"/>
                  </a:cubicBezTo>
                  <a:cubicBezTo>
                    <a:pt x="41" y="20"/>
                    <a:pt x="41" y="20"/>
                    <a:pt x="41" y="20"/>
                  </a:cubicBezTo>
                  <a:cubicBezTo>
                    <a:pt x="38" y="17"/>
                    <a:pt x="32" y="17"/>
                    <a:pt x="29" y="20"/>
                  </a:cubicBezTo>
                  <a:cubicBezTo>
                    <a:pt x="21" y="27"/>
                    <a:pt x="21" y="27"/>
                    <a:pt x="21" y="27"/>
                  </a:cubicBezTo>
                  <a:cubicBezTo>
                    <a:pt x="18" y="31"/>
                    <a:pt x="18" y="36"/>
                    <a:pt x="21" y="40"/>
                  </a:cubicBezTo>
                  <a:cubicBezTo>
                    <a:pt x="31" y="50"/>
                    <a:pt x="31" y="50"/>
                    <a:pt x="31" y="50"/>
                  </a:cubicBezTo>
                  <a:cubicBezTo>
                    <a:pt x="27" y="55"/>
                    <a:pt x="24" y="62"/>
                    <a:pt x="23" y="69"/>
                  </a:cubicBezTo>
                  <a:cubicBezTo>
                    <a:pt x="9" y="69"/>
                    <a:pt x="9" y="69"/>
                    <a:pt x="9" y="69"/>
                  </a:cubicBezTo>
                  <a:cubicBezTo>
                    <a:pt x="4" y="69"/>
                    <a:pt x="0" y="73"/>
                    <a:pt x="0" y="78"/>
                  </a:cubicBezTo>
                  <a:cubicBezTo>
                    <a:pt x="0" y="83"/>
                    <a:pt x="0" y="83"/>
                    <a:pt x="0" y="83"/>
                  </a:cubicBezTo>
                  <a:cubicBezTo>
                    <a:pt x="56" y="83"/>
                    <a:pt x="56" y="83"/>
                    <a:pt x="56" y="83"/>
                  </a:cubicBezTo>
                  <a:cubicBezTo>
                    <a:pt x="56" y="68"/>
                    <a:pt x="68" y="55"/>
                    <a:pt x="84" y="55"/>
                  </a:cubicBezTo>
                  <a:cubicBezTo>
                    <a:pt x="99" y="55"/>
                    <a:pt x="112" y="68"/>
                    <a:pt x="112" y="83"/>
                  </a:cubicBezTo>
                  <a:lnTo>
                    <a:pt x="167" y="83"/>
                  </a:ln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11" name="Freeform 123"/>
            <p:cNvSpPr>
              <a:spLocks noEditPoints="1"/>
            </p:cNvSpPr>
            <p:nvPr>
              <p:custDataLst>
                <p:tags r:id="rId125"/>
              </p:custDataLst>
            </p:nvPr>
          </p:nvSpPr>
          <p:spPr bwMode="auto">
            <a:xfrm>
              <a:off x="9990138" y="4664075"/>
              <a:ext cx="1014413" cy="503238"/>
            </a:xfrm>
            <a:custGeom>
              <a:avLst/>
              <a:gdLst>
                <a:gd name="T0" fmla="*/ 173 w 173"/>
                <a:gd name="T1" fmla="*/ 81 h 86"/>
                <a:gd name="T2" fmla="*/ 148 w 173"/>
                <a:gd name="T3" fmla="*/ 69 h 86"/>
                <a:gd name="T4" fmla="*/ 151 w 173"/>
                <a:gd name="T5" fmla="*/ 72 h 86"/>
                <a:gd name="T6" fmla="*/ 140 w 173"/>
                <a:gd name="T7" fmla="*/ 53 h 86"/>
                <a:gd name="T8" fmla="*/ 151 w 173"/>
                <a:gd name="T9" fmla="*/ 45 h 86"/>
                <a:gd name="T10" fmla="*/ 155 w 173"/>
                <a:gd name="T11" fmla="*/ 37 h 86"/>
                <a:gd name="T12" fmla="*/ 151 w 173"/>
                <a:gd name="T13" fmla="*/ 29 h 86"/>
                <a:gd name="T14" fmla="*/ 136 w 173"/>
                <a:gd name="T15" fmla="*/ 18 h 86"/>
                <a:gd name="T16" fmla="*/ 118 w 173"/>
                <a:gd name="T17" fmla="*/ 31 h 86"/>
                <a:gd name="T18" fmla="*/ 122 w 173"/>
                <a:gd name="T19" fmla="*/ 31 h 86"/>
                <a:gd name="T20" fmla="*/ 101 w 173"/>
                <a:gd name="T21" fmla="*/ 25 h 86"/>
                <a:gd name="T22" fmla="*/ 104 w 173"/>
                <a:gd name="T23" fmla="*/ 12 h 86"/>
                <a:gd name="T24" fmla="*/ 82 w 173"/>
                <a:gd name="T25" fmla="*/ 0 h 86"/>
                <a:gd name="T26" fmla="*/ 70 w 173"/>
                <a:gd name="T27" fmla="*/ 25 h 86"/>
                <a:gd name="T28" fmla="*/ 72 w 173"/>
                <a:gd name="T29" fmla="*/ 22 h 86"/>
                <a:gd name="T30" fmla="*/ 54 w 173"/>
                <a:gd name="T31" fmla="*/ 33 h 86"/>
                <a:gd name="T32" fmla="*/ 46 w 173"/>
                <a:gd name="T33" fmla="*/ 21 h 86"/>
                <a:gd name="T34" fmla="*/ 38 w 173"/>
                <a:gd name="T35" fmla="*/ 18 h 86"/>
                <a:gd name="T36" fmla="*/ 30 w 173"/>
                <a:gd name="T37" fmla="*/ 21 h 86"/>
                <a:gd name="T38" fmla="*/ 19 w 173"/>
                <a:gd name="T39" fmla="*/ 37 h 86"/>
                <a:gd name="T40" fmla="*/ 32 w 173"/>
                <a:gd name="T41" fmla="*/ 55 h 86"/>
                <a:gd name="T42" fmla="*/ 31 w 173"/>
                <a:gd name="T43" fmla="*/ 51 h 86"/>
                <a:gd name="T44" fmla="*/ 26 w 173"/>
                <a:gd name="T45" fmla="*/ 72 h 86"/>
                <a:gd name="T46" fmla="*/ 12 w 173"/>
                <a:gd name="T47" fmla="*/ 69 h 86"/>
                <a:gd name="T48" fmla="*/ 12 w 173"/>
                <a:gd name="T49" fmla="*/ 69 h 86"/>
                <a:gd name="T50" fmla="*/ 0 w 173"/>
                <a:gd name="T51" fmla="*/ 81 h 86"/>
                <a:gd name="T52" fmla="*/ 0 w 173"/>
                <a:gd name="T53" fmla="*/ 81 h 86"/>
                <a:gd name="T54" fmla="*/ 6 w 173"/>
                <a:gd name="T55" fmla="*/ 86 h 86"/>
                <a:gd name="T56" fmla="*/ 6 w 173"/>
                <a:gd name="T57" fmla="*/ 81 h 86"/>
                <a:gd name="T58" fmla="*/ 12 w 173"/>
                <a:gd name="T59" fmla="*/ 74 h 86"/>
                <a:gd name="T60" fmla="*/ 12 w 173"/>
                <a:gd name="T61" fmla="*/ 75 h 86"/>
                <a:gd name="T62" fmla="*/ 12 w 173"/>
                <a:gd name="T63" fmla="*/ 75 h 86"/>
                <a:gd name="T64" fmla="*/ 28 w 173"/>
                <a:gd name="T65" fmla="*/ 75 h 86"/>
                <a:gd name="T66" fmla="*/ 36 w 173"/>
                <a:gd name="T67" fmla="*/ 54 h 86"/>
                <a:gd name="T68" fmla="*/ 26 w 173"/>
                <a:gd name="T69" fmla="*/ 41 h 86"/>
                <a:gd name="T70" fmla="*/ 25 w 173"/>
                <a:gd name="T71" fmla="*/ 37 h 86"/>
                <a:gd name="T72" fmla="*/ 34 w 173"/>
                <a:gd name="T73" fmla="*/ 25 h 86"/>
                <a:gd name="T74" fmla="*/ 38 w 173"/>
                <a:gd name="T75" fmla="*/ 24 h 86"/>
                <a:gd name="T76" fmla="*/ 53 w 173"/>
                <a:gd name="T77" fmla="*/ 37 h 86"/>
                <a:gd name="T78" fmla="*/ 74 w 173"/>
                <a:gd name="T79" fmla="*/ 28 h 86"/>
                <a:gd name="T80" fmla="*/ 76 w 173"/>
                <a:gd name="T81" fmla="*/ 12 h 86"/>
                <a:gd name="T82" fmla="*/ 92 w 173"/>
                <a:gd name="T83" fmla="*/ 6 h 86"/>
                <a:gd name="T84" fmla="*/ 98 w 173"/>
                <a:gd name="T85" fmla="*/ 27 h 86"/>
                <a:gd name="T86" fmla="*/ 119 w 173"/>
                <a:gd name="T87" fmla="*/ 36 h 86"/>
                <a:gd name="T88" fmla="*/ 132 w 173"/>
                <a:gd name="T89" fmla="*/ 26 h 86"/>
                <a:gd name="T90" fmla="*/ 140 w 173"/>
                <a:gd name="T91" fmla="*/ 26 h 86"/>
                <a:gd name="T92" fmla="*/ 147 w 173"/>
                <a:gd name="T93" fmla="*/ 33 h 86"/>
                <a:gd name="T94" fmla="*/ 147 w 173"/>
                <a:gd name="T95" fmla="*/ 41 h 86"/>
                <a:gd name="T96" fmla="*/ 137 w 173"/>
                <a:gd name="T97" fmla="*/ 54 h 86"/>
                <a:gd name="T98" fmla="*/ 145 w 173"/>
                <a:gd name="T99" fmla="*/ 75 h 86"/>
                <a:gd name="T100" fmla="*/ 161 w 173"/>
                <a:gd name="T101" fmla="*/ 75 h 86"/>
                <a:gd name="T102" fmla="*/ 167 w 173"/>
                <a:gd name="T103" fmla="*/ 86 h 86"/>
                <a:gd name="T104" fmla="*/ 62 w 173"/>
                <a:gd name="T105" fmla="*/ 86 h 86"/>
                <a:gd name="T106" fmla="*/ 87 w 173"/>
                <a:gd name="T107" fmla="*/ 61 h 86"/>
                <a:gd name="T108" fmla="*/ 112 w 173"/>
                <a:gd name="T109" fmla="*/ 86 h 86"/>
                <a:gd name="T110" fmla="*/ 109 w 173"/>
                <a:gd name="T111" fmla="*/ 64 h 86"/>
                <a:gd name="T112" fmla="*/ 65 w 173"/>
                <a:gd name="T113" fmla="*/ 64 h 86"/>
                <a:gd name="T114" fmla="*/ 62 w 173"/>
                <a:gd name="T115"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 h="86">
                  <a:moveTo>
                    <a:pt x="173" y="86"/>
                  </a:moveTo>
                  <a:cubicBezTo>
                    <a:pt x="173" y="81"/>
                    <a:pt x="173" y="81"/>
                    <a:pt x="173" y="81"/>
                  </a:cubicBezTo>
                  <a:cubicBezTo>
                    <a:pt x="173" y="75"/>
                    <a:pt x="168" y="69"/>
                    <a:pt x="161" y="69"/>
                  </a:cubicBezTo>
                  <a:cubicBezTo>
                    <a:pt x="148" y="69"/>
                    <a:pt x="148" y="69"/>
                    <a:pt x="148" y="69"/>
                  </a:cubicBezTo>
                  <a:cubicBezTo>
                    <a:pt x="148" y="72"/>
                    <a:pt x="148" y="72"/>
                    <a:pt x="148" y="72"/>
                  </a:cubicBezTo>
                  <a:cubicBezTo>
                    <a:pt x="151" y="72"/>
                    <a:pt x="151" y="72"/>
                    <a:pt x="151" y="72"/>
                  </a:cubicBezTo>
                  <a:cubicBezTo>
                    <a:pt x="149" y="64"/>
                    <a:pt x="146" y="57"/>
                    <a:pt x="142" y="51"/>
                  </a:cubicBezTo>
                  <a:cubicBezTo>
                    <a:pt x="140" y="53"/>
                    <a:pt x="140" y="53"/>
                    <a:pt x="140" y="53"/>
                  </a:cubicBezTo>
                  <a:cubicBezTo>
                    <a:pt x="142" y="55"/>
                    <a:pt x="142" y="55"/>
                    <a:pt x="142" y="55"/>
                  </a:cubicBezTo>
                  <a:cubicBezTo>
                    <a:pt x="151" y="45"/>
                    <a:pt x="151" y="45"/>
                    <a:pt x="151" y="45"/>
                  </a:cubicBezTo>
                  <a:cubicBezTo>
                    <a:pt x="151" y="45"/>
                    <a:pt x="151" y="45"/>
                    <a:pt x="151" y="45"/>
                  </a:cubicBezTo>
                  <a:cubicBezTo>
                    <a:pt x="154" y="43"/>
                    <a:pt x="155" y="40"/>
                    <a:pt x="155" y="37"/>
                  </a:cubicBezTo>
                  <a:cubicBezTo>
                    <a:pt x="155" y="34"/>
                    <a:pt x="154" y="31"/>
                    <a:pt x="151" y="29"/>
                  </a:cubicBezTo>
                  <a:cubicBezTo>
                    <a:pt x="151" y="29"/>
                    <a:pt x="151" y="29"/>
                    <a:pt x="151" y="29"/>
                  </a:cubicBezTo>
                  <a:cubicBezTo>
                    <a:pt x="144" y="21"/>
                    <a:pt x="144" y="21"/>
                    <a:pt x="144" y="21"/>
                  </a:cubicBezTo>
                  <a:cubicBezTo>
                    <a:pt x="142" y="19"/>
                    <a:pt x="139" y="18"/>
                    <a:pt x="136" y="18"/>
                  </a:cubicBezTo>
                  <a:cubicBezTo>
                    <a:pt x="133" y="18"/>
                    <a:pt x="130" y="19"/>
                    <a:pt x="128" y="21"/>
                  </a:cubicBezTo>
                  <a:cubicBezTo>
                    <a:pt x="118" y="31"/>
                    <a:pt x="118" y="31"/>
                    <a:pt x="118" y="31"/>
                  </a:cubicBezTo>
                  <a:cubicBezTo>
                    <a:pt x="120" y="33"/>
                    <a:pt x="120" y="33"/>
                    <a:pt x="120" y="33"/>
                  </a:cubicBezTo>
                  <a:cubicBezTo>
                    <a:pt x="122" y="31"/>
                    <a:pt x="122" y="31"/>
                    <a:pt x="122" y="31"/>
                  </a:cubicBezTo>
                  <a:cubicBezTo>
                    <a:pt x="116" y="27"/>
                    <a:pt x="109" y="24"/>
                    <a:pt x="101" y="22"/>
                  </a:cubicBezTo>
                  <a:cubicBezTo>
                    <a:pt x="101" y="25"/>
                    <a:pt x="101" y="25"/>
                    <a:pt x="101" y="25"/>
                  </a:cubicBezTo>
                  <a:cubicBezTo>
                    <a:pt x="104" y="25"/>
                    <a:pt x="104" y="25"/>
                    <a:pt x="104" y="25"/>
                  </a:cubicBezTo>
                  <a:cubicBezTo>
                    <a:pt x="104" y="12"/>
                    <a:pt x="104" y="12"/>
                    <a:pt x="104" y="12"/>
                  </a:cubicBezTo>
                  <a:cubicBezTo>
                    <a:pt x="104" y="5"/>
                    <a:pt x="98" y="0"/>
                    <a:pt x="92" y="0"/>
                  </a:cubicBezTo>
                  <a:cubicBezTo>
                    <a:pt x="82" y="0"/>
                    <a:pt x="82" y="0"/>
                    <a:pt x="82" y="0"/>
                  </a:cubicBezTo>
                  <a:cubicBezTo>
                    <a:pt x="75" y="0"/>
                    <a:pt x="70" y="5"/>
                    <a:pt x="70" y="12"/>
                  </a:cubicBezTo>
                  <a:cubicBezTo>
                    <a:pt x="70" y="25"/>
                    <a:pt x="70" y="25"/>
                    <a:pt x="70" y="25"/>
                  </a:cubicBezTo>
                  <a:cubicBezTo>
                    <a:pt x="73" y="25"/>
                    <a:pt x="73" y="25"/>
                    <a:pt x="73" y="25"/>
                  </a:cubicBezTo>
                  <a:cubicBezTo>
                    <a:pt x="72" y="22"/>
                    <a:pt x="72" y="22"/>
                    <a:pt x="72" y="22"/>
                  </a:cubicBezTo>
                  <a:cubicBezTo>
                    <a:pt x="65" y="24"/>
                    <a:pt x="58" y="27"/>
                    <a:pt x="52" y="30"/>
                  </a:cubicBezTo>
                  <a:cubicBezTo>
                    <a:pt x="54" y="33"/>
                    <a:pt x="54" y="33"/>
                    <a:pt x="54" y="33"/>
                  </a:cubicBezTo>
                  <a:cubicBezTo>
                    <a:pt x="56" y="31"/>
                    <a:pt x="56" y="31"/>
                    <a:pt x="56" y="31"/>
                  </a:cubicBezTo>
                  <a:cubicBezTo>
                    <a:pt x="46" y="21"/>
                    <a:pt x="46" y="21"/>
                    <a:pt x="46" y="21"/>
                  </a:cubicBezTo>
                  <a:cubicBezTo>
                    <a:pt x="46" y="21"/>
                    <a:pt x="46" y="21"/>
                    <a:pt x="46" y="21"/>
                  </a:cubicBezTo>
                  <a:cubicBezTo>
                    <a:pt x="44" y="19"/>
                    <a:pt x="41" y="18"/>
                    <a:pt x="38" y="18"/>
                  </a:cubicBezTo>
                  <a:cubicBezTo>
                    <a:pt x="35" y="18"/>
                    <a:pt x="32" y="19"/>
                    <a:pt x="30" y="21"/>
                  </a:cubicBezTo>
                  <a:cubicBezTo>
                    <a:pt x="30" y="21"/>
                    <a:pt x="30" y="21"/>
                    <a:pt x="30" y="21"/>
                  </a:cubicBezTo>
                  <a:cubicBezTo>
                    <a:pt x="22" y="28"/>
                    <a:pt x="22" y="28"/>
                    <a:pt x="22" y="28"/>
                  </a:cubicBezTo>
                  <a:cubicBezTo>
                    <a:pt x="20" y="31"/>
                    <a:pt x="19" y="34"/>
                    <a:pt x="19" y="37"/>
                  </a:cubicBezTo>
                  <a:cubicBezTo>
                    <a:pt x="19" y="40"/>
                    <a:pt x="20" y="43"/>
                    <a:pt x="22" y="45"/>
                  </a:cubicBezTo>
                  <a:cubicBezTo>
                    <a:pt x="32" y="55"/>
                    <a:pt x="32" y="55"/>
                    <a:pt x="32" y="55"/>
                  </a:cubicBezTo>
                  <a:cubicBezTo>
                    <a:pt x="34" y="53"/>
                    <a:pt x="34" y="53"/>
                    <a:pt x="34" y="53"/>
                  </a:cubicBezTo>
                  <a:cubicBezTo>
                    <a:pt x="31" y="51"/>
                    <a:pt x="31" y="51"/>
                    <a:pt x="31" y="51"/>
                  </a:cubicBezTo>
                  <a:cubicBezTo>
                    <a:pt x="27" y="57"/>
                    <a:pt x="24" y="64"/>
                    <a:pt x="23" y="71"/>
                  </a:cubicBezTo>
                  <a:cubicBezTo>
                    <a:pt x="26" y="72"/>
                    <a:pt x="26" y="72"/>
                    <a:pt x="26" y="72"/>
                  </a:cubicBezTo>
                  <a:cubicBezTo>
                    <a:pt x="26" y="69"/>
                    <a:pt x="26" y="69"/>
                    <a:pt x="26" y="69"/>
                  </a:cubicBezTo>
                  <a:cubicBezTo>
                    <a:pt x="12" y="69"/>
                    <a:pt x="12" y="69"/>
                    <a:pt x="12" y="69"/>
                  </a:cubicBezTo>
                  <a:cubicBezTo>
                    <a:pt x="12" y="72"/>
                    <a:pt x="12" y="72"/>
                    <a:pt x="12" y="72"/>
                  </a:cubicBezTo>
                  <a:cubicBezTo>
                    <a:pt x="12" y="69"/>
                    <a:pt x="12" y="69"/>
                    <a:pt x="12" y="69"/>
                  </a:cubicBezTo>
                  <a:cubicBezTo>
                    <a:pt x="12" y="69"/>
                    <a:pt x="12" y="69"/>
                    <a:pt x="12" y="69"/>
                  </a:cubicBezTo>
                  <a:cubicBezTo>
                    <a:pt x="6" y="69"/>
                    <a:pt x="0" y="74"/>
                    <a:pt x="0" y="81"/>
                  </a:cubicBezTo>
                  <a:cubicBezTo>
                    <a:pt x="3" y="81"/>
                    <a:pt x="3" y="81"/>
                    <a:pt x="3" y="81"/>
                  </a:cubicBezTo>
                  <a:cubicBezTo>
                    <a:pt x="0" y="81"/>
                    <a:pt x="0" y="81"/>
                    <a:pt x="0" y="81"/>
                  </a:cubicBezTo>
                  <a:cubicBezTo>
                    <a:pt x="0" y="86"/>
                    <a:pt x="0" y="86"/>
                    <a:pt x="0" y="86"/>
                  </a:cubicBezTo>
                  <a:cubicBezTo>
                    <a:pt x="6" y="86"/>
                    <a:pt x="6" y="86"/>
                    <a:pt x="6" y="86"/>
                  </a:cubicBezTo>
                  <a:cubicBezTo>
                    <a:pt x="6" y="81"/>
                    <a:pt x="6" y="81"/>
                    <a:pt x="6" y="81"/>
                  </a:cubicBezTo>
                  <a:cubicBezTo>
                    <a:pt x="6" y="81"/>
                    <a:pt x="6" y="81"/>
                    <a:pt x="6" y="81"/>
                  </a:cubicBezTo>
                  <a:cubicBezTo>
                    <a:pt x="6" y="78"/>
                    <a:pt x="9" y="75"/>
                    <a:pt x="12" y="75"/>
                  </a:cubicBezTo>
                  <a:cubicBezTo>
                    <a:pt x="12" y="74"/>
                    <a:pt x="12" y="74"/>
                    <a:pt x="12" y="74"/>
                  </a:cubicBezTo>
                  <a:cubicBezTo>
                    <a:pt x="12" y="75"/>
                    <a:pt x="12" y="75"/>
                    <a:pt x="12" y="75"/>
                  </a:cubicBezTo>
                  <a:cubicBezTo>
                    <a:pt x="12" y="75"/>
                    <a:pt x="12" y="75"/>
                    <a:pt x="12" y="75"/>
                  </a:cubicBezTo>
                  <a:cubicBezTo>
                    <a:pt x="12" y="74"/>
                    <a:pt x="12" y="74"/>
                    <a:pt x="12" y="74"/>
                  </a:cubicBezTo>
                  <a:cubicBezTo>
                    <a:pt x="12" y="75"/>
                    <a:pt x="12" y="75"/>
                    <a:pt x="12" y="75"/>
                  </a:cubicBezTo>
                  <a:cubicBezTo>
                    <a:pt x="12" y="75"/>
                    <a:pt x="12" y="75"/>
                    <a:pt x="12" y="75"/>
                  </a:cubicBezTo>
                  <a:cubicBezTo>
                    <a:pt x="28" y="75"/>
                    <a:pt x="28" y="75"/>
                    <a:pt x="28" y="75"/>
                  </a:cubicBezTo>
                  <a:cubicBezTo>
                    <a:pt x="29" y="73"/>
                    <a:pt x="29" y="73"/>
                    <a:pt x="29" y="73"/>
                  </a:cubicBezTo>
                  <a:cubicBezTo>
                    <a:pt x="30" y="66"/>
                    <a:pt x="33" y="60"/>
                    <a:pt x="36" y="54"/>
                  </a:cubicBezTo>
                  <a:cubicBezTo>
                    <a:pt x="38" y="52"/>
                    <a:pt x="38" y="52"/>
                    <a:pt x="38" y="52"/>
                  </a:cubicBezTo>
                  <a:cubicBezTo>
                    <a:pt x="26" y="41"/>
                    <a:pt x="26" y="41"/>
                    <a:pt x="26" y="41"/>
                  </a:cubicBezTo>
                  <a:cubicBezTo>
                    <a:pt x="26" y="41"/>
                    <a:pt x="26" y="41"/>
                    <a:pt x="26" y="41"/>
                  </a:cubicBezTo>
                  <a:cubicBezTo>
                    <a:pt x="25" y="40"/>
                    <a:pt x="25" y="38"/>
                    <a:pt x="25" y="37"/>
                  </a:cubicBezTo>
                  <a:cubicBezTo>
                    <a:pt x="25" y="35"/>
                    <a:pt x="25" y="34"/>
                    <a:pt x="27" y="33"/>
                  </a:cubicBezTo>
                  <a:cubicBezTo>
                    <a:pt x="34" y="25"/>
                    <a:pt x="34" y="25"/>
                    <a:pt x="34" y="25"/>
                  </a:cubicBezTo>
                  <a:cubicBezTo>
                    <a:pt x="34" y="25"/>
                    <a:pt x="34" y="25"/>
                    <a:pt x="34" y="25"/>
                  </a:cubicBezTo>
                  <a:cubicBezTo>
                    <a:pt x="35" y="24"/>
                    <a:pt x="36" y="24"/>
                    <a:pt x="38" y="24"/>
                  </a:cubicBezTo>
                  <a:cubicBezTo>
                    <a:pt x="39" y="24"/>
                    <a:pt x="41" y="24"/>
                    <a:pt x="42" y="25"/>
                  </a:cubicBezTo>
                  <a:cubicBezTo>
                    <a:pt x="53" y="37"/>
                    <a:pt x="53" y="37"/>
                    <a:pt x="53" y="37"/>
                  </a:cubicBezTo>
                  <a:cubicBezTo>
                    <a:pt x="55" y="36"/>
                    <a:pt x="55" y="36"/>
                    <a:pt x="55" y="36"/>
                  </a:cubicBezTo>
                  <a:cubicBezTo>
                    <a:pt x="61" y="32"/>
                    <a:pt x="67" y="29"/>
                    <a:pt x="74" y="28"/>
                  </a:cubicBezTo>
                  <a:cubicBezTo>
                    <a:pt x="76" y="27"/>
                    <a:pt x="76" y="27"/>
                    <a:pt x="76" y="27"/>
                  </a:cubicBezTo>
                  <a:cubicBezTo>
                    <a:pt x="76" y="12"/>
                    <a:pt x="76" y="12"/>
                    <a:pt x="76" y="12"/>
                  </a:cubicBezTo>
                  <a:cubicBezTo>
                    <a:pt x="76" y="8"/>
                    <a:pt x="78" y="6"/>
                    <a:pt x="82" y="6"/>
                  </a:cubicBezTo>
                  <a:cubicBezTo>
                    <a:pt x="92" y="6"/>
                    <a:pt x="92" y="6"/>
                    <a:pt x="92" y="6"/>
                  </a:cubicBezTo>
                  <a:cubicBezTo>
                    <a:pt x="95" y="6"/>
                    <a:pt x="98" y="8"/>
                    <a:pt x="98" y="12"/>
                  </a:cubicBezTo>
                  <a:cubicBezTo>
                    <a:pt x="98" y="27"/>
                    <a:pt x="98" y="27"/>
                    <a:pt x="98" y="27"/>
                  </a:cubicBezTo>
                  <a:cubicBezTo>
                    <a:pt x="100" y="28"/>
                    <a:pt x="100" y="28"/>
                    <a:pt x="100" y="28"/>
                  </a:cubicBezTo>
                  <a:cubicBezTo>
                    <a:pt x="107" y="30"/>
                    <a:pt x="113" y="32"/>
                    <a:pt x="119" y="36"/>
                  </a:cubicBezTo>
                  <a:cubicBezTo>
                    <a:pt x="121" y="37"/>
                    <a:pt x="121" y="37"/>
                    <a:pt x="121" y="37"/>
                  </a:cubicBezTo>
                  <a:cubicBezTo>
                    <a:pt x="132" y="26"/>
                    <a:pt x="132" y="26"/>
                    <a:pt x="132" y="26"/>
                  </a:cubicBezTo>
                  <a:cubicBezTo>
                    <a:pt x="133" y="25"/>
                    <a:pt x="134" y="24"/>
                    <a:pt x="136" y="24"/>
                  </a:cubicBezTo>
                  <a:cubicBezTo>
                    <a:pt x="137" y="24"/>
                    <a:pt x="139" y="25"/>
                    <a:pt x="140" y="26"/>
                  </a:cubicBezTo>
                  <a:cubicBezTo>
                    <a:pt x="147" y="33"/>
                    <a:pt x="147" y="33"/>
                    <a:pt x="147" y="33"/>
                  </a:cubicBezTo>
                  <a:cubicBezTo>
                    <a:pt x="147" y="33"/>
                    <a:pt x="147" y="33"/>
                    <a:pt x="147" y="33"/>
                  </a:cubicBezTo>
                  <a:cubicBezTo>
                    <a:pt x="148" y="34"/>
                    <a:pt x="149" y="35"/>
                    <a:pt x="149" y="37"/>
                  </a:cubicBezTo>
                  <a:cubicBezTo>
                    <a:pt x="149" y="38"/>
                    <a:pt x="148" y="40"/>
                    <a:pt x="147" y="41"/>
                  </a:cubicBezTo>
                  <a:cubicBezTo>
                    <a:pt x="136" y="52"/>
                    <a:pt x="136" y="52"/>
                    <a:pt x="136" y="52"/>
                  </a:cubicBezTo>
                  <a:cubicBezTo>
                    <a:pt x="137" y="54"/>
                    <a:pt x="137" y="54"/>
                    <a:pt x="137" y="54"/>
                  </a:cubicBezTo>
                  <a:cubicBezTo>
                    <a:pt x="141" y="60"/>
                    <a:pt x="143" y="66"/>
                    <a:pt x="145" y="73"/>
                  </a:cubicBezTo>
                  <a:cubicBezTo>
                    <a:pt x="145" y="75"/>
                    <a:pt x="145" y="75"/>
                    <a:pt x="145" y="75"/>
                  </a:cubicBezTo>
                  <a:cubicBezTo>
                    <a:pt x="161" y="75"/>
                    <a:pt x="161" y="75"/>
                    <a:pt x="161" y="75"/>
                  </a:cubicBezTo>
                  <a:cubicBezTo>
                    <a:pt x="161" y="75"/>
                    <a:pt x="161" y="75"/>
                    <a:pt x="161" y="75"/>
                  </a:cubicBezTo>
                  <a:cubicBezTo>
                    <a:pt x="165" y="75"/>
                    <a:pt x="167" y="78"/>
                    <a:pt x="167" y="81"/>
                  </a:cubicBezTo>
                  <a:cubicBezTo>
                    <a:pt x="167" y="86"/>
                    <a:pt x="167" y="86"/>
                    <a:pt x="167" y="86"/>
                  </a:cubicBezTo>
                  <a:cubicBezTo>
                    <a:pt x="173" y="86"/>
                    <a:pt x="173" y="86"/>
                    <a:pt x="173" y="86"/>
                  </a:cubicBezTo>
                  <a:close/>
                  <a:moveTo>
                    <a:pt x="62" y="86"/>
                  </a:moveTo>
                  <a:cubicBezTo>
                    <a:pt x="62" y="79"/>
                    <a:pt x="65" y="73"/>
                    <a:pt x="69" y="69"/>
                  </a:cubicBezTo>
                  <a:cubicBezTo>
                    <a:pt x="74" y="64"/>
                    <a:pt x="80" y="61"/>
                    <a:pt x="87" y="61"/>
                  </a:cubicBezTo>
                  <a:cubicBezTo>
                    <a:pt x="94" y="61"/>
                    <a:pt x="100" y="64"/>
                    <a:pt x="104" y="69"/>
                  </a:cubicBezTo>
                  <a:cubicBezTo>
                    <a:pt x="109" y="73"/>
                    <a:pt x="112" y="79"/>
                    <a:pt x="112" y="86"/>
                  </a:cubicBezTo>
                  <a:cubicBezTo>
                    <a:pt x="118" y="86"/>
                    <a:pt x="118" y="86"/>
                    <a:pt x="118" y="86"/>
                  </a:cubicBezTo>
                  <a:cubicBezTo>
                    <a:pt x="118" y="78"/>
                    <a:pt x="114" y="70"/>
                    <a:pt x="109" y="64"/>
                  </a:cubicBezTo>
                  <a:cubicBezTo>
                    <a:pt x="103" y="59"/>
                    <a:pt x="95" y="55"/>
                    <a:pt x="87" y="55"/>
                  </a:cubicBezTo>
                  <a:cubicBezTo>
                    <a:pt x="78" y="55"/>
                    <a:pt x="70" y="59"/>
                    <a:pt x="65" y="64"/>
                  </a:cubicBezTo>
                  <a:cubicBezTo>
                    <a:pt x="59" y="70"/>
                    <a:pt x="56" y="78"/>
                    <a:pt x="56" y="86"/>
                  </a:cubicBezTo>
                  <a:cubicBezTo>
                    <a:pt x="62" y="86"/>
                    <a:pt x="62" y="86"/>
                    <a:pt x="62" y="8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12" name="Rectangle 124"/>
            <p:cNvSpPr>
              <a:spLocks noChangeArrowheads="1"/>
            </p:cNvSpPr>
            <p:nvPr>
              <p:custDataLst>
                <p:tags r:id="rId126"/>
              </p:custDataLst>
            </p:nvPr>
          </p:nvSpPr>
          <p:spPr bwMode="auto">
            <a:xfrm>
              <a:off x="9820275" y="5184775"/>
              <a:ext cx="176213" cy="822325"/>
            </a:xfrm>
            <a:prstGeom prst="rect">
              <a:avLst/>
            </a:prstGeom>
            <a:solidFill>
              <a:srgbClr val="5FB0E5"/>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13" name="Freeform 125"/>
            <p:cNvSpPr/>
            <p:nvPr>
              <p:custDataLst>
                <p:tags r:id="rId127"/>
              </p:custDataLst>
            </p:nvPr>
          </p:nvSpPr>
          <p:spPr bwMode="auto">
            <a:xfrm>
              <a:off x="9802813" y="5167313"/>
              <a:ext cx="211138" cy="857250"/>
            </a:xfrm>
            <a:custGeom>
              <a:avLst/>
              <a:gdLst>
                <a:gd name="T0" fmla="*/ 11 w 36"/>
                <a:gd name="T1" fmla="*/ 143 h 146"/>
                <a:gd name="T2" fmla="*/ 11 w 36"/>
                <a:gd name="T3" fmla="*/ 146 h 146"/>
                <a:gd name="T4" fmla="*/ 36 w 36"/>
                <a:gd name="T5" fmla="*/ 146 h 146"/>
                <a:gd name="T6" fmla="*/ 36 w 36"/>
                <a:gd name="T7" fmla="*/ 0 h 146"/>
                <a:gd name="T8" fmla="*/ 0 w 36"/>
                <a:gd name="T9" fmla="*/ 0 h 146"/>
                <a:gd name="T10" fmla="*/ 0 w 36"/>
                <a:gd name="T11" fmla="*/ 135 h 146"/>
                <a:gd name="T12" fmla="*/ 11 w 36"/>
                <a:gd name="T13" fmla="*/ 146 h 146"/>
                <a:gd name="T14" fmla="*/ 11 w 36"/>
                <a:gd name="T15" fmla="*/ 143 h 146"/>
                <a:gd name="T16" fmla="*/ 11 w 36"/>
                <a:gd name="T17" fmla="*/ 140 h 146"/>
                <a:gd name="T18" fmla="*/ 6 w 36"/>
                <a:gd name="T19" fmla="*/ 135 h 146"/>
                <a:gd name="T20" fmla="*/ 6 w 36"/>
                <a:gd name="T21" fmla="*/ 6 h 146"/>
                <a:gd name="T22" fmla="*/ 30 w 36"/>
                <a:gd name="T23" fmla="*/ 6 h 146"/>
                <a:gd name="T24" fmla="*/ 30 w 36"/>
                <a:gd name="T25" fmla="*/ 140 h 146"/>
                <a:gd name="T26" fmla="*/ 11 w 36"/>
                <a:gd name="T27" fmla="*/ 140 h 146"/>
                <a:gd name="T28" fmla="*/ 11 w 36"/>
                <a:gd name="T29" fmla="*/ 143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146">
                  <a:moveTo>
                    <a:pt x="11" y="143"/>
                  </a:moveTo>
                  <a:cubicBezTo>
                    <a:pt x="11" y="146"/>
                    <a:pt x="11" y="146"/>
                    <a:pt x="11" y="146"/>
                  </a:cubicBezTo>
                  <a:cubicBezTo>
                    <a:pt x="36" y="146"/>
                    <a:pt x="36" y="146"/>
                    <a:pt x="36" y="146"/>
                  </a:cubicBezTo>
                  <a:cubicBezTo>
                    <a:pt x="36" y="0"/>
                    <a:pt x="36" y="0"/>
                    <a:pt x="36" y="0"/>
                  </a:cubicBezTo>
                  <a:cubicBezTo>
                    <a:pt x="0" y="0"/>
                    <a:pt x="0" y="0"/>
                    <a:pt x="0" y="0"/>
                  </a:cubicBezTo>
                  <a:cubicBezTo>
                    <a:pt x="0" y="135"/>
                    <a:pt x="0" y="135"/>
                    <a:pt x="0" y="135"/>
                  </a:cubicBezTo>
                  <a:cubicBezTo>
                    <a:pt x="0" y="141"/>
                    <a:pt x="5" y="146"/>
                    <a:pt x="11" y="146"/>
                  </a:cubicBezTo>
                  <a:cubicBezTo>
                    <a:pt x="11" y="143"/>
                    <a:pt x="11" y="143"/>
                    <a:pt x="11" y="143"/>
                  </a:cubicBezTo>
                  <a:cubicBezTo>
                    <a:pt x="11" y="140"/>
                    <a:pt x="11" y="140"/>
                    <a:pt x="11" y="140"/>
                  </a:cubicBezTo>
                  <a:cubicBezTo>
                    <a:pt x="8" y="140"/>
                    <a:pt x="6" y="138"/>
                    <a:pt x="6" y="135"/>
                  </a:cubicBezTo>
                  <a:cubicBezTo>
                    <a:pt x="6" y="6"/>
                    <a:pt x="6" y="6"/>
                    <a:pt x="6" y="6"/>
                  </a:cubicBezTo>
                  <a:cubicBezTo>
                    <a:pt x="30" y="6"/>
                    <a:pt x="30" y="6"/>
                    <a:pt x="30" y="6"/>
                  </a:cubicBezTo>
                  <a:cubicBezTo>
                    <a:pt x="30" y="140"/>
                    <a:pt x="30" y="140"/>
                    <a:pt x="30" y="140"/>
                  </a:cubicBezTo>
                  <a:cubicBezTo>
                    <a:pt x="11" y="140"/>
                    <a:pt x="11" y="140"/>
                    <a:pt x="11" y="140"/>
                  </a:cubicBezTo>
                  <a:lnTo>
                    <a:pt x="11" y="143"/>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14" name="Freeform 126"/>
            <p:cNvSpPr/>
            <p:nvPr>
              <p:custDataLst>
                <p:tags r:id="rId128"/>
              </p:custDataLst>
            </p:nvPr>
          </p:nvSpPr>
          <p:spPr bwMode="auto">
            <a:xfrm>
              <a:off x="9731375" y="5184775"/>
              <a:ext cx="234950" cy="117475"/>
            </a:xfrm>
            <a:custGeom>
              <a:avLst/>
              <a:gdLst>
                <a:gd name="T0" fmla="*/ 0 w 148"/>
                <a:gd name="T1" fmla="*/ 74 h 74"/>
                <a:gd name="T2" fmla="*/ 111 w 148"/>
                <a:gd name="T3" fmla="*/ 74 h 74"/>
                <a:gd name="T4" fmla="*/ 148 w 148"/>
                <a:gd name="T5" fmla="*/ 0 h 74"/>
                <a:gd name="T6" fmla="*/ 37 w 148"/>
                <a:gd name="T7" fmla="*/ 0 h 74"/>
                <a:gd name="T8" fmla="*/ 0 w 148"/>
                <a:gd name="T9" fmla="*/ 74 h 74"/>
              </a:gdLst>
              <a:ahLst/>
              <a:cxnLst>
                <a:cxn ang="0">
                  <a:pos x="T0" y="T1"/>
                </a:cxn>
                <a:cxn ang="0">
                  <a:pos x="T2" y="T3"/>
                </a:cxn>
                <a:cxn ang="0">
                  <a:pos x="T4" y="T5"/>
                </a:cxn>
                <a:cxn ang="0">
                  <a:pos x="T6" y="T7"/>
                </a:cxn>
                <a:cxn ang="0">
                  <a:pos x="T8" y="T9"/>
                </a:cxn>
              </a:cxnLst>
              <a:rect l="0" t="0" r="r" b="b"/>
              <a:pathLst>
                <a:path w="148" h="74">
                  <a:moveTo>
                    <a:pt x="0" y="74"/>
                  </a:moveTo>
                  <a:lnTo>
                    <a:pt x="111" y="74"/>
                  </a:lnTo>
                  <a:lnTo>
                    <a:pt x="148" y="0"/>
                  </a:lnTo>
                  <a:lnTo>
                    <a:pt x="37" y="0"/>
                  </a:lnTo>
                  <a:lnTo>
                    <a:pt x="0" y="74"/>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15" name="Freeform 127"/>
            <p:cNvSpPr/>
            <p:nvPr>
              <p:custDataLst>
                <p:tags r:id="rId129"/>
              </p:custDataLst>
            </p:nvPr>
          </p:nvSpPr>
          <p:spPr bwMode="auto">
            <a:xfrm>
              <a:off x="9702800" y="5167313"/>
              <a:ext cx="293688" cy="152400"/>
            </a:xfrm>
            <a:custGeom>
              <a:avLst/>
              <a:gdLst>
                <a:gd name="T0" fmla="*/ 18 w 185"/>
                <a:gd name="T1" fmla="*/ 85 h 96"/>
                <a:gd name="T2" fmla="*/ 18 w 185"/>
                <a:gd name="T3" fmla="*/ 96 h 96"/>
                <a:gd name="T4" fmla="*/ 137 w 185"/>
                <a:gd name="T5" fmla="*/ 96 h 96"/>
                <a:gd name="T6" fmla="*/ 185 w 185"/>
                <a:gd name="T7" fmla="*/ 0 h 96"/>
                <a:gd name="T8" fmla="*/ 48 w 185"/>
                <a:gd name="T9" fmla="*/ 0 h 96"/>
                <a:gd name="T10" fmla="*/ 0 w 185"/>
                <a:gd name="T11" fmla="*/ 96 h 96"/>
                <a:gd name="T12" fmla="*/ 18 w 185"/>
                <a:gd name="T13" fmla="*/ 96 h 96"/>
                <a:gd name="T14" fmla="*/ 18 w 185"/>
                <a:gd name="T15" fmla="*/ 85 h 96"/>
                <a:gd name="T16" fmla="*/ 29 w 185"/>
                <a:gd name="T17" fmla="*/ 89 h 96"/>
                <a:gd name="T18" fmla="*/ 63 w 185"/>
                <a:gd name="T19" fmla="*/ 23 h 96"/>
                <a:gd name="T20" fmla="*/ 148 w 185"/>
                <a:gd name="T21" fmla="*/ 23 h 96"/>
                <a:gd name="T22" fmla="*/ 122 w 185"/>
                <a:gd name="T23" fmla="*/ 74 h 96"/>
                <a:gd name="T24" fmla="*/ 18 w 185"/>
                <a:gd name="T25" fmla="*/ 74 h 96"/>
                <a:gd name="T26" fmla="*/ 18 w 185"/>
                <a:gd name="T27" fmla="*/ 85 h 96"/>
                <a:gd name="T28" fmla="*/ 29 w 185"/>
                <a:gd name="T29" fmla="*/ 89 h 96"/>
                <a:gd name="T30" fmla="*/ 18 w 185"/>
                <a:gd name="T31" fmla="*/ 8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5" h="96">
                  <a:moveTo>
                    <a:pt x="18" y="85"/>
                  </a:moveTo>
                  <a:lnTo>
                    <a:pt x="18" y="96"/>
                  </a:lnTo>
                  <a:lnTo>
                    <a:pt x="137" y="96"/>
                  </a:lnTo>
                  <a:lnTo>
                    <a:pt x="185" y="0"/>
                  </a:lnTo>
                  <a:lnTo>
                    <a:pt x="48" y="0"/>
                  </a:lnTo>
                  <a:lnTo>
                    <a:pt x="0" y="96"/>
                  </a:lnTo>
                  <a:lnTo>
                    <a:pt x="18" y="96"/>
                  </a:lnTo>
                  <a:lnTo>
                    <a:pt x="18" y="85"/>
                  </a:lnTo>
                  <a:lnTo>
                    <a:pt x="29" y="89"/>
                  </a:lnTo>
                  <a:lnTo>
                    <a:pt x="63" y="23"/>
                  </a:lnTo>
                  <a:lnTo>
                    <a:pt x="148" y="23"/>
                  </a:lnTo>
                  <a:lnTo>
                    <a:pt x="122" y="74"/>
                  </a:lnTo>
                  <a:lnTo>
                    <a:pt x="18" y="74"/>
                  </a:lnTo>
                  <a:lnTo>
                    <a:pt x="18" y="85"/>
                  </a:lnTo>
                  <a:lnTo>
                    <a:pt x="29" y="89"/>
                  </a:lnTo>
                  <a:lnTo>
                    <a:pt x="18" y="85"/>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16" name="Rectangle 128"/>
            <p:cNvSpPr>
              <a:spLocks noChangeArrowheads="1"/>
            </p:cNvSpPr>
            <p:nvPr>
              <p:custDataLst>
                <p:tags r:id="rId130"/>
              </p:custDataLst>
            </p:nvPr>
          </p:nvSpPr>
          <p:spPr bwMode="auto">
            <a:xfrm>
              <a:off x="9996488" y="5184775"/>
              <a:ext cx="1066800" cy="822325"/>
            </a:xfrm>
            <a:prstGeom prst="rect">
              <a:avLst/>
            </a:prstGeom>
            <a:solidFill>
              <a:srgbClr val="9ECFE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17" name="Rectangle 129"/>
            <p:cNvSpPr>
              <a:spLocks noChangeArrowheads="1"/>
            </p:cNvSpPr>
            <p:nvPr>
              <p:custDataLst>
                <p:tags r:id="rId131"/>
              </p:custDataLst>
            </p:nvPr>
          </p:nvSpPr>
          <p:spPr bwMode="auto">
            <a:xfrm>
              <a:off x="9996488" y="5184775"/>
              <a:ext cx="1066800" cy="8223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18" name="Freeform 130"/>
            <p:cNvSpPr/>
            <p:nvPr>
              <p:custDataLst>
                <p:tags r:id="rId132"/>
              </p:custDataLst>
            </p:nvPr>
          </p:nvSpPr>
          <p:spPr bwMode="auto">
            <a:xfrm>
              <a:off x="9977438" y="5167313"/>
              <a:ext cx="1103313" cy="857250"/>
            </a:xfrm>
            <a:custGeom>
              <a:avLst/>
              <a:gdLst>
                <a:gd name="T0" fmla="*/ 182 w 188"/>
                <a:gd name="T1" fmla="*/ 118 h 146"/>
                <a:gd name="T2" fmla="*/ 182 w 188"/>
                <a:gd name="T3" fmla="*/ 131 h 146"/>
                <a:gd name="T4" fmla="*/ 173 w 188"/>
                <a:gd name="T5" fmla="*/ 140 h 146"/>
                <a:gd name="T6" fmla="*/ 6 w 188"/>
                <a:gd name="T7" fmla="*/ 140 h 146"/>
                <a:gd name="T8" fmla="*/ 6 w 188"/>
                <a:gd name="T9" fmla="*/ 6 h 146"/>
                <a:gd name="T10" fmla="*/ 182 w 188"/>
                <a:gd name="T11" fmla="*/ 6 h 146"/>
                <a:gd name="T12" fmla="*/ 182 w 188"/>
                <a:gd name="T13" fmla="*/ 69 h 146"/>
                <a:gd name="T14" fmla="*/ 188 w 188"/>
                <a:gd name="T15" fmla="*/ 69 h 146"/>
                <a:gd name="T16" fmla="*/ 188 w 188"/>
                <a:gd name="T17" fmla="*/ 0 h 146"/>
                <a:gd name="T18" fmla="*/ 0 w 188"/>
                <a:gd name="T19" fmla="*/ 0 h 146"/>
                <a:gd name="T20" fmla="*/ 0 w 188"/>
                <a:gd name="T21" fmla="*/ 146 h 146"/>
                <a:gd name="T22" fmla="*/ 173 w 188"/>
                <a:gd name="T23" fmla="*/ 146 h 146"/>
                <a:gd name="T24" fmla="*/ 188 w 188"/>
                <a:gd name="T25" fmla="*/ 131 h 146"/>
                <a:gd name="T26" fmla="*/ 188 w 188"/>
                <a:gd name="T27" fmla="*/ 118 h 146"/>
                <a:gd name="T28" fmla="*/ 182 w 188"/>
                <a:gd name="T29" fmla="*/ 118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8" h="146">
                  <a:moveTo>
                    <a:pt x="182" y="118"/>
                  </a:moveTo>
                  <a:cubicBezTo>
                    <a:pt x="182" y="131"/>
                    <a:pt x="182" y="131"/>
                    <a:pt x="182" y="131"/>
                  </a:cubicBezTo>
                  <a:cubicBezTo>
                    <a:pt x="182" y="136"/>
                    <a:pt x="178" y="140"/>
                    <a:pt x="173" y="140"/>
                  </a:cubicBezTo>
                  <a:cubicBezTo>
                    <a:pt x="6" y="140"/>
                    <a:pt x="6" y="140"/>
                    <a:pt x="6" y="140"/>
                  </a:cubicBezTo>
                  <a:cubicBezTo>
                    <a:pt x="6" y="6"/>
                    <a:pt x="6" y="6"/>
                    <a:pt x="6" y="6"/>
                  </a:cubicBezTo>
                  <a:cubicBezTo>
                    <a:pt x="182" y="6"/>
                    <a:pt x="182" y="6"/>
                    <a:pt x="182" y="6"/>
                  </a:cubicBezTo>
                  <a:cubicBezTo>
                    <a:pt x="182" y="69"/>
                    <a:pt x="182" y="69"/>
                    <a:pt x="182" y="69"/>
                  </a:cubicBezTo>
                  <a:cubicBezTo>
                    <a:pt x="188" y="69"/>
                    <a:pt x="188" y="69"/>
                    <a:pt x="188" y="69"/>
                  </a:cubicBezTo>
                  <a:cubicBezTo>
                    <a:pt x="188" y="0"/>
                    <a:pt x="188" y="0"/>
                    <a:pt x="188" y="0"/>
                  </a:cubicBezTo>
                  <a:cubicBezTo>
                    <a:pt x="0" y="0"/>
                    <a:pt x="0" y="0"/>
                    <a:pt x="0" y="0"/>
                  </a:cubicBezTo>
                  <a:cubicBezTo>
                    <a:pt x="0" y="146"/>
                    <a:pt x="0" y="146"/>
                    <a:pt x="0" y="146"/>
                  </a:cubicBezTo>
                  <a:cubicBezTo>
                    <a:pt x="173" y="146"/>
                    <a:pt x="173" y="146"/>
                    <a:pt x="173" y="146"/>
                  </a:cubicBezTo>
                  <a:cubicBezTo>
                    <a:pt x="181" y="146"/>
                    <a:pt x="188" y="139"/>
                    <a:pt x="188" y="131"/>
                  </a:cubicBezTo>
                  <a:cubicBezTo>
                    <a:pt x="188" y="118"/>
                    <a:pt x="188" y="118"/>
                    <a:pt x="188" y="118"/>
                  </a:cubicBezTo>
                  <a:cubicBezTo>
                    <a:pt x="182" y="118"/>
                    <a:pt x="182" y="118"/>
                    <a:pt x="182" y="118"/>
                  </a:cubicBezTo>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19" name="Freeform 131"/>
            <p:cNvSpPr/>
            <p:nvPr>
              <p:custDataLst>
                <p:tags r:id="rId133"/>
              </p:custDataLst>
            </p:nvPr>
          </p:nvSpPr>
          <p:spPr bwMode="auto">
            <a:xfrm>
              <a:off x="10031413" y="5184775"/>
              <a:ext cx="1119188" cy="117475"/>
            </a:xfrm>
            <a:custGeom>
              <a:avLst/>
              <a:gdLst>
                <a:gd name="T0" fmla="*/ 705 w 705"/>
                <a:gd name="T1" fmla="*/ 74 h 74"/>
                <a:gd name="T2" fmla="*/ 37 w 705"/>
                <a:gd name="T3" fmla="*/ 74 h 74"/>
                <a:gd name="T4" fmla="*/ 0 w 705"/>
                <a:gd name="T5" fmla="*/ 0 h 74"/>
                <a:gd name="T6" fmla="*/ 672 w 705"/>
                <a:gd name="T7" fmla="*/ 0 h 74"/>
                <a:gd name="T8" fmla="*/ 705 w 705"/>
                <a:gd name="T9" fmla="*/ 74 h 74"/>
              </a:gdLst>
              <a:ahLst/>
              <a:cxnLst>
                <a:cxn ang="0">
                  <a:pos x="T0" y="T1"/>
                </a:cxn>
                <a:cxn ang="0">
                  <a:pos x="T2" y="T3"/>
                </a:cxn>
                <a:cxn ang="0">
                  <a:pos x="T4" y="T5"/>
                </a:cxn>
                <a:cxn ang="0">
                  <a:pos x="T6" y="T7"/>
                </a:cxn>
                <a:cxn ang="0">
                  <a:pos x="T8" y="T9"/>
                </a:cxn>
              </a:cxnLst>
              <a:rect l="0" t="0" r="r" b="b"/>
              <a:pathLst>
                <a:path w="705" h="74">
                  <a:moveTo>
                    <a:pt x="705" y="74"/>
                  </a:moveTo>
                  <a:lnTo>
                    <a:pt x="37" y="74"/>
                  </a:lnTo>
                  <a:lnTo>
                    <a:pt x="0" y="0"/>
                  </a:lnTo>
                  <a:lnTo>
                    <a:pt x="672" y="0"/>
                  </a:lnTo>
                  <a:lnTo>
                    <a:pt x="705" y="74"/>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20" name="Freeform 132"/>
            <p:cNvSpPr/>
            <p:nvPr>
              <p:custDataLst>
                <p:tags r:id="rId134"/>
              </p:custDataLst>
            </p:nvPr>
          </p:nvSpPr>
          <p:spPr bwMode="auto">
            <a:xfrm>
              <a:off x="10001250" y="5167313"/>
              <a:ext cx="1179513" cy="152400"/>
            </a:xfrm>
            <a:custGeom>
              <a:avLst/>
              <a:gdLst>
                <a:gd name="T0" fmla="*/ 724 w 743"/>
                <a:gd name="T1" fmla="*/ 85 h 96"/>
                <a:gd name="T2" fmla="*/ 724 w 743"/>
                <a:gd name="T3" fmla="*/ 74 h 96"/>
                <a:gd name="T4" fmla="*/ 63 w 743"/>
                <a:gd name="T5" fmla="*/ 74 h 96"/>
                <a:gd name="T6" fmla="*/ 37 w 743"/>
                <a:gd name="T7" fmla="*/ 23 h 96"/>
                <a:gd name="T8" fmla="*/ 684 w 743"/>
                <a:gd name="T9" fmla="*/ 23 h 96"/>
                <a:gd name="T10" fmla="*/ 717 w 743"/>
                <a:gd name="T11" fmla="*/ 89 h 96"/>
                <a:gd name="T12" fmla="*/ 724 w 743"/>
                <a:gd name="T13" fmla="*/ 85 h 96"/>
                <a:gd name="T14" fmla="*/ 724 w 743"/>
                <a:gd name="T15" fmla="*/ 74 h 96"/>
                <a:gd name="T16" fmla="*/ 724 w 743"/>
                <a:gd name="T17" fmla="*/ 85 h 96"/>
                <a:gd name="T18" fmla="*/ 735 w 743"/>
                <a:gd name="T19" fmla="*/ 82 h 96"/>
                <a:gd name="T20" fmla="*/ 699 w 743"/>
                <a:gd name="T21" fmla="*/ 0 h 96"/>
                <a:gd name="T22" fmla="*/ 0 w 743"/>
                <a:gd name="T23" fmla="*/ 0 h 96"/>
                <a:gd name="T24" fmla="*/ 48 w 743"/>
                <a:gd name="T25" fmla="*/ 96 h 96"/>
                <a:gd name="T26" fmla="*/ 743 w 743"/>
                <a:gd name="T27" fmla="*/ 96 h 96"/>
                <a:gd name="T28" fmla="*/ 735 w 743"/>
                <a:gd name="T29" fmla="*/ 82 h 96"/>
                <a:gd name="T30" fmla="*/ 724 w 743"/>
                <a:gd name="T31" fmla="*/ 8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43" h="96">
                  <a:moveTo>
                    <a:pt x="724" y="85"/>
                  </a:moveTo>
                  <a:lnTo>
                    <a:pt x="724" y="74"/>
                  </a:lnTo>
                  <a:lnTo>
                    <a:pt x="63" y="74"/>
                  </a:lnTo>
                  <a:lnTo>
                    <a:pt x="37" y="23"/>
                  </a:lnTo>
                  <a:lnTo>
                    <a:pt x="684" y="23"/>
                  </a:lnTo>
                  <a:lnTo>
                    <a:pt x="717" y="89"/>
                  </a:lnTo>
                  <a:lnTo>
                    <a:pt x="724" y="85"/>
                  </a:lnTo>
                  <a:lnTo>
                    <a:pt x="724" y="74"/>
                  </a:lnTo>
                  <a:lnTo>
                    <a:pt x="724" y="85"/>
                  </a:lnTo>
                  <a:lnTo>
                    <a:pt x="735" y="82"/>
                  </a:lnTo>
                  <a:lnTo>
                    <a:pt x="699" y="0"/>
                  </a:lnTo>
                  <a:lnTo>
                    <a:pt x="0" y="0"/>
                  </a:lnTo>
                  <a:lnTo>
                    <a:pt x="48" y="96"/>
                  </a:lnTo>
                  <a:lnTo>
                    <a:pt x="743" y="96"/>
                  </a:lnTo>
                  <a:lnTo>
                    <a:pt x="735" y="82"/>
                  </a:lnTo>
                  <a:lnTo>
                    <a:pt x="724" y="85"/>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21" name="Freeform 133"/>
            <p:cNvSpPr/>
            <p:nvPr>
              <p:custDataLst>
                <p:tags r:id="rId135"/>
              </p:custDataLst>
            </p:nvPr>
          </p:nvSpPr>
          <p:spPr bwMode="auto">
            <a:xfrm>
              <a:off x="5737225" y="5238750"/>
              <a:ext cx="598488" cy="785813"/>
            </a:xfrm>
            <a:custGeom>
              <a:avLst/>
              <a:gdLst>
                <a:gd name="T0" fmla="*/ 67 w 102"/>
                <a:gd name="T1" fmla="*/ 34 h 134"/>
                <a:gd name="T2" fmla="*/ 67 w 102"/>
                <a:gd name="T3" fmla="*/ 15 h 134"/>
                <a:gd name="T4" fmla="*/ 73 w 102"/>
                <a:gd name="T5" fmla="*/ 15 h 134"/>
                <a:gd name="T6" fmla="*/ 76 w 102"/>
                <a:gd name="T7" fmla="*/ 12 h 134"/>
                <a:gd name="T8" fmla="*/ 76 w 102"/>
                <a:gd name="T9" fmla="*/ 4 h 134"/>
                <a:gd name="T10" fmla="*/ 73 w 102"/>
                <a:gd name="T11" fmla="*/ 0 h 134"/>
                <a:gd name="T12" fmla="*/ 33 w 102"/>
                <a:gd name="T13" fmla="*/ 0 h 134"/>
                <a:gd name="T14" fmla="*/ 29 w 102"/>
                <a:gd name="T15" fmla="*/ 4 h 134"/>
                <a:gd name="T16" fmla="*/ 29 w 102"/>
                <a:gd name="T17" fmla="*/ 12 h 134"/>
                <a:gd name="T18" fmla="*/ 33 w 102"/>
                <a:gd name="T19" fmla="*/ 15 h 134"/>
                <a:gd name="T20" fmla="*/ 38 w 102"/>
                <a:gd name="T21" fmla="*/ 15 h 134"/>
                <a:gd name="T22" fmla="*/ 38 w 102"/>
                <a:gd name="T23" fmla="*/ 34 h 134"/>
                <a:gd name="T24" fmla="*/ 3 w 102"/>
                <a:gd name="T25" fmla="*/ 87 h 134"/>
                <a:gd name="T26" fmla="*/ 47 w 102"/>
                <a:gd name="T27" fmla="*/ 130 h 134"/>
                <a:gd name="T28" fmla="*/ 102 w 102"/>
                <a:gd name="T29" fmla="*/ 81 h 134"/>
                <a:gd name="T30" fmla="*/ 67 w 102"/>
                <a:gd name="T31" fmla="*/ 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34">
                  <a:moveTo>
                    <a:pt x="67" y="34"/>
                  </a:moveTo>
                  <a:cubicBezTo>
                    <a:pt x="67" y="15"/>
                    <a:pt x="67" y="15"/>
                    <a:pt x="67" y="15"/>
                  </a:cubicBezTo>
                  <a:cubicBezTo>
                    <a:pt x="73" y="15"/>
                    <a:pt x="73" y="15"/>
                    <a:pt x="73" y="15"/>
                  </a:cubicBezTo>
                  <a:cubicBezTo>
                    <a:pt x="75" y="15"/>
                    <a:pt x="76" y="14"/>
                    <a:pt x="76" y="12"/>
                  </a:cubicBezTo>
                  <a:cubicBezTo>
                    <a:pt x="76" y="4"/>
                    <a:pt x="76" y="4"/>
                    <a:pt x="76" y="4"/>
                  </a:cubicBezTo>
                  <a:cubicBezTo>
                    <a:pt x="76" y="2"/>
                    <a:pt x="75" y="0"/>
                    <a:pt x="73" y="0"/>
                  </a:cubicBezTo>
                  <a:cubicBezTo>
                    <a:pt x="33" y="0"/>
                    <a:pt x="33" y="0"/>
                    <a:pt x="33" y="0"/>
                  </a:cubicBezTo>
                  <a:cubicBezTo>
                    <a:pt x="31" y="0"/>
                    <a:pt x="29" y="2"/>
                    <a:pt x="29" y="4"/>
                  </a:cubicBezTo>
                  <a:cubicBezTo>
                    <a:pt x="29" y="12"/>
                    <a:pt x="29" y="12"/>
                    <a:pt x="29" y="12"/>
                  </a:cubicBezTo>
                  <a:cubicBezTo>
                    <a:pt x="29" y="14"/>
                    <a:pt x="31" y="15"/>
                    <a:pt x="33" y="15"/>
                  </a:cubicBezTo>
                  <a:cubicBezTo>
                    <a:pt x="38" y="15"/>
                    <a:pt x="38" y="15"/>
                    <a:pt x="38" y="15"/>
                  </a:cubicBezTo>
                  <a:cubicBezTo>
                    <a:pt x="38" y="34"/>
                    <a:pt x="38" y="34"/>
                    <a:pt x="38" y="34"/>
                  </a:cubicBezTo>
                  <a:cubicBezTo>
                    <a:pt x="16" y="40"/>
                    <a:pt x="0" y="62"/>
                    <a:pt x="3" y="87"/>
                  </a:cubicBezTo>
                  <a:cubicBezTo>
                    <a:pt x="6" y="110"/>
                    <a:pt x="24" y="128"/>
                    <a:pt x="47" y="130"/>
                  </a:cubicBezTo>
                  <a:cubicBezTo>
                    <a:pt x="77" y="134"/>
                    <a:pt x="102" y="110"/>
                    <a:pt x="102" y="81"/>
                  </a:cubicBezTo>
                  <a:cubicBezTo>
                    <a:pt x="102" y="59"/>
                    <a:pt x="88" y="40"/>
                    <a:pt x="67" y="34"/>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22" name="Oval 134"/>
            <p:cNvSpPr>
              <a:spLocks noChangeArrowheads="1"/>
            </p:cNvSpPr>
            <p:nvPr>
              <p:custDataLst>
                <p:tags r:id="rId136"/>
              </p:custDataLst>
            </p:nvPr>
          </p:nvSpPr>
          <p:spPr bwMode="auto">
            <a:xfrm>
              <a:off x="5808663" y="5478463"/>
              <a:ext cx="468313" cy="469900"/>
            </a:xfrm>
            <a:prstGeom prst="ellipse">
              <a:avLst/>
            </a:pr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23" name="Freeform 135"/>
            <p:cNvSpPr/>
            <p:nvPr>
              <p:custDataLst>
                <p:tags r:id="rId137"/>
              </p:custDataLst>
            </p:nvPr>
          </p:nvSpPr>
          <p:spPr bwMode="auto">
            <a:xfrm>
              <a:off x="5843588" y="5508625"/>
              <a:ext cx="404813" cy="409575"/>
            </a:xfrm>
            <a:custGeom>
              <a:avLst/>
              <a:gdLst>
                <a:gd name="T0" fmla="*/ 66 w 69"/>
                <a:gd name="T1" fmla="*/ 35 h 70"/>
                <a:gd name="T2" fmla="*/ 63 w 69"/>
                <a:gd name="T3" fmla="*/ 35 h 70"/>
                <a:gd name="T4" fmla="*/ 55 w 69"/>
                <a:gd name="T5" fmla="*/ 56 h 70"/>
                <a:gd name="T6" fmla="*/ 34 w 69"/>
                <a:gd name="T7" fmla="*/ 64 h 70"/>
                <a:gd name="T8" fmla="*/ 14 w 69"/>
                <a:gd name="T9" fmla="*/ 56 h 70"/>
                <a:gd name="T10" fmla="*/ 6 w 69"/>
                <a:gd name="T11" fmla="*/ 35 h 70"/>
                <a:gd name="T12" fmla="*/ 14 w 69"/>
                <a:gd name="T13" fmla="*/ 15 h 70"/>
                <a:gd name="T14" fmla="*/ 34 w 69"/>
                <a:gd name="T15" fmla="*/ 6 h 70"/>
                <a:gd name="T16" fmla="*/ 55 w 69"/>
                <a:gd name="T17" fmla="*/ 15 h 70"/>
                <a:gd name="T18" fmla="*/ 63 w 69"/>
                <a:gd name="T19" fmla="*/ 35 h 70"/>
                <a:gd name="T20" fmla="*/ 66 w 69"/>
                <a:gd name="T21" fmla="*/ 35 h 70"/>
                <a:gd name="T22" fmla="*/ 69 w 69"/>
                <a:gd name="T23" fmla="*/ 35 h 70"/>
                <a:gd name="T24" fmla="*/ 34 w 69"/>
                <a:gd name="T25" fmla="*/ 0 h 70"/>
                <a:gd name="T26" fmla="*/ 0 w 69"/>
                <a:gd name="T27" fmla="*/ 35 h 70"/>
                <a:gd name="T28" fmla="*/ 34 w 69"/>
                <a:gd name="T29" fmla="*/ 70 h 70"/>
                <a:gd name="T30" fmla="*/ 69 w 69"/>
                <a:gd name="T31" fmla="*/ 35 h 70"/>
                <a:gd name="T32" fmla="*/ 66 w 69"/>
                <a:gd name="T33"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 h="70">
                  <a:moveTo>
                    <a:pt x="66" y="35"/>
                  </a:moveTo>
                  <a:cubicBezTo>
                    <a:pt x="63" y="35"/>
                    <a:pt x="63" y="35"/>
                    <a:pt x="63" y="35"/>
                  </a:cubicBezTo>
                  <a:cubicBezTo>
                    <a:pt x="63" y="43"/>
                    <a:pt x="60" y="51"/>
                    <a:pt x="55" y="56"/>
                  </a:cubicBezTo>
                  <a:cubicBezTo>
                    <a:pt x="50" y="61"/>
                    <a:pt x="42" y="64"/>
                    <a:pt x="34" y="64"/>
                  </a:cubicBezTo>
                  <a:cubicBezTo>
                    <a:pt x="26" y="64"/>
                    <a:pt x="19" y="61"/>
                    <a:pt x="14" y="56"/>
                  </a:cubicBezTo>
                  <a:cubicBezTo>
                    <a:pt x="9" y="51"/>
                    <a:pt x="6" y="43"/>
                    <a:pt x="6" y="35"/>
                  </a:cubicBezTo>
                  <a:cubicBezTo>
                    <a:pt x="6" y="27"/>
                    <a:pt x="9" y="20"/>
                    <a:pt x="14" y="15"/>
                  </a:cubicBezTo>
                  <a:cubicBezTo>
                    <a:pt x="19" y="10"/>
                    <a:pt x="26" y="6"/>
                    <a:pt x="34" y="6"/>
                  </a:cubicBezTo>
                  <a:cubicBezTo>
                    <a:pt x="42" y="6"/>
                    <a:pt x="50" y="10"/>
                    <a:pt x="55" y="15"/>
                  </a:cubicBezTo>
                  <a:cubicBezTo>
                    <a:pt x="60" y="20"/>
                    <a:pt x="63" y="27"/>
                    <a:pt x="63" y="35"/>
                  </a:cubicBezTo>
                  <a:cubicBezTo>
                    <a:pt x="66" y="35"/>
                    <a:pt x="66" y="35"/>
                    <a:pt x="66" y="35"/>
                  </a:cubicBezTo>
                  <a:cubicBezTo>
                    <a:pt x="69" y="35"/>
                    <a:pt x="69" y="35"/>
                    <a:pt x="69" y="35"/>
                  </a:cubicBezTo>
                  <a:cubicBezTo>
                    <a:pt x="69" y="16"/>
                    <a:pt x="54" y="0"/>
                    <a:pt x="34" y="0"/>
                  </a:cubicBezTo>
                  <a:cubicBezTo>
                    <a:pt x="15" y="0"/>
                    <a:pt x="0" y="16"/>
                    <a:pt x="0" y="35"/>
                  </a:cubicBezTo>
                  <a:cubicBezTo>
                    <a:pt x="0" y="55"/>
                    <a:pt x="15" y="70"/>
                    <a:pt x="34" y="70"/>
                  </a:cubicBezTo>
                  <a:cubicBezTo>
                    <a:pt x="54" y="70"/>
                    <a:pt x="69" y="55"/>
                    <a:pt x="69" y="35"/>
                  </a:cubicBezTo>
                  <a:lnTo>
                    <a:pt x="66" y="35"/>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24" name="Freeform 136"/>
            <p:cNvSpPr/>
            <p:nvPr>
              <p:custDataLst>
                <p:tags r:id="rId138"/>
              </p:custDataLst>
            </p:nvPr>
          </p:nvSpPr>
          <p:spPr bwMode="auto">
            <a:xfrm>
              <a:off x="6096000" y="5532438"/>
              <a:ext cx="76200" cy="368300"/>
            </a:xfrm>
            <a:custGeom>
              <a:avLst/>
              <a:gdLst>
                <a:gd name="T0" fmla="*/ 0 w 13"/>
                <a:gd name="T1" fmla="*/ 3 h 63"/>
                <a:gd name="T2" fmla="*/ 7 w 13"/>
                <a:gd name="T3" fmla="*/ 31 h 63"/>
                <a:gd name="T4" fmla="*/ 0 w 13"/>
                <a:gd name="T5" fmla="*/ 60 h 63"/>
                <a:gd name="T6" fmla="*/ 5 w 13"/>
                <a:gd name="T7" fmla="*/ 63 h 63"/>
                <a:gd name="T8" fmla="*/ 13 w 13"/>
                <a:gd name="T9" fmla="*/ 31 h 63"/>
                <a:gd name="T10" fmla="*/ 5 w 13"/>
                <a:gd name="T11" fmla="*/ 0 h 63"/>
                <a:gd name="T12" fmla="*/ 0 w 13"/>
                <a:gd name="T13" fmla="*/ 3 h 63"/>
              </a:gdLst>
              <a:ahLst/>
              <a:cxnLst>
                <a:cxn ang="0">
                  <a:pos x="T0" y="T1"/>
                </a:cxn>
                <a:cxn ang="0">
                  <a:pos x="T2" y="T3"/>
                </a:cxn>
                <a:cxn ang="0">
                  <a:pos x="T4" y="T5"/>
                </a:cxn>
                <a:cxn ang="0">
                  <a:pos x="T6" y="T7"/>
                </a:cxn>
                <a:cxn ang="0">
                  <a:pos x="T8" y="T9"/>
                </a:cxn>
                <a:cxn ang="0">
                  <a:pos x="T10" y="T11"/>
                </a:cxn>
                <a:cxn ang="0">
                  <a:pos x="T12" y="T13"/>
                </a:cxn>
              </a:cxnLst>
              <a:rect l="0" t="0" r="r" b="b"/>
              <a:pathLst>
                <a:path w="13" h="63">
                  <a:moveTo>
                    <a:pt x="0" y="3"/>
                  </a:moveTo>
                  <a:cubicBezTo>
                    <a:pt x="5" y="10"/>
                    <a:pt x="7" y="20"/>
                    <a:pt x="7" y="31"/>
                  </a:cubicBezTo>
                  <a:cubicBezTo>
                    <a:pt x="7" y="42"/>
                    <a:pt x="5" y="52"/>
                    <a:pt x="0" y="60"/>
                  </a:cubicBezTo>
                  <a:cubicBezTo>
                    <a:pt x="5" y="63"/>
                    <a:pt x="5" y="63"/>
                    <a:pt x="5" y="63"/>
                  </a:cubicBezTo>
                  <a:cubicBezTo>
                    <a:pt x="10" y="54"/>
                    <a:pt x="13" y="43"/>
                    <a:pt x="13" y="31"/>
                  </a:cubicBezTo>
                  <a:cubicBezTo>
                    <a:pt x="13" y="19"/>
                    <a:pt x="10" y="8"/>
                    <a:pt x="5" y="0"/>
                  </a:cubicBezTo>
                  <a:cubicBezTo>
                    <a:pt x="0" y="3"/>
                    <a:pt x="0" y="3"/>
                    <a:pt x="0" y="3"/>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25" name="Freeform 137"/>
            <p:cNvSpPr/>
            <p:nvPr>
              <p:custDataLst>
                <p:tags r:id="rId139"/>
              </p:custDataLst>
            </p:nvPr>
          </p:nvSpPr>
          <p:spPr bwMode="auto">
            <a:xfrm>
              <a:off x="5919788" y="5532438"/>
              <a:ext cx="80963" cy="368300"/>
            </a:xfrm>
            <a:custGeom>
              <a:avLst/>
              <a:gdLst>
                <a:gd name="T0" fmla="*/ 8 w 14"/>
                <a:gd name="T1" fmla="*/ 0 h 63"/>
                <a:gd name="T2" fmla="*/ 0 w 14"/>
                <a:gd name="T3" fmla="*/ 31 h 63"/>
                <a:gd name="T4" fmla="*/ 9 w 14"/>
                <a:gd name="T5" fmla="*/ 63 h 63"/>
                <a:gd name="T6" fmla="*/ 14 w 14"/>
                <a:gd name="T7" fmla="*/ 60 h 63"/>
                <a:gd name="T8" fmla="*/ 6 w 14"/>
                <a:gd name="T9" fmla="*/ 31 h 63"/>
                <a:gd name="T10" fmla="*/ 14 w 14"/>
                <a:gd name="T11" fmla="*/ 3 h 63"/>
                <a:gd name="T12" fmla="*/ 8 w 14"/>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14" h="63">
                  <a:moveTo>
                    <a:pt x="8" y="0"/>
                  </a:moveTo>
                  <a:cubicBezTo>
                    <a:pt x="3" y="8"/>
                    <a:pt x="0" y="19"/>
                    <a:pt x="0" y="31"/>
                  </a:cubicBezTo>
                  <a:cubicBezTo>
                    <a:pt x="0" y="43"/>
                    <a:pt x="3" y="54"/>
                    <a:pt x="9" y="63"/>
                  </a:cubicBezTo>
                  <a:cubicBezTo>
                    <a:pt x="14" y="60"/>
                    <a:pt x="14" y="60"/>
                    <a:pt x="14" y="60"/>
                  </a:cubicBezTo>
                  <a:cubicBezTo>
                    <a:pt x="9" y="52"/>
                    <a:pt x="6" y="42"/>
                    <a:pt x="6" y="31"/>
                  </a:cubicBezTo>
                  <a:cubicBezTo>
                    <a:pt x="6" y="20"/>
                    <a:pt x="9" y="10"/>
                    <a:pt x="14" y="3"/>
                  </a:cubicBezTo>
                  <a:cubicBezTo>
                    <a:pt x="8" y="0"/>
                    <a:pt x="8" y="0"/>
                    <a:pt x="8" y="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26" name="Rectangle 138"/>
            <p:cNvSpPr>
              <a:spLocks noChangeArrowheads="1"/>
            </p:cNvSpPr>
            <p:nvPr>
              <p:custDataLst>
                <p:tags r:id="rId140"/>
              </p:custDataLst>
            </p:nvPr>
          </p:nvSpPr>
          <p:spPr bwMode="auto">
            <a:xfrm>
              <a:off x="6024563" y="5526088"/>
              <a:ext cx="34925" cy="374650"/>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27" name="Freeform 139"/>
            <p:cNvSpPr/>
            <p:nvPr>
              <p:custDataLst>
                <p:tags r:id="rId141"/>
              </p:custDataLst>
            </p:nvPr>
          </p:nvSpPr>
          <p:spPr bwMode="auto">
            <a:xfrm>
              <a:off x="6024563" y="5526088"/>
              <a:ext cx="34925" cy="374650"/>
            </a:xfrm>
            <a:custGeom>
              <a:avLst/>
              <a:gdLst>
                <a:gd name="T0" fmla="*/ 0 w 22"/>
                <a:gd name="T1" fmla="*/ 0 h 236"/>
                <a:gd name="T2" fmla="*/ 0 w 22"/>
                <a:gd name="T3" fmla="*/ 236 h 236"/>
                <a:gd name="T4" fmla="*/ 22 w 22"/>
                <a:gd name="T5" fmla="*/ 236 h 236"/>
                <a:gd name="T6" fmla="*/ 22 w 22"/>
                <a:gd name="T7" fmla="*/ 0 h 236"/>
              </a:gdLst>
              <a:ahLst/>
              <a:cxnLst>
                <a:cxn ang="0">
                  <a:pos x="T0" y="T1"/>
                </a:cxn>
                <a:cxn ang="0">
                  <a:pos x="T2" y="T3"/>
                </a:cxn>
                <a:cxn ang="0">
                  <a:pos x="T4" y="T5"/>
                </a:cxn>
                <a:cxn ang="0">
                  <a:pos x="T6" y="T7"/>
                </a:cxn>
              </a:cxnLst>
              <a:rect l="0" t="0" r="r" b="b"/>
              <a:pathLst>
                <a:path w="22" h="236">
                  <a:moveTo>
                    <a:pt x="0" y="0"/>
                  </a:moveTo>
                  <a:lnTo>
                    <a:pt x="0" y="236"/>
                  </a:lnTo>
                  <a:lnTo>
                    <a:pt x="22" y="236"/>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28" name="Rectangle 140"/>
            <p:cNvSpPr>
              <a:spLocks noChangeArrowheads="1"/>
            </p:cNvSpPr>
            <p:nvPr>
              <p:custDataLst>
                <p:tags r:id="rId142"/>
              </p:custDataLst>
            </p:nvPr>
          </p:nvSpPr>
          <p:spPr bwMode="auto">
            <a:xfrm>
              <a:off x="5861050" y="5695950"/>
              <a:ext cx="369888"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29" name="Freeform 141"/>
            <p:cNvSpPr/>
            <p:nvPr>
              <p:custDataLst>
                <p:tags r:id="rId143"/>
              </p:custDataLst>
            </p:nvPr>
          </p:nvSpPr>
          <p:spPr bwMode="auto">
            <a:xfrm>
              <a:off x="5861050" y="5695950"/>
              <a:ext cx="369888" cy="34925"/>
            </a:xfrm>
            <a:custGeom>
              <a:avLst/>
              <a:gdLst>
                <a:gd name="T0" fmla="*/ 0 w 233"/>
                <a:gd name="T1" fmla="*/ 22 h 22"/>
                <a:gd name="T2" fmla="*/ 233 w 233"/>
                <a:gd name="T3" fmla="*/ 22 h 22"/>
                <a:gd name="T4" fmla="*/ 233 w 233"/>
                <a:gd name="T5" fmla="*/ 0 h 22"/>
                <a:gd name="T6" fmla="*/ 0 w 233"/>
                <a:gd name="T7" fmla="*/ 0 h 22"/>
              </a:gdLst>
              <a:ahLst/>
              <a:cxnLst>
                <a:cxn ang="0">
                  <a:pos x="T0" y="T1"/>
                </a:cxn>
                <a:cxn ang="0">
                  <a:pos x="T2" y="T3"/>
                </a:cxn>
                <a:cxn ang="0">
                  <a:pos x="T4" y="T5"/>
                </a:cxn>
                <a:cxn ang="0">
                  <a:pos x="T6" y="T7"/>
                </a:cxn>
              </a:cxnLst>
              <a:rect l="0" t="0" r="r" b="b"/>
              <a:pathLst>
                <a:path w="233" h="22">
                  <a:moveTo>
                    <a:pt x="0" y="22"/>
                  </a:moveTo>
                  <a:lnTo>
                    <a:pt x="233" y="22"/>
                  </a:lnTo>
                  <a:lnTo>
                    <a:pt x="233"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30" name="Rectangle 142"/>
            <p:cNvSpPr>
              <a:spLocks noChangeArrowheads="1"/>
            </p:cNvSpPr>
            <p:nvPr>
              <p:custDataLst>
                <p:tags r:id="rId144"/>
              </p:custDataLst>
            </p:nvPr>
          </p:nvSpPr>
          <p:spPr bwMode="auto">
            <a:xfrm>
              <a:off x="5884863" y="5608638"/>
              <a:ext cx="32702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31" name="Freeform 143"/>
            <p:cNvSpPr/>
            <p:nvPr>
              <p:custDataLst>
                <p:tags r:id="rId145"/>
              </p:custDataLst>
            </p:nvPr>
          </p:nvSpPr>
          <p:spPr bwMode="auto">
            <a:xfrm>
              <a:off x="5884863" y="5608638"/>
              <a:ext cx="327025" cy="34925"/>
            </a:xfrm>
            <a:custGeom>
              <a:avLst/>
              <a:gdLst>
                <a:gd name="T0" fmla="*/ 0 w 206"/>
                <a:gd name="T1" fmla="*/ 22 h 22"/>
                <a:gd name="T2" fmla="*/ 206 w 206"/>
                <a:gd name="T3" fmla="*/ 22 h 22"/>
                <a:gd name="T4" fmla="*/ 206 w 206"/>
                <a:gd name="T5" fmla="*/ 0 h 22"/>
                <a:gd name="T6" fmla="*/ 0 w 206"/>
                <a:gd name="T7" fmla="*/ 0 h 22"/>
              </a:gdLst>
              <a:ahLst/>
              <a:cxnLst>
                <a:cxn ang="0">
                  <a:pos x="T0" y="T1"/>
                </a:cxn>
                <a:cxn ang="0">
                  <a:pos x="T2" y="T3"/>
                </a:cxn>
                <a:cxn ang="0">
                  <a:pos x="T4" y="T5"/>
                </a:cxn>
                <a:cxn ang="0">
                  <a:pos x="T6" y="T7"/>
                </a:cxn>
              </a:cxnLst>
              <a:rect l="0" t="0" r="r" b="b"/>
              <a:pathLst>
                <a:path w="206" h="22">
                  <a:moveTo>
                    <a:pt x="0" y="22"/>
                  </a:moveTo>
                  <a:lnTo>
                    <a:pt x="206" y="22"/>
                  </a:lnTo>
                  <a:lnTo>
                    <a:pt x="206"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32" name="Rectangle 144"/>
            <p:cNvSpPr>
              <a:spLocks noChangeArrowheads="1"/>
            </p:cNvSpPr>
            <p:nvPr>
              <p:custDataLst>
                <p:tags r:id="rId146"/>
              </p:custDataLst>
            </p:nvPr>
          </p:nvSpPr>
          <p:spPr bwMode="auto">
            <a:xfrm>
              <a:off x="5878513" y="5789613"/>
              <a:ext cx="328613"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33" name="Freeform 145"/>
            <p:cNvSpPr/>
            <p:nvPr>
              <p:custDataLst>
                <p:tags r:id="rId147"/>
              </p:custDataLst>
            </p:nvPr>
          </p:nvSpPr>
          <p:spPr bwMode="auto">
            <a:xfrm>
              <a:off x="5878513" y="5789613"/>
              <a:ext cx="328613" cy="34925"/>
            </a:xfrm>
            <a:custGeom>
              <a:avLst/>
              <a:gdLst>
                <a:gd name="T0" fmla="*/ 0 w 207"/>
                <a:gd name="T1" fmla="*/ 22 h 22"/>
                <a:gd name="T2" fmla="*/ 207 w 207"/>
                <a:gd name="T3" fmla="*/ 22 h 22"/>
                <a:gd name="T4" fmla="*/ 207 w 207"/>
                <a:gd name="T5" fmla="*/ 0 h 22"/>
                <a:gd name="T6" fmla="*/ 0 w 207"/>
                <a:gd name="T7" fmla="*/ 0 h 22"/>
              </a:gdLst>
              <a:ahLst/>
              <a:cxnLst>
                <a:cxn ang="0">
                  <a:pos x="T0" y="T1"/>
                </a:cxn>
                <a:cxn ang="0">
                  <a:pos x="T2" y="T3"/>
                </a:cxn>
                <a:cxn ang="0">
                  <a:pos x="T4" y="T5"/>
                </a:cxn>
                <a:cxn ang="0">
                  <a:pos x="T6" y="T7"/>
                </a:cxn>
              </a:cxnLst>
              <a:rect l="0" t="0" r="r" b="b"/>
              <a:pathLst>
                <a:path w="207" h="22">
                  <a:moveTo>
                    <a:pt x="0" y="22"/>
                  </a:moveTo>
                  <a:lnTo>
                    <a:pt x="207" y="22"/>
                  </a:lnTo>
                  <a:lnTo>
                    <a:pt x="207"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34" name="Rectangle 146"/>
            <p:cNvSpPr>
              <a:spLocks noChangeArrowheads="1"/>
            </p:cNvSpPr>
            <p:nvPr>
              <p:custDataLst>
                <p:tags r:id="rId148"/>
              </p:custDataLst>
            </p:nvPr>
          </p:nvSpPr>
          <p:spPr bwMode="auto">
            <a:xfrm>
              <a:off x="6065838" y="5314950"/>
              <a:ext cx="65088"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35" name="Freeform 147"/>
            <p:cNvSpPr/>
            <p:nvPr>
              <p:custDataLst>
                <p:tags r:id="rId149"/>
              </p:custDataLst>
            </p:nvPr>
          </p:nvSpPr>
          <p:spPr bwMode="auto">
            <a:xfrm>
              <a:off x="6065838" y="5314950"/>
              <a:ext cx="65088" cy="34925"/>
            </a:xfrm>
            <a:custGeom>
              <a:avLst/>
              <a:gdLst>
                <a:gd name="T0" fmla="*/ 0 w 41"/>
                <a:gd name="T1" fmla="*/ 22 h 22"/>
                <a:gd name="T2" fmla="*/ 41 w 41"/>
                <a:gd name="T3" fmla="*/ 22 h 22"/>
                <a:gd name="T4" fmla="*/ 41 w 41"/>
                <a:gd name="T5" fmla="*/ 0 h 22"/>
                <a:gd name="T6" fmla="*/ 0 w 41"/>
                <a:gd name="T7" fmla="*/ 0 h 22"/>
              </a:gdLst>
              <a:ahLst/>
              <a:cxnLst>
                <a:cxn ang="0">
                  <a:pos x="T0" y="T1"/>
                </a:cxn>
                <a:cxn ang="0">
                  <a:pos x="T2" y="T3"/>
                </a:cxn>
                <a:cxn ang="0">
                  <a:pos x="T4" y="T5"/>
                </a:cxn>
                <a:cxn ang="0">
                  <a:pos x="T6" y="T7"/>
                </a:cxn>
              </a:cxnLst>
              <a:rect l="0" t="0" r="r" b="b"/>
              <a:pathLst>
                <a:path w="41" h="22">
                  <a:moveTo>
                    <a:pt x="0" y="22"/>
                  </a:moveTo>
                  <a:lnTo>
                    <a:pt x="41" y="22"/>
                  </a:lnTo>
                  <a:lnTo>
                    <a:pt x="41"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36" name="Freeform 148"/>
            <p:cNvSpPr/>
            <p:nvPr>
              <p:custDataLst>
                <p:tags r:id="rId150"/>
              </p:custDataLst>
            </p:nvPr>
          </p:nvSpPr>
          <p:spPr bwMode="auto">
            <a:xfrm>
              <a:off x="6288088" y="5824538"/>
              <a:ext cx="41275" cy="34925"/>
            </a:xfrm>
            <a:custGeom>
              <a:avLst/>
              <a:gdLst>
                <a:gd name="T0" fmla="*/ 5 w 7"/>
                <a:gd name="T1" fmla="*/ 6 h 6"/>
                <a:gd name="T2" fmla="*/ 7 w 7"/>
                <a:gd name="T3" fmla="*/ 2 h 6"/>
                <a:gd name="T4" fmla="*/ 1 w 7"/>
                <a:gd name="T5" fmla="*/ 0 h 6"/>
                <a:gd name="T6" fmla="*/ 0 w 7"/>
                <a:gd name="T7" fmla="*/ 3 h 6"/>
                <a:gd name="T8" fmla="*/ 5 w 7"/>
                <a:gd name="T9" fmla="*/ 6 h 6"/>
              </a:gdLst>
              <a:ahLst/>
              <a:cxnLst>
                <a:cxn ang="0">
                  <a:pos x="T0" y="T1"/>
                </a:cxn>
                <a:cxn ang="0">
                  <a:pos x="T2" y="T3"/>
                </a:cxn>
                <a:cxn ang="0">
                  <a:pos x="T4" y="T5"/>
                </a:cxn>
                <a:cxn ang="0">
                  <a:pos x="T6" y="T7"/>
                </a:cxn>
                <a:cxn ang="0">
                  <a:pos x="T8" y="T9"/>
                </a:cxn>
              </a:cxnLst>
              <a:rect l="0" t="0" r="r" b="b"/>
              <a:pathLst>
                <a:path w="7" h="6">
                  <a:moveTo>
                    <a:pt x="5" y="6"/>
                  </a:moveTo>
                  <a:cubicBezTo>
                    <a:pt x="6" y="5"/>
                    <a:pt x="6" y="3"/>
                    <a:pt x="7" y="2"/>
                  </a:cubicBezTo>
                  <a:cubicBezTo>
                    <a:pt x="1" y="0"/>
                    <a:pt x="1" y="0"/>
                    <a:pt x="1" y="0"/>
                  </a:cubicBezTo>
                  <a:cubicBezTo>
                    <a:pt x="1" y="1"/>
                    <a:pt x="0" y="2"/>
                    <a:pt x="0" y="3"/>
                  </a:cubicBezTo>
                  <a:cubicBezTo>
                    <a:pt x="5" y="6"/>
                    <a:pt x="5" y="6"/>
                    <a:pt x="5"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37" name="Freeform 149"/>
            <p:cNvSpPr/>
            <p:nvPr>
              <p:custDataLst>
                <p:tags r:id="rId151"/>
              </p:custDataLst>
            </p:nvPr>
          </p:nvSpPr>
          <p:spPr bwMode="auto">
            <a:xfrm>
              <a:off x="5737225" y="5221288"/>
              <a:ext cx="615950" cy="803275"/>
            </a:xfrm>
            <a:custGeom>
              <a:avLst/>
              <a:gdLst>
                <a:gd name="T0" fmla="*/ 104 w 105"/>
                <a:gd name="T1" fmla="*/ 97 h 137"/>
                <a:gd name="T2" fmla="*/ 105 w 105"/>
                <a:gd name="T3" fmla="*/ 84 h 137"/>
                <a:gd name="T4" fmla="*/ 68 w 105"/>
                <a:gd name="T5" fmla="*/ 34 h 137"/>
                <a:gd name="T6" fmla="*/ 67 w 105"/>
                <a:gd name="T7" fmla="*/ 37 h 137"/>
                <a:gd name="T8" fmla="*/ 70 w 105"/>
                <a:gd name="T9" fmla="*/ 37 h 137"/>
                <a:gd name="T10" fmla="*/ 70 w 105"/>
                <a:gd name="T11" fmla="*/ 21 h 137"/>
                <a:gd name="T12" fmla="*/ 73 w 105"/>
                <a:gd name="T13" fmla="*/ 21 h 137"/>
                <a:gd name="T14" fmla="*/ 79 w 105"/>
                <a:gd name="T15" fmla="*/ 15 h 137"/>
                <a:gd name="T16" fmla="*/ 79 w 105"/>
                <a:gd name="T17" fmla="*/ 7 h 137"/>
                <a:gd name="T18" fmla="*/ 73 w 105"/>
                <a:gd name="T19" fmla="*/ 0 h 137"/>
                <a:gd name="T20" fmla="*/ 33 w 105"/>
                <a:gd name="T21" fmla="*/ 0 h 137"/>
                <a:gd name="T22" fmla="*/ 26 w 105"/>
                <a:gd name="T23" fmla="*/ 7 h 137"/>
                <a:gd name="T24" fmla="*/ 26 w 105"/>
                <a:gd name="T25" fmla="*/ 15 h 137"/>
                <a:gd name="T26" fmla="*/ 33 w 105"/>
                <a:gd name="T27" fmla="*/ 21 h 137"/>
                <a:gd name="T28" fmla="*/ 35 w 105"/>
                <a:gd name="T29" fmla="*/ 21 h 137"/>
                <a:gd name="T30" fmla="*/ 35 w 105"/>
                <a:gd name="T31" fmla="*/ 37 h 137"/>
                <a:gd name="T32" fmla="*/ 38 w 105"/>
                <a:gd name="T33" fmla="*/ 37 h 137"/>
                <a:gd name="T34" fmla="*/ 37 w 105"/>
                <a:gd name="T35" fmla="*/ 34 h 137"/>
                <a:gd name="T36" fmla="*/ 0 w 105"/>
                <a:gd name="T37" fmla="*/ 84 h 137"/>
                <a:gd name="T38" fmla="*/ 0 w 105"/>
                <a:gd name="T39" fmla="*/ 91 h 137"/>
                <a:gd name="T40" fmla="*/ 47 w 105"/>
                <a:gd name="T41" fmla="*/ 136 h 137"/>
                <a:gd name="T42" fmla="*/ 53 w 105"/>
                <a:gd name="T43" fmla="*/ 137 h 137"/>
                <a:gd name="T44" fmla="*/ 95 w 105"/>
                <a:gd name="T45" fmla="*/ 116 h 137"/>
                <a:gd name="T46" fmla="*/ 90 w 105"/>
                <a:gd name="T47" fmla="*/ 112 h 137"/>
                <a:gd name="T48" fmla="*/ 53 w 105"/>
                <a:gd name="T49" fmla="*/ 131 h 137"/>
                <a:gd name="T50" fmla="*/ 47 w 105"/>
                <a:gd name="T51" fmla="*/ 130 h 137"/>
                <a:gd name="T52" fmla="*/ 6 w 105"/>
                <a:gd name="T53" fmla="*/ 90 h 137"/>
                <a:gd name="T54" fmla="*/ 6 w 105"/>
                <a:gd name="T55" fmla="*/ 84 h 137"/>
                <a:gd name="T56" fmla="*/ 39 w 105"/>
                <a:gd name="T57" fmla="*/ 39 h 137"/>
                <a:gd name="T58" fmla="*/ 41 w 105"/>
                <a:gd name="T59" fmla="*/ 39 h 137"/>
                <a:gd name="T60" fmla="*/ 41 w 105"/>
                <a:gd name="T61" fmla="*/ 15 h 137"/>
                <a:gd name="T62" fmla="*/ 33 w 105"/>
                <a:gd name="T63" fmla="*/ 15 h 137"/>
                <a:gd name="T64" fmla="*/ 32 w 105"/>
                <a:gd name="T65" fmla="*/ 15 h 137"/>
                <a:gd name="T66" fmla="*/ 32 w 105"/>
                <a:gd name="T67" fmla="*/ 7 h 137"/>
                <a:gd name="T68" fmla="*/ 33 w 105"/>
                <a:gd name="T69" fmla="*/ 6 h 137"/>
                <a:gd name="T70" fmla="*/ 73 w 105"/>
                <a:gd name="T71" fmla="*/ 6 h 137"/>
                <a:gd name="T72" fmla="*/ 73 w 105"/>
                <a:gd name="T73" fmla="*/ 7 h 137"/>
                <a:gd name="T74" fmla="*/ 73 w 105"/>
                <a:gd name="T75" fmla="*/ 15 h 137"/>
                <a:gd name="T76" fmla="*/ 73 w 105"/>
                <a:gd name="T77" fmla="*/ 15 h 137"/>
                <a:gd name="T78" fmla="*/ 64 w 105"/>
                <a:gd name="T79" fmla="*/ 15 h 137"/>
                <a:gd name="T80" fmla="*/ 64 w 105"/>
                <a:gd name="T81" fmla="*/ 39 h 137"/>
                <a:gd name="T82" fmla="*/ 66 w 105"/>
                <a:gd name="T83" fmla="*/ 39 h 137"/>
                <a:gd name="T84" fmla="*/ 99 w 105"/>
                <a:gd name="T85" fmla="*/ 84 h 137"/>
                <a:gd name="T86" fmla="*/ 98 w 105"/>
                <a:gd name="T87" fmla="*/ 95 h 137"/>
                <a:gd name="T88" fmla="*/ 104 w 105"/>
                <a:gd name="T89" fmla="*/ 9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5" h="137">
                  <a:moveTo>
                    <a:pt x="104" y="97"/>
                  </a:moveTo>
                  <a:cubicBezTo>
                    <a:pt x="105" y="93"/>
                    <a:pt x="105" y="88"/>
                    <a:pt x="105" y="84"/>
                  </a:cubicBezTo>
                  <a:cubicBezTo>
                    <a:pt x="105" y="60"/>
                    <a:pt x="90" y="40"/>
                    <a:pt x="68" y="34"/>
                  </a:cubicBezTo>
                  <a:cubicBezTo>
                    <a:pt x="67" y="37"/>
                    <a:pt x="67" y="37"/>
                    <a:pt x="67" y="37"/>
                  </a:cubicBezTo>
                  <a:cubicBezTo>
                    <a:pt x="70" y="37"/>
                    <a:pt x="70" y="37"/>
                    <a:pt x="70" y="37"/>
                  </a:cubicBezTo>
                  <a:cubicBezTo>
                    <a:pt x="70" y="21"/>
                    <a:pt x="70" y="21"/>
                    <a:pt x="70" y="21"/>
                  </a:cubicBezTo>
                  <a:cubicBezTo>
                    <a:pt x="73" y="21"/>
                    <a:pt x="73" y="21"/>
                    <a:pt x="73" y="21"/>
                  </a:cubicBezTo>
                  <a:cubicBezTo>
                    <a:pt x="76" y="21"/>
                    <a:pt x="79" y="18"/>
                    <a:pt x="79" y="15"/>
                  </a:cubicBezTo>
                  <a:cubicBezTo>
                    <a:pt x="79" y="7"/>
                    <a:pt x="79" y="7"/>
                    <a:pt x="79" y="7"/>
                  </a:cubicBezTo>
                  <a:cubicBezTo>
                    <a:pt x="79" y="3"/>
                    <a:pt x="76" y="0"/>
                    <a:pt x="73" y="0"/>
                  </a:cubicBezTo>
                  <a:cubicBezTo>
                    <a:pt x="33" y="0"/>
                    <a:pt x="33" y="0"/>
                    <a:pt x="33" y="0"/>
                  </a:cubicBezTo>
                  <a:cubicBezTo>
                    <a:pt x="29" y="0"/>
                    <a:pt x="26" y="3"/>
                    <a:pt x="26" y="7"/>
                  </a:cubicBezTo>
                  <a:cubicBezTo>
                    <a:pt x="26" y="15"/>
                    <a:pt x="26" y="15"/>
                    <a:pt x="26" y="15"/>
                  </a:cubicBezTo>
                  <a:cubicBezTo>
                    <a:pt x="26" y="18"/>
                    <a:pt x="29" y="21"/>
                    <a:pt x="33" y="21"/>
                  </a:cubicBezTo>
                  <a:cubicBezTo>
                    <a:pt x="35" y="21"/>
                    <a:pt x="35" y="21"/>
                    <a:pt x="35" y="21"/>
                  </a:cubicBezTo>
                  <a:cubicBezTo>
                    <a:pt x="35" y="37"/>
                    <a:pt x="35" y="37"/>
                    <a:pt x="35" y="37"/>
                  </a:cubicBezTo>
                  <a:cubicBezTo>
                    <a:pt x="38" y="37"/>
                    <a:pt x="38" y="37"/>
                    <a:pt x="38" y="37"/>
                  </a:cubicBezTo>
                  <a:cubicBezTo>
                    <a:pt x="37" y="34"/>
                    <a:pt x="37" y="34"/>
                    <a:pt x="37" y="34"/>
                  </a:cubicBezTo>
                  <a:cubicBezTo>
                    <a:pt x="16" y="40"/>
                    <a:pt x="0" y="60"/>
                    <a:pt x="0" y="84"/>
                  </a:cubicBezTo>
                  <a:cubicBezTo>
                    <a:pt x="0" y="86"/>
                    <a:pt x="0" y="88"/>
                    <a:pt x="0" y="91"/>
                  </a:cubicBezTo>
                  <a:cubicBezTo>
                    <a:pt x="3" y="115"/>
                    <a:pt x="23" y="134"/>
                    <a:pt x="47" y="136"/>
                  </a:cubicBezTo>
                  <a:cubicBezTo>
                    <a:pt x="49" y="137"/>
                    <a:pt x="51" y="137"/>
                    <a:pt x="53" y="137"/>
                  </a:cubicBezTo>
                  <a:cubicBezTo>
                    <a:pt x="70" y="137"/>
                    <a:pt x="85" y="128"/>
                    <a:pt x="95" y="116"/>
                  </a:cubicBezTo>
                  <a:cubicBezTo>
                    <a:pt x="90" y="112"/>
                    <a:pt x="90" y="112"/>
                    <a:pt x="90" y="112"/>
                  </a:cubicBezTo>
                  <a:cubicBezTo>
                    <a:pt x="82" y="123"/>
                    <a:pt x="68" y="131"/>
                    <a:pt x="53" y="131"/>
                  </a:cubicBezTo>
                  <a:cubicBezTo>
                    <a:pt x="51" y="131"/>
                    <a:pt x="49" y="131"/>
                    <a:pt x="47" y="130"/>
                  </a:cubicBezTo>
                  <a:cubicBezTo>
                    <a:pt x="26" y="128"/>
                    <a:pt x="9" y="111"/>
                    <a:pt x="6" y="90"/>
                  </a:cubicBezTo>
                  <a:cubicBezTo>
                    <a:pt x="6" y="88"/>
                    <a:pt x="6" y="86"/>
                    <a:pt x="6" y="84"/>
                  </a:cubicBezTo>
                  <a:cubicBezTo>
                    <a:pt x="6" y="63"/>
                    <a:pt x="20" y="45"/>
                    <a:pt x="39" y="39"/>
                  </a:cubicBezTo>
                  <a:cubicBezTo>
                    <a:pt x="41" y="39"/>
                    <a:pt x="41" y="39"/>
                    <a:pt x="41" y="39"/>
                  </a:cubicBezTo>
                  <a:cubicBezTo>
                    <a:pt x="41" y="15"/>
                    <a:pt x="41" y="15"/>
                    <a:pt x="41" y="15"/>
                  </a:cubicBezTo>
                  <a:cubicBezTo>
                    <a:pt x="33" y="15"/>
                    <a:pt x="33" y="15"/>
                    <a:pt x="33" y="15"/>
                  </a:cubicBezTo>
                  <a:cubicBezTo>
                    <a:pt x="32" y="15"/>
                    <a:pt x="32" y="15"/>
                    <a:pt x="32" y="15"/>
                  </a:cubicBezTo>
                  <a:cubicBezTo>
                    <a:pt x="32" y="7"/>
                    <a:pt x="32" y="7"/>
                    <a:pt x="32" y="7"/>
                  </a:cubicBezTo>
                  <a:cubicBezTo>
                    <a:pt x="33" y="6"/>
                    <a:pt x="33" y="6"/>
                    <a:pt x="33" y="6"/>
                  </a:cubicBezTo>
                  <a:cubicBezTo>
                    <a:pt x="73" y="6"/>
                    <a:pt x="73" y="6"/>
                    <a:pt x="73" y="6"/>
                  </a:cubicBezTo>
                  <a:cubicBezTo>
                    <a:pt x="73" y="7"/>
                    <a:pt x="73" y="7"/>
                    <a:pt x="73" y="7"/>
                  </a:cubicBezTo>
                  <a:cubicBezTo>
                    <a:pt x="73" y="15"/>
                    <a:pt x="73" y="15"/>
                    <a:pt x="73" y="15"/>
                  </a:cubicBezTo>
                  <a:cubicBezTo>
                    <a:pt x="73" y="15"/>
                    <a:pt x="73" y="15"/>
                    <a:pt x="73" y="15"/>
                  </a:cubicBezTo>
                  <a:cubicBezTo>
                    <a:pt x="64" y="15"/>
                    <a:pt x="64" y="15"/>
                    <a:pt x="64" y="15"/>
                  </a:cubicBezTo>
                  <a:cubicBezTo>
                    <a:pt x="64" y="39"/>
                    <a:pt x="64" y="39"/>
                    <a:pt x="64" y="39"/>
                  </a:cubicBezTo>
                  <a:cubicBezTo>
                    <a:pt x="66" y="39"/>
                    <a:pt x="66" y="39"/>
                    <a:pt x="66" y="39"/>
                  </a:cubicBezTo>
                  <a:cubicBezTo>
                    <a:pt x="86" y="45"/>
                    <a:pt x="99" y="63"/>
                    <a:pt x="99" y="84"/>
                  </a:cubicBezTo>
                  <a:cubicBezTo>
                    <a:pt x="99" y="88"/>
                    <a:pt x="99" y="92"/>
                    <a:pt x="98" y="95"/>
                  </a:cubicBezTo>
                  <a:cubicBezTo>
                    <a:pt x="104" y="97"/>
                    <a:pt x="104" y="97"/>
                    <a:pt x="104" y="97"/>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38" name="Freeform 150"/>
            <p:cNvSpPr/>
            <p:nvPr>
              <p:custDataLst>
                <p:tags r:id="rId152"/>
              </p:custDataLst>
            </p:nvPr>
          </p:nvSpPr>
          <p:spPr bwMode="auto">
            <a:xfrm>
              <a:off x="5872163" y="4903788"/>
              <a:ext cx="452438" cy="300038"/>
            </a:xfrm>
            <a:custGeom>
              <a:avLst/>
              <a:gdLst>
                <a:gd name="T0" fmla="*/ 33 w 77"/>
                <a:gd name="T1" fmla="*/ 51 h 51"/>
                <a:gd name="T2" fmla="*/ 33 w 77"/>
                <a:gd name="T3" fmla="*/ 48 h 51"/>
                <a:gd name="T4" fmla="*/ 15 w 77"/>
                <a:gd name="T5" fmla="*/ 30 h 51"/>
                <a:gd name="T6" fmla="*/ 10 w 77"/>
                <a:gd name="T7" fmla="*/ 30 h 51"/>
                <a:gd name="T8" fmla="*/ 6 w 77"/>
                <a:gd name="T9" fmla="*/ 26 h 51"/>
                <a:gd name="T10" fmla="*/ 10 w 77"/>
                <a:gd name="T11" fmla="*/ 22 h 51"/>
                <a:gd name="T12" fmla="*/ 67 w 77"/>
                <a:gd name="T13" fmla="*/ 22 h 51"/>
                <a:gd name="T14" fmla="*/ 77 w 77"/>
                <a:gd name="T15" fmla="*/ 12 h 51"/>
                <a:gd name="T16" fmla="*/ 77 w 77"/>
                <a:gd name="T17" fmla="*/ 11 h 51"/>
                <a:gd name="T18" fmla="*/ 67 w 77"/>
                <a:gd name="T19" fmla="*/ 0 h 51"/>
                <a:gd name="T20" fmla="*/ 33 w 77"/>
                <a:gd name="T21" fmla="*/ 0 h 51"/>
                <a:gd name="T22" fmla="*/ 33 w 77"/>
                <a:gd name="T23" fmla="*/ 6 h 51"/>
                <a:gd name="T24" fmla="*/ 67 w 77"/>
                <a:gd name="T25" fmla="*/ 6 h 51"/>
                <a:gd name="T26" fmla="*/ 71 w 77"/>
                <a:gd name="T27" fmla="*/ 11 h 51"/>
                <a:gd name="T28" fmla="*/ 71 w 77"/>
                <a:gd name="T29" fmla="*/ 12 h 51"/>
                <a:gd name="T30" fmla="*/ 67 w 77"/>
                <a:gd name="T31" fmla="*/ 16 h 51"/>
                <a:gd name="T32" fmla="*/ 10 w 77"/>
                <a:gd name="T33" fmla="*/ 16 h 51"/>
                <a:gd name="T34" fmla="*/ 0 w 77"/>
                <a:gd name="T35" fmla="*/ 26 h 51"/>
                <a:gd name="T36" fmla="*/ 10 w 77"/>
                <a:gd name="T37" fmla="*/ 36 h 51"/>
                <a:gd name="T38" fmla="*/ 15 w 77"/>
                <a:gd name="T39" fmla="*/ 36 h 51"/>
                <a:gd name="T40" fmla="*/ 27 w 77"/>
                <a:gd name="T41" fmla="*/ 48 h 51"/>
                <a:gd name="T42" fmla="*/ 27 w 77"/>
                <a:gd name="T43" fmla="*/ 51 h 51"/>
                <a:gd name="T44" fmla="*/ 33 w 77"/>
                <a:gd name="T45"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7" h="51">
                  <a:moveTo>
                    <a:pt x="33" y="51"/>
                  </a:moveTo>
                  <a:cubicBezTo>
                    <a:pt x="33" y="48"/>
                    <a:pt x="33" y="48"/>
                    <a:pt x="33" y="48"/>
                  </a:cubicBezTo>
                  <a:cubicBezTo>
                    <a:pt x="33" y="38"/>
                    <a:pt x="25" y="30"/>
                    <a:pt x="15" y="30"/>
                  </a:cubicBezTo>
                  <a:cubicBezTo>
                    <a:pt x="10" y="30"/>
                    <a:pt x="10" y="30"/>
                    <a:pt x="10" y="30"/>
                  </a:cubicBezTo>
                  <a:cubicBezTo>
                    <a:pt x="8" y="30"/>
                    <a:pt x="6" y="29"/>
                    <a:pt x="6" y="26"/>
                  </a:cubicBezTo>
                  <a:cubicBezTo>
                    <a:pt x="6" y="24"/>
                    <a:pt x="8" y="22"/>
                    <a:pt x="10" y="22"/>
                  </a:cubicBezTo>
                  <a:cubicBezTo>
                    <a:pt x="67" y="22"/>
                    <a:pt x="67" y="22"/>
                    <a:pt x="67" y="22"/>
                  </a:cubicBezTo>
                  <a:cubicBezTo>
                    <a:pt x="72" y="22"/>
                    <a:pt x="77" y="18"/>
                    <a:pt x="77" y="12"/>
                  </a:cubicBezTo>
                  <a:cubicBezTo>
                    <a:pt x="77" y="11"/>
                    <a:pt x="77" y="11"/>
                    <a:pt x="77" y="11"/>
                  </a:cubicBezTo>
                  <a:cubicBezTo>
                    <a:pt x="77" y="5"/>
                    <a:pt x="72" y="0"/>
                    <a:pt x="67" y="0"/>
                  </a:cubicBezTo>
                  <a:cubicBezTo>
                    <a:pt x="33" y="0"/>
                    <a:pt x="33" y="0"/>
                    <a:pt x="33" y="0"/>
                  </a:cubicBezTo>
                  <a:cubicBezTo>
                    <a:pt x="33" y="6"/>
                    <a:pt x="33" y="6"/>
                    <a:pt x="33" y="6"/>
                  </a:cubicBezTo>
                  <a:cubicBezTo>
                    <a:pt x="67" y="6"/>
                    <a:pt x="67" y="6"/>
                    <a:pt x="67" y="6"/>
                  </a:cubicBezTo>
                  <a:cubicBezTo>
                    <a:pt x="69" y="6"/>
                    <a:pt x="71" y="8"/>
                    <a:pt x="71" y="11"/>
                  </a:cubicBezTo>
                  <a:cubicBezTo>
                    <a:pt x="71" y="12"/>
                    <a:pt x="71" y="12"/>
                    <a:pt x="71" y="12"/>
                  </a:cubicBezTo>
                  <a:cubicBezTo>
                    <a:pt x="71" y="14"/>
                    <a:pt x="69" y="16"/>
                    <a:pt x="67" y="16"/>
                  </a:cubicBezTo>
                  <a:cubicBezTo>
                    <a:pt x="10" y="16"/>
                    <a:pt x="10" y="16"/>
                    <a:pt x="10" y="16"/>
                  </a:cubicBezTo>
                  <a:cubicBezTo>
                    <a:pt x="5" y="16"/>
                    <a:pt x="0" y="21"/>
                    <a:pt x="0" y="26"/>
                  </a:cubicBezTo>
                  <a:cubicBezTo>
                    <a:pt x="0" y="32"/>
                    <a:pt x="5" y="36"/>
                    <a:pt x="10" y="36"/>
                  </a:cubicBezTo>
                  <a:cubicBezTo>
                    <a:pt x="15" y="36"/>
                    <a:pt x="15" y="36"/>
                    <a:pt x="15" y="36"/>
                  </a:cubicBezTo>
                  <a:cubicBezTo>
                    <a:pt x="22" y="37"/>
                    <a:pt x="27" y="42"/>
                    <a:pt x="27" y="48"/>
                  </a:cubicBezTo>
                  <a:cubicBezTo>
                    <a:pt x="27" y="51"/>
                    <a:pt x="27" y="51"/>
                    <a:pt x="27" y="51"/>
                  </a:cubicBezTo>
                  <a:cubicBezTo>
                    <a:pt x="33" y="51"/>
                    <a:pt x="33" y="51"/>
                    <a:pt x="33" y="51"/>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39" name="Rectangle 151"/>
            <p:cNvSpPr>
              <a:spLocks noChangeArrowheads="1"/>
            </p:cNvSpPr>
            <p:nvPr>
              <p:custDataLst>
                <p:tags r:id="rId153"/>
              </p:custDataLst>
            </p:nvPr>
          </p:nvSpPr>
          <p:spPr bwMode="auto">
            <a:xfrm>
              <a:off x="5591175" y="4903788"/>
              <a:ext cx="446088"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40" name="Freeform 152"/>
            <p:cNvSpPr/>
            <p:nvPr>
              <p:custDataLst>
                <p:tags r:id="rId154"/>
              </p:custDataLst>
            </p:nvPr>
          </p:nvSpPr>
          <p:spPr bwMode="auto">
            <a:xfrm>
              <a:off x="5591175" y="4903788"/>
              <a:ext cx="446088" cy="34925"/>
            </a:xfrm>
            <a:custGeom>
              <a:avLst/>
              <a:gdLst>
                <a:gd name="T0" fmla="*/ 0 w 281"/>
                <a:gd name="T1" fmla="*/ 22 h 22"/>
                <a:gd name="T2" fmla="*/ 281 w 281"/>
                <a:gd name="T3" fmla="*/ 22 h 22"/>
                <a:gd name="T4" fmla="*/ 281 w 281"/>
                <a:gd name="T5" fmla="*/ 0 h 22"/>
                <a:gd name="T6" fmla="*/ 0 w 281"/>
                <a:gd name="T7" fmla="*/ 0 h 22"/>
              </a:gdLst>
              <a:ahLst/>
              <a:cxnLst>
                <a:cxn ang="0">
                  <a:pos x="T0" y="T1"/>
                </a:cxn>
                <a:cxn ang="0">
                  <a:pos x="T2" y="T3"/>
                </a:cxn>
                <a:cxn ang="0">
                  <a:pos x="T4" y="T5"/>
                </a:cxn>
                <a:cxn ang="0">
                  <a:pos x="T6" y="T7"/>
                </a:cxn>
              </a:cxnLst>
              <a:rect l="0" t="0" r="r" b="b"/>
              <a:pathLst>
                <a:path w="281" h="22">
                  <a:moveTo>
                    <a:pt x="0" y="22"/>
                  </a:moveTo>
                  <a:lnTo>
                    <a:pt x="281" y="22"/>
                  </a:lnTo>
                  <a:lnTo>
                    <a:pt x="281"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41" name="Rectangle 153"/>
            <p:cNvSpPr>
              <a:spLocks noChangeArrowheads="1"/>
            </p:cNvSpPr>
            <p:nvPr>
              <p:custDataLst>
                <p:tags r:id="rId155"/>
              </p:custDataLst>
            </p:nvPr>
          </p:nvSpPr>
          <p:spPr bwMode="auto">
            <a:xfrm>
              <a:off x="5937250" y="4845050"/>
              <a:ext cx="222250"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42" name="Freeform 154"/>
            <p:cNvSpPr/>
            <p:nvPr>
              <p:custDataLst>
                <p:tags r:id="rId156"/>
              </p:custDataLst>
            </p:nvPr>
          </p:nvSpPr>
          <p:spPr bwMode="auto">
            <a:xfrm>
              <a:off x="5937250" y="4845050"/>
              <a:ext cx="222250" cy="34925"/>
            </a:xfrm>
            <a:custGeom>
              <a:avLst/>
              <a:gdLst>
                <a:gd name="T0" fmla="*/ 0 w 140"/>
                <a:gd name="T1" fmla="*/ 22 h 22"/>
                <a:gd name="T2" fmla="*/ 140 w 140"/>
                <a:gd name="T3" fmla="*/ 22 h 22"/>
                <a:gd name="T4" fmla="*/ 140 w 140"/>
                <a:gd name="T5" fmla="*/ 0 h 22"/>
                <a:gd name="T6" fmla="*/ 0 w 140"/>
                <a:gd name="T7" fmla="*/ 0 h 22"/>
              </a:gdLst>
              <a:ahLst/>
              <a:cxnLst>
                <a:cxn ang="0">
                  <a:pos x="T0" y="T1"/>
                </a:cxn>
                <a:cxn ang="0">
                  <a:pos x="T2" y="T3"/>
                </a:cxn>
                <a:cxn ang="0">
                  <a:pos x="T4" y="T5"/>
                </a:cxn>
                <a:cxn ang="0">
                  <a:pos x="T6" y="T7"/>
                </a:cxn>
              </a:cxnLst>
              <a:rect l="0" t="0" r="r" b="b"/>
              <a:pathLst>
                <a:path w="140" h="22">
                  <a:moveTo>
                    <a:pt x="0" y="22"/>
                  </a:moveTo>
                  <a:lnTo>
                    <a:pt x="140" y="22"/>
                  </a:lnTo>
                  <a:lnTo>
                    <a:pt x="140"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43" name="Freeform 155"/>
            <p:cNvSpPr/>
            <p:nvPr>
              <p:custDataLst>
                <p:tags r:id="rId157"/>
              </p:custDataLst>
            </p:nvPr>
          </p:nvSpPr>
          <p:spPr bwMode="auto">
            <a:xfrm>
              <a:off x="6986588" y="3806825"/>
              <a:ext cx="757238" cy="546100"/>
            </a:xfrm>
            <a:custGeom>
              <a:avLst/>
              <a:gdLst>
                <a:gd name="T0" fmla="*/ 121 w 129"/>
                <a:gd name="T1" fmla="*/ 93 h 93"/>
                <a:gd name="T2" fmla="*/ 8 w 129"/>
                <a:gd name="T3" fmla="*/ 93 h 93"/>
                <a:gd name="T4" fmla="*/ 0 w 129"/>
                <a:gd name="T5" fmla="*/ 85 h 93"/>
                <a:gd name="T6" fmla="*/ 0 w 129"/>
                <a:gd name="T7" fmla="*/ 8 h 93"/>
                <a:gd name="T8" fmla="*/ 8 w 129"/>
                <a:gd name="T9" fmla="*/ 0 h 93"/>
                <a:gd name="T10" fmla="*/ 121 w 129"/>
                <a:gd name="T11" fmla="*/ 0 h 93"/>
                <a:gd name="T12" fmla="*/ 129 w 129"/>
                <a:gd name="T13" fmla="*/ 8 h 93"/>
                <a:gd name="T14" fmla="*/ 129 w 129"/>
                <a:gd name="T15" fmla="*/ 85 h 93"/>
                <a:gd name="T16" fmla="*/ 121 w 129"/>
                <a:gd name="T17"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9" h="93">
                  <a:moveTo>
                    <a:pt x="121" y="93"/>
                  </a:moveTo>
                  <a:cubicBezTo>
                    <a:pt x="8" y="93"/>
                    <a:pt x="8" y="93"/>
                    <a:pt x="8" y="93"/>
                  </a:cubicBezTo>
                  <a:cubicBezTo>
                    <a:pt x="4" y="93"/>
                    <a:pt x="0" y="90"/>
                    <a:pt x="0" y="85"/>
                  </a:cubicBezTo>
                  <a:cubicBezTo>
                    <a:pt x="0" y="8"/>
                    <a:pt x="0" y="8"/>
                    <a:pt x="0" y="8"/>
                  </a:cubicBezTo>
                  <a:cubicBezTo>
                    <a:pt x="0" y="3"/>
                    <a:pt x="4" y="0"/>
                    <a:pt x="8" y="0"/>
                  </a:cubicBezTo>
                  <a:cubicBezTo>
                    <a:pt x="121" y="0"/>
                    <a:pt x="121" y="0"/>
                    <a:pt x="121" y="0"/>
                  </a:cubicBezTo>
                  <a:cubicBezTo>
                    <a:pt x="126" y="0"/>
                    <a:pt x="129" y="3"/>
                    <a:pt x="129" y="8"/>
                  </a:cubicBezTo>
                  <a:cubicBezTo>
                    <a:pt x="129" y="85"/>
                    <a:pt x="129" y="85"/>
                    <a:pt x="129" y="85"/>
                  </a:cubicBezTo>
                  <a:cubicBezTo>
                    <a:pt x="129" y="90"/>
                    <a:pt x="126" y="93"/>
                    <a:pt x="121" y="9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44" name="Freeform 156"/>
            <p:cNvSpPr/>
            <p:nvPr>
              <p:custDataLst>
                <p:tags r:id="rId158"/>
              </p:custDataLst>
            </p:nvPr>
          </p:nvSpPr>
          <p:spPr bwMode="auto">
            <a:xfrm>
              <a:off x="6986588" y="3806825"/>
              <a:ext cx="757238" cy="117475"/>
            </a:xfrm>
            <a:custGeom>
              <a:avLst/>
              <a:gdLst>
                <a:gd name="T0" fmla="*/ 0 w 129"/>
                <a:gd name="T1" fmla="*/ 20 h 20"/>
                <a:gd name="T2" fmla="*/ 0 w 129"/>
                <a:gd name="T3" fmla="*/ 6 h 20"/>
                <a:gd name="T4" fmla="*/ 6 w 129"/>
                <a:gd name="T5" fmla="*/ 0 h 20"/>
                <a:gd name="T6" fmla="*/ 123 w 129"/>
                <a:gd name="T7" fmla="*/ 0 h 20"/>
                <a:gd name="T8" fmla="*/ 129 w 129"/>
                <a:gd name="T9" fmla="*/ 6 h 20"/>
                <a:gd name="T10" fmla="*/ 129 w 129"/>
                <a:gd name="T11" fmla="*/ 20 h 20"/>
                <a:gd name="T12" fmla="*/ 0 w 129"/>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29" h="20">
                  <a:moveTo>
                    <a:pt x="0" y="20"/>
                  </a:moveTo>
                  <a:cubicBezTo>
                    <a:pt x="0" y="6"/>
                    <a:pt x="0" y="6"/>
                    <a:pt x="0" y="6"/>
                  </a:cubicBezTo>
                  <a:cubicBezTo>
                    <a:pt x="0" y="2"/>
                    <a:pt x="3" y="0"/>
                    <a:pt x="6" y="0"/>
                  </a:cubicBezTo>
                  <a:cubicBezTo>
                    <a:pt x="123" y="0"/>
                    <a:pt x="123" y="0"/>
                    <a:pt x="123" y="0"/>
                  </a:cubicBezTo>
                  <a:cubicBezTo>
                    <a:pt x="126" y="0"/>
                    <a:pt x="129" y="2"/>
                    <a:pt x="129" y="6"/>
                  </a:cubicBezTo>
                  <a:cubicBezTo>
                    <a:pt x="129" y="20"/>
                    <a:pt x="129" y="20"/>
                    <a:pt x="129" y="20"/>
                  </a:cubicBezTo>
                  <a:lnTo>
                    <a:pt x="0" y="20"/>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45" name="Freeform 157"/>
            <p:cNvSpPr/>
            <p:nvPr>
              <p:custDataLst>
                <p:tags r:id="rId159"/>
              </p:custDataLst>
            </p:nvPr>
          </p:nvSpPr>
          <p:spPr bwMode="auto">
            <a:xfrm>
              <a:off x="6969125" y="3789363"/>
              <a:ext cx="457200" cy="169863"/>
            </a:xfrm>
            <a:custGeom>
              <a:avLst/>
              <a:gdLst>
                <a:gd name="T0" fmla="*/ 6 w 78"/>
                <a:gd name="T1" fmla="*/ 29 h 29"/>
                <a:gd name="T2" fmla="*/ 6 w 78"/>
                <a:gd name="T3" fmla="*/ 9 h 29"/>
                <a:gd name="T4" fmla="*/ 9 w 78"/>
                <a:gd name="T5" fmla="*/ 6 h 29"/>
                <a:gd name="T6" fmla="*/ 23 w 78"/>
                <a:gd name="T7" fmla="*/ 6 h 29"/>
                <a:gd name="T8" fmla="*/ 78 w 78"/>
                <a:gd name="T9" fmla="*/ 6 h 29"/>
                <a:gd name="T10" fmla="*/ 78 w 78"/>
                <a:gd name="T11" fmla="*/ 0 h 29"/>
                <a:gd name="T12" fmla="*/ 23 w 78"/>
                <a:gd name="T13" fmla="*/ 0 h 29"/>
                <a:gd name="T14" fmla="*/ 9 w 78"/>
                <a:gd name="T15" fmla="*/ 0 h 29"/>
                <a:gd name="T16" fmla="*/ 0 w 78"/>
                <a:gd name="T17" fmla="*/ 9 h 29"/>
                <a:gd name="T18" fmla="*/ 0 w 78"/>
                <a:gd name="T19" fmla="*/ 29 h 29"/>
                <a:gd name="T20" fmla="*/ 6 w 78"/>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8" h="29">
                  <a:moveTo>
                    <a:pt x="6" y="29"/>
                  </a:moveTo>
                  <a:cubicBezTo>
                    <a:pt x="6" y="9"/>
                    <a:pt x="6" y="9"/>
                    <a:pt x="6" y="9"/>
                  </a:cubicBezTo>
                  <a:cubicBezTo>
                    <a:pt x="6" y="7"/>
                    <a:pt x="7" y="6"/>
                    <a:pt x="9" y="6"/>
                  </a:cubicBezTo>
                  <a:cubicBezTo>
                    <a:pt x="23" y="6"/>
                    <a:pt x="23" y="6"/>
                    <a:pt x="23" y="6"/>
                  </a:cubicBezTo>
                  <a:cubicBezTo>
                    <a:pt x="78" y="6"/>
                    <a:pt x="78" y="6"/>
                    <a:pt x="78" y="6"/>
                  </a:cubicBezTo>
                  <a:cubicBezTo>
                    <a:pt x="78" y="0"/>
                    <a:pt x="78" y="0"/>
                    <a:pt x="78" y="0"/>
                  </a:cubicBezTo>
                  <a:cubicBezTo>
                    <a:pt x="23" y="0"/>
                    <a:pt x="23" y="0"/>
                    <a:pt x="23" y="0"/>
                  </a:cubicBezTo>
                  <a:cubicBezTo>
                    <a:pt x="9" y="0"/>
                    <a:pt x="9" y="0"/>
                    <a:pt x="9" y="0"/>
                  </a:cubicBezTo>
                  <a:cubicBezTo>
                    <a:pt x="4" y="0"/>
                    <a:pt x="0" y="4"/>
                    <a:pt x="0" y="9"/>
                  </a:cubicBezTo>
                  <a:cubicBezTo>
                    <a:pt x="0" y="29"/>
                    <a:pt x="0" y="29"/>
                    <a:pt x="0" y="29"/>
                  </a:cubicBezTo>
                  <a:cubicBezTo>
                    <a:pt x="6" y="29"/>
                    <a:pt x="6" y="29"/>
                    <a:pt x="6" y="29"/>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46" name="Freeform 158"/>
            <p:cNvSpPr/>
            <p:nvPr>
              <p:custDataLst>
                <p:tags r:id="rId160"/>
              </p:custDataLst>
            </p:nvPr>
          </p:nvSpPr>
          <p:spPr bwMode="auto">
            <a:xfrm>
              <a:off x="6969125" y="3789363"/>
              <a:ext cx="792163" cy="581025"/>
            </a:xfrm>
            <a:custGeom>
              <a:avLst/>
              <a:gdLst>
                <a:gd name="T0" fmla="*/ 104 w 135"/>
                <a:gd name="T1" fmla="*/ 6 h 99"/>
                <a:gd name="T2" fmla="*/ 126 w 135"/>
                <a:gd name="T3" fmla="*/ 6 h 99"/>
                <a:gd name="T4" fmla="*/ 129 w 135"/>
                <a:gd name="T5" fmla="*/ 9 h 99"/>
                <a:gd name="T6" fmla="*/ 129 w 135"/>
                <a:gd name="T7" fmla="*/ 90 h 99"/>
                <a:gd name="T8" fmla="*/ 126 w 135"/>
                <a:gd name="T9" fmla="*/ 93 h 99"/>
                <a:gd name="T10" fmla="*/ 9 w 135"/>
                <a:gd name="T11" fmla="*/ 93 h 99"/>
                <a:gd name="T12" fmla="*/ 6 w 135"/>
                <a:gd name="T13" fmla="*/ 90 h 99"/>
                <a:gd name="T14" fmla="*/ 6 w 135"/>
                <a:gd name="T15" fmla="*/ 79 h 99"/>
                <a:gd name="T16" fmla="*/ 0 w 135"/>
                <a:gd name="T17" fmla="*/ 79 h 99"/>
                <a:gd name="T18" fmla="*/ 0 w 135"/>
                <a:gd name="T19" fmla="*/ 90 h 99"/>
                <a:gd name="T20" fmla="*/ 9 w 135"/>
                <a:gd name="T21" fmla="*/ 99 h 99"/>
                <a:gd name="T22" fmla="*/ 126 w 135"/>
                <a:gd name="T23" fmla="*/ 99 h 99"/>
                <a:gd name="T24" fmla="*/ 135 w 135"/>
                <a:gd name="T25" fmla="*/ 90 h 99"/>
                <a:gd name="T26" fmla="*/ 135 w 135"/>
                <a:gd name="T27" fmla="*/ 9 h 99"/>
                <a:gd name="T28" fmla="*/ 126 w 135"/>
                <a:gd name="T29" fmla="*/ 0 h 99"/>
                <a:gd name="T30" fmla="*/ 104 w 135"/>
                <a:gd name="T31" fmla="*/ 0 h 99"/>
                <a:gd name="T32" fmla="*/ 104 w 135"/>
                <a:gd name="T33" fmla="*/ 6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5" h="99">
                  <a:moveTo>
                    <a:pt x="104" y="6"/>
                  </a:moveTo>
                  <a:cubicBezTo>
                    <a:pt x="126" y="6"/>
                    <a:pt x="126" y="6"/>
                    <a:pt x="126" y="6"/>
                  </a:cubicBezTo>
                  <a:cubicBezTo>
                    <a:pt x="128" y="6"/>
                    <a:pt x="129" y="7"/>
                    <a:pt x="129" y="9"/>
                  </a:cubicBezTo>
                  <a:cubicBezTo>
                    <a:pt x="129" y="90"/>
                    <a:pt x="129" y="90"/>
                    <a:pt x="129" y="90"/>
                  </a:cubicBezTo>
                  <a:cubicBezTo>
                    <a:pt x="129" y="92"/>
                    <a:pt x="128" y="93"/>
                    <a:pt x="126" y="93"/>
                  </a:cubicBezTo>
                  <a:cubicBezTo>
                    <a:pt x="9" y="93"/>
                    <a:pt x="9" y="93"/>
                    <a:pt x="9" y="93"/>
                  </a:cubicBezTo>
                  <a:cubicBezTo>
                    <a:pt x="7" y="93"/>
                    <a:pt x="6" y="92"/>
                    <a:pt x="6" y="90"/>
                  </a:cubicBezTo>
                  <a:cubicBezTo>
                    <a:pt x="6" y="79"/>
                    <a:pt x="6" y="79"/>
                    <a:pt x="6" y="79"/>
                  </a:cubicBezTo>
                  <a:cubicBezTo>
                    <a:pt x="0" y="79"/>
                    <a:pt x="0" y="79"/>
                    <a:pt x="0" y="79"/>
                  </a:cubicBezTo>
                  <a:cubicBezTo>
                    <a:pt x="0" y="90"/>
                    <a:pt x="0" y="90"/>
                    <a:pt x="0" y="90"/>
                  </a:cubicBezTo>
                  <a:cubicBezTo>
                    <a:pt x="0" y="95"/>
                    <a:pt x="4" y="99"/>
                    <a:pt x="9" y="99"/>
                  </a:cubicBezTo>
                  <a:cubicBezTo>
                    <a:pt x="126" y="99"/>
                    <a:pt x="126" y="99"/>
                    <a:pt x="126" y="99"/>
                  </a:cubicBezTo>
                  <a:cubicBezTo>
                    <a:pt x="131" y="99"/>
                    <a:pt x="135" y="95"/>
                    <a:pt x="135" y="90"/>
                  </a:cubicBezTo>
                  <a:cubicBezTo>
                    <a:pt x="135" y="9"/>
                    <a:pt x="135" y="9"/>
                    <a:pt x="135" y="9"/>
                  </a:cubicBezTo>
                  <a:cubicBezTo>
                    <a:pt x="135" y="4"/>
                    <a:pt x="131" y="0"/>
                    <a:pt x="126" y="0"/>
                  </a:cubicBezTo>
                  <a:cubicBezTo>
                    <a:pt x="104" y="0"/>
                    <a:pt x="104" y="0"/>
                    <a:pt x="104" y="0"/>
                  </a:cubicBezTo>
                  <a:cubicBezTo>
                    <a:pt x="104" y="6"/>
                    <a:pt x="104" y="6"/>
                    <a:pt x="104"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47" name="Rectangle 159"/>
            <p:cNvSpPr>
              <a:spLocks noChangeArrowheads="1"/>
            </p:cNvSpPr>
            <p:nvPr>
              <p:custDataLst>
                <p:tags r:id="rId161"/>
              </p:custDataLst>
            </p:nvPr>
          </p:nvSpPr>
          <p:spPr bwMode="auto">
            <a:xfrm>
              <a:off x="7485063" y="3789363"/>
              <a:ext cx="71438"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48" name="Freeform 160"/>
            <p:cNvSpPr/>
            <p:nvPr>
              <p:custDataLst>
                <p:tags r:id="rId162"/>
              </p:custDataLst>
            </p:nvPr>
          </p:nvSpPr>
          <p:spPr bwMode="auto">
            <a:xfrm>
              <a:off x="7485063" y="3789363"/>
              <a:ext cx="71438" cy="34925"/>
            </a:xfrm>
            <a:custGeom>
              <a:avLst/>
              <a:gdLst>
                <a:gd name="T0" fmla="*/ 0 w 45"/>
                <a:gd name="T1" fmla="*/ 22 h 22"/>
                <a:gd name="T2" fmla="*/ 45 w 45"/>
                <a:gd name="T3" fmla="*/ 22 h 22"/>
                <a:gd name="T4" fmla="*/ 45 w 45"/>
                <a:gd name="T5" fmla="*/ 0 h 22"/>
                <a:gd name="T6" fmla="*/ 0 w 45"/>
                <a:gd name="T7" fmla="*/ 0 h 22"/>
              </a:gdLst>
              <a:ahLst/>
              <a:cxnLst>
                <a:cxn ang="0">
                  <a:pos x="T0" y="T1"/>
                </a:cxn>
                <a:cxn ang="0">
                  <a:pos x="T2" y="T3"/>
                </a:cxn>
                <a:cxn ang="0">
                  <a:pos x="T4" y="T5"/>
                </a:cxn>
                <a:cxn ang="0">
                  <a:pos x="T6" y="T7"/>
                </a:cxn>
              </a:cxnLst>
              <a:rect l="0" t="0" r="r" b="b"/>
              <a:pathLst>
                <a:path w="45" h="22">
                  <a:moveTo>
                    <a:pt x="0" y="22"/>
                  </a:moveTo>
                  <a:lnTo>
                    <a:pt x="45" y="22"/>
                  </a:lnTo>
                  <a:lnTo>
                    <a:pt x="45"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49" name="Rectangle 161"/>
            <p:cNvSpPr>
              <a:spLocks noChangeArrowheads="1"/>
            </p:cNvSpPr>
            <p:nvPr>
              <p:custDataLst>
                <p:tags r:id="rId163"/>
              </p:custDataLst>
            </p:nvPr>
          </p:nvSpPr>
          <p:spPr bwMode="auto">
            <a:xfrm>
              <a:off x="6986588" y="3906838"/>
              <a:ext cx="757238"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50" name="Freeform 162"/>
            <p:cNvSpPr/>
            <p:nvPr>
              <p:custDataLst>
                <p:tags r:id="rId164"/>
              </p:custDataLst>
            </p:nvPr>
          </p:nvSpPr>
          <p:spPr bwMode="auto">
            <a:xfrm>
              <a:off x="6986588" y="3906838"/>
              <a:ext cx="757238" cy="34925"/>
            </a:xfrm>
            <a:custGeom>
              <a:avLst/>
              <a:gdLst>
                <a:gd name="T0" fmla="*/ 0 w 477"/>
                <a:gd name="T1" fmla="*/ 22 h 22"/>
                <a:gd name="T2" fmla="*/ 477 w 477"/>
                <a:gd name="T3" fmla="*/ 22 h 22"/>
                <a:gd name="T4" fmla="*/ 477 w 477"/>
                <a:gd name="T5" fmla="*/ 0 h 22"/>
                <a:gd name="T6" fmla="*/ 0 w 477"/>
                <a:gd name="T7" fmla="*/ 0 h 22"/>
              </a:gdLst>
              <a:ahLst/>
              <a:cxnLst>
                <a:cxn ang="0">
                  <a:pos x="T0" y="T1"/>
                </a:cxn>
                <a:cxn ang="0">
                  <a:pos x="T2" y="T3"/>
                </a:cxn>
                <a:cxn ang="0">
                  <a:pos x="T4" y="T5"/>
                </a:cxn>
                <a:cxn ang="0">
                  <a:pos x="T6" y="T7"/>
                </a:cxn>
              </a:cxnLst>
              <a:rect l="0" t="0" r="r" b="b"/>
              <a:pathLst>
                <a:path w="477" h="22">
                  <a:moveTo>
                    <a:pt x="0" y="22"/>
                  </a:moveTo>
                  <a:lnTo>
                    <a:pt x="477" y="22"/>
                  </a:lnTo>
                  <a:lnTo>
                    <a:pt x="477"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51" name="Rectangle 163"/>
            <p:cNvSpPr>
              <a:spLocks noChangeArrowheads="1"/>
            </p:cNvSpPr>
            <p:nvPr>
              <p:custDataLst>
                <p:tags r:id="rId165"/>
              </p:custDataLst>
            </p:nvPr>
          </p:nvSpPr>
          <p:spPr bwMode="auto">
            <a:xfrm>
              <a:off x="7075488" y="3852863"/>
              <a:ext cx="28575"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52" name="Freeform 164"/>
            <p:cNvSpPr/>
            <p:nvPr>
              <p:custDataLst>
                <p:tags r:id="rId166"/>
              </p:custDataLst>
            </p:nvPr>
          </p:nvSpPr>
          <p:spPr bwMode="auto">
            <a:xfrm>
              <a:off x="7075488" y="3852863"/>
              <a:ext cx="28575" cy="36513"/>
            </a:xfrm>
            <a:custGeom>
              <a:avLst/>
              <a:gdLst>
                <a:gd name="T0" fmla="*/ 0 w 18"/>
                <a:gd name="T1" fmla="*/ 23 h 23"/>
                <a:gd name="T2" fmla="*/ 18 w 18"/>
                <a:gd name="T3" fmla="*/ 23 h 23"/>
                <a:gd name="T4" fmla="*/ 18 w 18"/>
                <a:gd name="T5" fmla="*/ 0 h 23"/>
                <a:gd name="T6" fmla="*/ 0 w 18"/>
                <a:gd name="T7" fmla="*/ 0 h 23"/>
              </a:gdLst>
              <a:ahLst/>
              <a:cxnLst>
                <a:cxn ang="0">
                  <a:pos x="T0" y="T1"/>
                </a:cxn>
                <a:cxn ang="0">
                  <a:pos x="T2" y="T3"/>
                </a:cxn>
                <a:cxn ang="0">
                  <a:pos x="T4" y="T5"/>
                </a:cxn>
                <a:cxn ang="0">
                  <a:pos x="T6" y="T7"/>
                </a:cxn>
              </a:cxnLst>
              <a:rect l="0" t="0" r="r" b="b"/>
              <a:pathLst>
                <a:path w="18" h="23">
                  <a:moveTo>
                    <a:pt x="0" y="23"/>
                  </a:moveTo>
                  <a:lnTo>
                    <a:pt x="18" y="23"/>
                  </a:lnTo>
                  <a:lnTo>
                    <a:pt x="1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53" name="Rectangle 165"/>
            <p:cNvSpPr>
              <a:spLocks noChangeArrowheads="1"/>
            </p:cNvSpPr>
            <p:nvPr>
              <p:custDataLst>
                <p:tags r:id="rId167"/>
              </p:custDataLst>
            </p:nvPr>
          </p:nvSpPr>
          <p:spPr bwMode="auto">
            <a:xfrm>
              <a:off x="7145338" y="3852863"/>
              <a:ext cx="28575"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54" name="Freeform 166"/>
            <p:cNvSpPr/>
            <p:nvPr>
              <p:custDataLst>
                <p:tags r:id="rId168"/>
              </p:custDataLst>
            </p:nvPr>
          </p:nvSpPr>
          <p:spPr bwMode="auto">
            <a:xfrm>
              <a:off x="7145338" y="3852863"/>
              <a:ext cx="28575" cy="36513"/>
            </a:xfrm>
            <a:custGeom>
              <a:avLst/>
              <a:gdLst>
                <a:gd name="T0" fmla="*/ 0 w 18"/>
                <a:gd name="T1" fmla="*/ 23 h 23"/>
                <a:gd name="T2" fmla="*/ 18 w 18"/>
                <a:gd name="T3" fmla="*/ 23 h 23"/>
                <a:gd name="T4" fmla="*/ 18 w 18"/>
                <a:gd name="T5" fmla="*/ 0 h 23"/>
                <a:gd name="T6" fmla="*/ 0 w 18"/>
                <a:gd name="T7" fmla="*/ 0 h 23"/>
              </a:gdLst>
              <a:ahLst/>
              <a:cxnLst>
                <a:cxn ang="0">
                  <a:pos x="T0" y="T1"/>
                </a:cxn>
                <a:cxn ang="0">
                  <a:pos x="T2" y="T3"/>
                </a:cxn>
                <a:cxn ang="0">
                  <a:pos x="T4" y="T5"/>
                </a:cxn>
                <a:cxn ang="0">
                  <a:pos x="T6" y="T7"/>
                </a:cxn>
              </a:cxnLst>
              <a:rect l="0" t="0" r="r" b="b"/>
              <a:pathLst>
                <a:path w="18" h="23">
                  <a:moveTo>
                    <a:pt x="0" y="23"/>
                  </a:moveTo>
                  <a:lnTo>
                    <a:pt x="18" y="23"/>
                  </a:lnTo>
                  <a:lnTo>
                    <a:pt x="1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55" name="Rectangle 167"/>
            <p:cNvSpPr>
              <a:spLocks noChangeArrowheads="1"/>
            </p:cNvSpPr>
            <p:nvPr>
              <p:custDataLst>
                <p:tags r:id="rId169"/>
              </p:custDataLst>
            </p:nvPr>
          </p:nvSpPr>
          <p:spPr bwMode="auto">
            <a:xfrm>
              <a:off x="7215188" y="3852863"/>
              <a:ext cx="30163"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56" name="Freeform 168"/>
            <p:cNvSpPr/>
            <p:nvPr>
              <p:custDataLst>
                <p:tags r:id="rId170"/>
              </p:custDataLst>
            </p:nvPr>
          </p:nvSpPr>
          <p:spPr bwMode="auto">
            <a:xfrm>
              <a:off x="7215188" y="3852863"/>
              <a:ext cx="30163" cy="36513"/>
            </a:xfrm>
            <a:custGeom>
              <a:avLst/>
              <a:gdLst>
                <a:gd name="T0" fmla="*/ 0 w 19"/>
                <a:gd name="T1" fmla="*/ 23 h 23"/>
                <a:gd name="T2" fmla="*/ 19 w 19"/>
                <a:gd name="T3" fmla="*/ 23 h 23"/>
                <a:gd name="T4" fmla="*/ 19 w 19"/>
                <a:gd name="T5" fmla="*/ 0 h 23"/>
                <a:gd name="T6" fmla="*/ 0 w 19"/>
                <a:gd name="T7" fmla="*/ 0 h 23"/>
              </a:gdLst>
              <a:ahLst/>
              <a:cxnLst>
                <a:cxn ang="0">
                  <a:pos x="T0" y="T1"/>
                </a:cxn>
                <a:cxn ang="0">
                  <a:pos x="T2" y="T3"/>
                </a:cxn>
                <a:cxn ang="0">
                  <a:pos x="T4" y="T5"/>
                </a:cxn>
                <a:cxn ang="0">
                  <a:pos x="T6" y="T7"/>
                </a:cxn>
              </a:cxnLst>
              <a:rect l="0" t="0" r="r" b="b"/>
              <a:pathLst>
                <a:path w="19" h="23">
                  <a:moveTo>
                    <a:pt x="0" y="23"/>
                  </a:moveTo>
                  <a:lnTo>
                    <a:pt x="19" y="23"/>
                  </a:lnTo>
                  <a:lnTo>
                    <a:pt x="19"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57" name="Freeform 169"/>
            <p:cNvSpPr/>
            <p:nvPr>
              <p:custDataLst>
                <p:tags r:id="rId171"/>
              </p:custDataLst>
            </p:nvPr>
          </p:nvSpPr>
          <p:spPr bwMode="auto">
            <a:xfrm>
              <a:off x="6940550" y="3994150"/>
              <a:ext cx="98425" cy="234950"/>
            </a:xfrm>
            <a:custGeom>
              <a:avLst/>
              <a:gdLst>
                <a:gd name="T0" fmla="*/ 9 w 17"/>
                <a:gd name="T1" fmla="*/ 40 h 40"/>
                <a:gd name="T2" fmla="*/ 9 w 17"/>
                <a:gd name="T3" fmla="*/ 40 h 40"/>
                <a:gd name="T4" fmla="*/ 0 w 17"/>
                <a:gd name="T5" fmla="*/ 31 h 40"/>
                <a:gd name="T6" fmla="*/ 0 w 17"/>
                <a:gd name="T7" fmla="*/ 8 h 40"/>
                <a:gd name="T8" fmla="*/ 9 w 17"/>
                <a:gd name="T9" fmla="*/ 0 h 40"/>
                <a:gd name="T10" fmla="*/ 17 w 17"/>
                <a:gd name="T11" fmla="*/ 8 h 40"/>
                <a:gd name="T12" fmla="*/ 17 w 17"/>
                <a:gd name="T13" fmla="*/ 31 h 40"/>
                <a:gd name="T14" fmla="*/ 9 w 17"/>
                <a:gd name="T15" fmla="*/ 4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40">
                  <a:moveTo>
                    <a:pt x="9" y="40"/>
                  </a:moveTo>
                  <a:cubicBezTo>
                    <a:pt x="9" y="40"/>
                    <a:pt x="9" y="40"/>
                    <a:pt x="9" y="40"/>
                  </a:cubicBezTo>
                  <a:cubicBezTo>
                    <a:pt x="4" y="40"/>
                    <a:pt x="0" y="36"/>
                    <a:pt x="0" y="31"/>
                  </a:cubicBezTo>
                  <a:cubicBezTo>
                    <a:pt x="0" y="8"/>
                    <a:pt x="0" y="8"/>
                    <a:pt x="0" y="8"/>
                  </a:cubicBezTo>
                  <a:cubicBezTo>
                    <a:pt x="0" y="4"/>
                    <a:pt x="4" y="0"/>
                    <a:pt x="9" y="0"/>
                  </a:cubicBezTo>
                  <a:cubicBezTo>
                    <a:pt x="13" y="0"/>
                    <a:pt x="17" y="4"/>
                    <a:pt x="17" y="8"/>
                  </a:cubicBezTo>
                  <a:cubicBezTo>
                    <a:pt x="17" y="31"/>
                    <a:pt x="17" y="31"/>
                    <a:pt x="17" y="31"/>
                  </a:cubicBezTo>
                  <a:cubicBezTo>
                    <a:pt x="17" y="36"/>
                    <a:pt x="13" y="40"/>
                    <a:pt x="9" y="40"/>
                  </a:cubicBez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58" name="Freeform 170"/>
            <p:cNvSpPr/>
            <p:nvPr>
              <p:custDataLst>
                <p:tags r:id="rId172"/>
              </p:custDataLst>
            </p:nvPr>
          </p:nvSpPr>
          <p:spPr bwMode="auto">
            <a:xfrm>
              <a:off x="6923088" y="3976688"/>
              <a:ext cx="133350" cy="269875"/>
            </a:xfrm>
            <a:custGeom>
              <a:avLst/>
              <a:gdLst>
                <a:gd name="T0" fmla="*/ 12 w 23"/>
                <a:gd name="T1" fmla="*/ 43 h 46"/>
                <a:gd name="T2" fmla="*/ 12 w 23"/>
                <a:gd name="T3" fmla="*/ 40 h 46"/>
                <a:gd name="T4" fmla="*/ 8 w 23"/>
                <a:gd name="T5" fmla="*/ 38 h 46"/>
                <a:gd name="T6" fmla="*/ 6 w 23"/>
                <a:gd name="T7" fmla="*/ 34 h 46"/>
                <a:gd name="T8" fmla="*/ 6 w 23"/>
                <a:gd name="T9" fmla="*/ 11 h 46"/>
                <a:gd name="T10" fmla="*/ 8 w 23"/>
                <a:gd name="T11" fmla="*/ 7 h 46"/>
                <a:gd name="T12" fmla="*/ 12 w 23"/>
                <a:gd name="T13" fmla="*/ 6 h 46"/>
                <a:gd name="T14" fmla="*/ 16 w 23"/>
                <a:gd name="T15" fmla="*/ 7 h 46"/>
                <a:gd name="T16" fmla="*/ 17 w 23"/>
                <a:gd name="T17" fmla="*/ 11 h 46"/>
                <a:gd name="T18" fmla="*/ 17 w 23"/>
                <a:gd name="T19" fmla="*/ 34 h 46"/>
                <a:gd name="T20" fmla="*/ 16 w 23"/>
                <a:gd name="T21" fmla="*/ 38 h 46"/>
                <a:gd name="T22" fmla="*/ 12 w 23"/>
                <a:gd name="T23" fmla="*/ 40 h 46"/>
                <a:gd name="T24" fmla="*/ 12 w 23"/>
                <a:gd name="T25" fmla="*/ 43 h 46"/>
                <a:gd name="T26" fmla="*/ 12 w 23"/>
                <a:gd name="T27" fmla="*/ 46 h 46"/>
                <a:gd name="T28" fmla="*/ 23 w 23"/>
                <a:gd name="T29" fmla="*/ 34 h 46"/>
                <a:gd name="T30" fmla="*/ 23 w 23"/>
                <a:gd name="T31" fmla="*/ 11 h 46"/>
                <a:gd name="T32" fmla="*/ 12 w 23"/>
                <a:gd name="T33" fmla="*/ 0 h 46"/>
                <a:gd name="T34" fmla="*/ 0 w 23"/>
                <a:gd name="T35" fmla="*/ 11 h 46"/>
                <a:gd name="T36" fmla="*/ 0 w 23"/>
                <a:gd name="T37" fmla="*/ 34 h 46"/>
                <a:gd name="T38" fmla="*/ 12 w 23"/>
                <a:gd name="T39" fmla="*/ 46 h 46"/>
                <a:gd name="T40" fmla="*/ 12 w 23"/>
                <a:gd name="T41" fmla="*/ 4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 h="46">
                  <a:moveTo>
                    <a:pt x="12" y="43"/>
                  </a:moveTo>
                  <a:cubicBezTo>
                    <a:pt x="12" y="40"/>
                    <a:pt x="12" y="40"/>
                    <a:pt x="12" y="40"/>
                  </a:cubicBezTo>
                  <a:cubicBezTo>
                    <a:pt x="10" y="40"/>
                    <a:pt x="9" y="39"/>
                    <a:pt x="8" y="38"/>
                  </a:cubicBezTo>
                  <a:cubicBezTo>
                    <a:pt x="7" y="37"/>
                    <a:pt x="6" y="35"/>
                    <a:pt x="6" y="34"/>
                  </a:cubicBezTo>
                  <a:cubicBezTo>
                    <a:pt x="6" y="11"/>
                    <a:pt x="6" y="11"/>
                    <a:pt x="6" y="11"/>
                  </a:cubicBezTo>
                  <a:cubicBezTo>
                    <a:pt x="6" y="10"/>
                    <a:pt x="7" y="8"/>
                    <a:pt x="8" y="7"/>
                  </a:cubicBezTo>
                  <a:cubicBezTo>
                    <a:pt x="9" y="6"/>
                    <a:pt x="10" y="6"/>
                    <a:pt x="12" y="6"/>
                  </a:cubicBezTo>
                  <a:cubicBezTo>
                    <a:pt x="13" y="6"/>
                    <a:pt x="15" y="6"/>
                    <a:pt x="16" y="7"/>
                  </a:cubicBezTo>
                  <a:cubicBezTo>
                    <a:pt x="17" y="8"/>
                    <a:pt x="17" y="10"/>
                    <a:pt x="17" y="11"/>
                  </a:cubicBezTo>
                  <a:cubicBezTo>
                    <a:pt x="17" y="34"/>
                    <a:pt x="17" y="34"/>
                    <a:pt x="17" y="34"/>
                  </a:cubicBezTo>
                  <a:cubicBezTo>
                    <a:pt x="17" y="35"/>
                    <a:pt x="17" y="37"/>
                    <a:pt x="16" y="38"/>
                  </a:cubicBezTo>
                  <a:cubicBezTo>
                    <a:pt x="15" y="39"/>
                    <a:pt x="13" y="40"/>
                    <a:pt x="12" y="40"/>
                  </a:cubicBezTo>
                  <a:cubicBezTo>
                    <a:pt x="12" y="43"/>
                    <a:pt x="12" y="43"/>
                    <a:pt x="12" y="43"/>
                  </a:cubicBezTo>
                  <a:cubicBezTo>
                    <a:pt x="12" y="46"/>
                    <a:pt x="12" y="46"/>
                    <a:pt x="12" y="46"/>
                  </a:cubicBezTo>
                  <a:cubicBezTo>
                    <a:pt x="18" y="46"/>
                    <a:pt x="23" y="40"/>
                    <a:pt x="23" y="34"/>
                  </a:cubicBezTo>
                  <a:cubicBezTo>
                    <a:pt x="23" y="11"/>
                    <a:pt x="23" y="11"/>
                    <a:pt x="23" y="11"/>
                  </a:cubicBezTo>
                  <a:cubicBezTo>
                    <a:pt x="23" y="5"/>
                    <a:pt x="18" y="0"/>
                    <a:pt x="12" y="0"/>
                  </a:cubicBezTo>
                  <a:cubicBezTo>
                    <a:pt x="5" y="0"/>
                    <a:pt x="0" y="5"/>
                    <a:pt x="0" y="11"/>
                  </a:cubicBezTo>
                  <a:cubicBezTo>
                    <a:pt x="0" y="34"/>
                    <a:pt x="0" y="34"/>
                    <a:pt x="0" y="34"/>
                  </a:cubicBezTo>
                  <a:cubicBezTo>
                    <a:pt x="0" y="40"/>
                    <a:pt x="5" y="46"/>
                    <a:pt x="12" y="46"/>
                  </a:cubicBezTo>
                  <a:lnTo>
                    <a:pt x="12" y="43"/>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59" name="Freeform 171"/>
            <p:cNvSpPr/>
            <p:nvPr>
              <p:custDataLst>
                <p:tags r:id="rId173"/>
              </p:custDataLst>
            </p:nvPr>
          </p:nvSpPr>
          <p:spPr bwMode="auto">
            <a:xfrm>
              <a:off x="6834188" y="4052888"/>
              <a:ext cx="117475" cy="117475"/>
            </a:xfrm>
            <a:custGeom>
              <a:avLst/>
              <a:gdLst>
                <a:gd name="T0" fmla="*/ 10 w 20"/>
                <a:gd name="T1" fmla="*/ 17 h 20"/>
                <a:gd name="T2" fmla="*/ 10 w 20"/>
                <a:gd name="T3" fmla="*/ 14 h 20"/>
                <a:gd name="T4" fmla="*/ 7 w 20"/>
                <a:gd name="T5" fmla="*/ 12 h 20"/>
                <a:gd name="T6" fmla="*/ 6 w 20"/>
                <a:gd name="T7" fmla="*/ 10 h 20"/>
                <a:gd name="T8" fmla="*/ 7 w 20"/>
                <a:gd name="T9" fmla="*/ 7 h 20"/>
                <a:gd name="T10" fmla="*/ 10 w 20"/>
                <a:gd name="T11" fmla="*/ 6 h 20"/>
                <a:gd name="T12" fmla="*/ 13 w 20"/>
                <a:gd name="T13" fmla="*/ 7 h 20"/>
                <a:gd name="T14" fmla="*/ 14 w 20"/>
                <a:gd name="T15" fmla="*/ 10 h 20"/>
                <a:gd name="T16" fmla="*/ 13 w 20"/>
                <a:gd name="T17" fmla="*/ 12 h 20"/>
                <a:gd name="T18" fmla="*/ 10 w 20"/>
                <a:gd name="T19" fmla="*/ 14 h 20"/>
                <a:gd name="T20" fmla="*/ 10 w 20"/>
                <a:gd name="T21" fmla="*/ 17 h 20"/>
                <a:gd name="T22" fmla="*/ 10 w 20"/>
                <a:gd name="T23" fmla="*/ 20 h 20"/>
                <a:gd name="T24" fmla="*/ 20 w 20"/>
                <a:gd name="T25" fmla="*/ 10 h 20"/>
                <a:gd name="T26" fmla="*/ 10 w 20"/>
                <a:gd name="T27" fmla="*/ 0 h 20"/>
                <a:gd name="T28" fmla="*/ 0 w 20"/>
                <a:gd name="T29" fmla="*/ 10 h 20"/>
                <a:gd name="T30" fmla="*/ 10 w 20"/>
                <a:gd name="T31" fmla="*/ 20 h 20"/>
                <a:gd name="T32" fmla="*/ 10 w 20"/>
                <a:gd name="T33" fmla="*/ 1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0">
                  <a:moveTo>
                    <a:pt x="10" y="17"/>
                  </a:moveTo>
                  <a:cubicBezTo>
                    <a:pt x="10" y="14"/>
                    <a:pt x="10" y="14"/>
                    <a:pt x="10" y="14"/>
                  </a:cubicBezTo>
                  <a:cubicBezTo>
                    <a:pt x="9" y="14"/>
                    <a:pt x="8" y="13"/>
                    <a:pt x="7" y="12"/>
                  </a:cubicBezTo>
                  <a:cubicBezTo>
                    <a:pt x="7" y="12"/>
                    <a:pt x="6" y="11"/>
                    <a:pt x="6" y="10"/>
                  </a:cubicBezTo>
                  <a:cubicBezTo>
                    <a:pt x="6" y="9"/>
                    <a:pt x="7" y="8"/>
                    <a:pt x="7" y="7"/>
                  </a:cubicBezTo>
                  <a:cubicBezTo>
                    <a:pt x="8" y="6"/>
                    <a:pt x="9" y="6"/>
                    <a:pt x="10" y="6"/>
                  </a:cubicBezTo>
                  <a:cubicBezTo>
                    <a:pt x="11" y="6"/>
                    <a:pt x="12" y="6"/>
                    <a:pt x="13" y="7"/>
                  </a:cubicBezTo>
                  <a:cubicBezTo>
                    <a:pt x="14" y="8"/>
                    <a:pt x="14" y="9"/>
                    <a:pt x="14" y="10"/>
                  </a:cubicBezTo>
                  <a:cubicBezTo>
                    <a:pt x="14" y="11"/>
                    <a:pt x="14" y="12"/>
                    <a:pt x="13" y="12"/>
                  </a:cubicBezTo>
                  <a:cubicBezTo>
                    <a:pt x="12" y="13"/>
                    <a:pt x="11" y="14"/>
                    <a:pt x="10" y="14"/>
                  </a:cubicBezTo>
                  <a:cubicBezTo>
                    <a:pt x="10" y="17"/>
                    <a:pt x="10" y="17"/>
                    <a:pt x="10" y="17"/>
                  </a:cubicBezTo>
                  <a:cubicBezTo>
                    <a:pt x="10" y="20"/>
                    <a:pt x="10" y="20"/>
                    <a:pt x="10" y="20"/>
                  </a:cubicBezTo>
                  <a:cubicBezTo>
                    <a:pt x="16" y="20"/>
                    <a:pt x="20" y="15"/>
                    <a:pt x="20" y="10"/>
                  </a:cubicBezTo>
                  <a:cubicBezTo>
                    <a:pt x="20" y="4"/>
                    <a:pt x="16" y="0"/>
                    <a:pt x="10" y="0"/>
                  </a:cubicBezTo>
                  <a:cubicBezTo>
                    <a:pt x="5" y="0"/>
                    <a:pt x="0" y="4"/>
                    <a:pt x="0" y="10"/>
                  </a:cubicBezTo>
                  <a:cubicBezTo>
                    <a:pt x="0" y="15"/>
                    <a:pt x="5" y="20"/>
                    <a:pt x="10" y="20"/>
                  </a:cubicBezTo>
                  <a:lnTo>
                    <a:pt x="10" y="17"/>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60" name="Rectangle 172"/>
            <p:cNvSpPr>
              <a:spLocks noChangeArrowheads="1"/>
            </p:cNvSpPr>
            <p:nvPr>
              <p:custDataLst>
                <p:tags r:id="rId174"/>
              </p:custDataLst>
            </p:nvPr>
          </p:nvSpPr>
          <p:spPr bwMode="auto">
            <a:xfrm>
              <a:off x="7038975" y="4094163"/>
              <a:ext cx="393700"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61" name="Freeform 173"/>
            <p:cNvSpPr/>
            <p:nvPr>
              <p:custDataLst>
                <p:tags r:id="rId175"/>
              </p:custDataLst>
            </p:nvPr>
          </p:nvSpPr>
          <p:spPr bwMode="auto">
            <a:xfrm>
              <a:off x="7038975" y="4094163"/>
              <a:ext cx="393700" cy="34925"/>
            </a:xfrm>
            <a:custGeom>
              <a:avLst/>
              <a:gdLst>
                <a:gd name="T0" fmla="*/ 0 w 248"/>
                <a:gd name="T1" fmla="*/ 22 h 22"/>
                <a:gd name="T2" fmla="*/ 248 w 248"/>
                <a:gd name="T3" fmla="*/ 22 h 22"/>
                <a:gd name="T4" fmla="*/ 248 w 248"/>
                <a:gd name="T5" fmla="*/ 0 h 22"/>
                <a:gd name="T6" fmla="*/ 0 w 248"/>
                <a:gd name="T7" fmla="*/ 0 h 22"/>
              </a:gdLst>
              <a:ahLst/>
              <a:cxnLst>
                <a:cxn ang="0">
                  <a:pos x="T0" y="T1"/>
                </a:cxn>
                <a:cxn ang="0">
                  <a:pos x="T2" y="T3"/>
                </a:cxn>
                <a:cxn ang="0">
                  <a:pos x="T4" y="T5"/>
                </a:cxn>
                <a:cxn ang="0">
                  <a:pos x="T6" y="T7"/>
                </a:cxn>
              </a:cxnLst>
              <a:rect l="0" t="0" r="r" b="b"/>
              <a:pathLst>
                <a:path w="248" h="22">
                  <a:moveTo>
                    <a:pt x="0" y="22"/>
                  </a:moveTo>
                  <a:lnTo>
                    <a:pt x="248" y="22"/>
                  </a:lnTo>
                  <a:lnTo>
                    <a:pt x="24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62" name="Rectangle 174"/>
            <p:cNvSpPr>
              <a:spLocks noChangeArrowheads="1"/>
            </p:cNvSpPr>
            <p:nvPr>
              <p:custDataLst>
                <p:tags r:id="rId176"/>
              </p:custDataLst>
            </p:nvPr>
          </p:nvSpPr>
          <p:spPr bwMode="auto">
            <a:xfrm>
              <a:off x="7367588" y="4105275"/>
              <a:ext cx="34925" cy="88900"/>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63" name="Freeform 175"/>
            <p:cNvSpPr/>
            <p:nvPr>
              <p:custDataLst>
                <p:tags r:id="rId177"/>
              </p:custDataLst>
            </p:nvPr>
          </p:nvSpPr>
          <p:spPr bwMode="auto">
            <a:xfrm>
              <a:off x="7367588" y="4105275"/>
              <a:ext cx="34925" cy="88900"/>
            </a:xfrm>
            <a:custGeom>
              <a:avLst/>
              <a:gdLst>
                <a:gd name="T0" fmla="*/ 0 w 22"/>
                <a:gd name="T1" fmla="*/ 0 h 56"/>
                <a:gd name="T2" fmla="*/ 0 w 22"/>
                <a:gd name="T3" fmla="*/ 56 h 56"/>
                <a:gd name="T4" fmla="*/ 22 w 22"/>
                <a:gd name="T5" fmla="*/ 56 h 56"/>
                <a:gd name="T6" fmla="*/ 22 w 22"/>
                <a:gd name="T7" fmla="*/ 0 h 56"/>
              </a:gdLst>
              <a:ahLst/>
              <a:cxnLst>
                <a:cxn ang="0">
                  <a:pos x="T0" y="T1"/>
                </a:cxn>
                <a:cxn ang="0">
                  <a:pos x="T2" y="T3"/>
                </a:cxn>
                <a:cxn ang="0">
                  <a:pos x="T4" y="T5"/>
                </a:cxn>
                <a:cxn ang="0">
                  <a:pos x="T6" y="T7"/>
                </a:cxn>
              </a:cxnLst>
              <a:rect l="0" t="0" r="r" b="b"/>
              <a:pathLst>
                <a:path w="22" h="56">
                  <a:moveTo>
                    <a:pt x="0" y="0"/>
                  </a:moveTo>
                  <a:lnTo>
                    <a:pt x="0" y="56"/>
                  </a:lnTo>
                  <a:lnTo>
                    <a:pt x="22" y="56"/>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64" name="Rectangle 176"/>
            <p:cNvSpPr>
              <a:spLocks noChangeArrowheads="1"/>
            </p:cNvSpPr>
            <p:nvPr>
              <p:custDataLst>
                <p:tags r:id="rId178"/>
              </p:custDataLst>
            </p:nvPr>
          </p:nvSpPr>
          <p:spPr bwMode="auto">
            <a:xfrm>
              <a:off x="7297738" y="4105275"/>
              <a:ext cx="34925" cy="58738"/>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65" name="Freeform 177"/>
            <p:cNvSpPr/>
            <p:nvPr>
              <p:custDataLst>
                <p:tags r:id="rId179"/>
              </p:custDataLst>
            </p:nvPr>
          </p:nvSpPr>
          <p:spPr bwMode="auto">
            <a:xfrm>
              <a:off x="7297738" y="4105275"/>
              <a:ext cx="34925" cy="58738"/>
            </a:xfrm>
            <a:custGeom>
              <a:avLst/>
              <a:gdLst>
                <a:gd name="T0" fmla="*/ 0 w 22"/>
                <a:gd name="T1" fmla="*/ 0 h 37"/>
                <a:gd name="T2" fmla="*/ 0 w 22"/>
                <a:gd name="T3" fmla="*/ 37 h 37"/>
                <a:gd name="T4" fmla="*/ 22 w 22"/>
                <a:gd name="T5" fmla="*/ 37 h 37"/>
                <a:gd name="T6" fmla="*/ 22 w 22"/>
                <a:gd name="T7" fmla="*/ 0 h 37"/>
              </a:gdLst>
              <a:ahLst/>
              <a:cxnLst>
                <a:cxn ang="0">
                  <a:pos x="T0" y="T1"/>
                </a:cxn>
                <a:cxn ang="0">
                  <a:pos x="T2" y="T3"/>
                </a:cxn>
                <a:cxn ang="0">
                  <a:pos x="T4" y="T5"/>
                </a:cxn>
                <a:cxn ang="0">
                  <a:pos x="T6" y="T7"/>
                </a:cxn>
              </a:cxnLst>
              <a:rect l="0" t="0" r="r" b="b"/>
              <a:pathLst>
                <a:path w="22" h="37">
                  <a:moveTo>
                    <a:pt x="0" y="0"/>
                  </a:moveTo>
                  <a:lnTo>
                    <a:pt x="0" y="37"/>
                  </a:lnTo>
                  <a:lnTo>
                    <a:pt x="22" y="37"/>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66" name="Rectangle 178"/>
            <p:cNvSpPr>
              <a:spLocks noChangeArrowheads="1"/>
            </p:cNvSpPr>
            <p:nvPr>
              <p:custDataLst>
                <p:tags r:id="rId180"/>
              </p:custDataLst>
            </p:nvPr>
          </p:nvSpPr>
          <p:spPr bwMode="auto">
            <a:xfrm>
              <a:off x="6969125" y="4052888"/>
              <a:ext cx="34925" cy="10636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67" name="Freeform 179"/>
            <p:cNvSpPr/>
            <p:nvPr>
              <p:custDataLst>
                <p:tags r:id="rId181"/>
              </p:custDataLst>
            </p:nvPr>
          </p:nvSpPr>
          <p:spPr bwMode="auto">
            <a:xfrm>
              <a:off x="6969125" y="4052888"/>
              <a:ext cx="34925" cy="106363"/>
            </a:xfrm>
            <a:custGeom>
              <a:avLst/>
              <a:gdLst>
                <a:gd name="T0" fmla="*/ 0 w 22"/>
                <a:gd name="T1" fmla="*/ 0 h 67"/>
                <a:gd name="T2" fmla="*/ 0 w 22"/>
                <a:gd name="T3" fmla="*/ 67 h 67"/>
                <a:gd name="T4" fmla="*/ 22 w 22"/>
                <a:gd name="T5" fmla="*/ 67 h 67"/>
                <a:gd name="T6" fmla="*/ 22 w 22"/>
                <a:gd name="T7" fmla="*/ 0 h 67"/>
              </a:gdLst>
              <a:ahLst/>
              <a:cxnLst>
                <a:cxn ang="0">
                  <a:pos x="T0" y="T1"/>
                </a:cxn>
                <a:cxn ang="0">
                  <a:pos x="T2" y="T3"/>
                </a:cxn>
                <a:cxn ang="0">
                  <a:pos x="T4" y="T5"/>
                </a:cxn>
                <a:cxn ang="0">
                  <a:pos x="T6" y="T7"/>
                </a:cxn>
              </a:cxnLst>
              <a:rect l="0" t="0" r="r" b="b"/>
              <a:pathLst>
                <a:path w="22" h="67">
                  <a:moveTo>
                    <a:pt x="0" y="0"/>
                  </a:moveTo>
                  <a:lnTo>
                    <a:pt x="0" y="67"/>
                  </a:lnTo>
                  <a:lnTo>
                    <a:pt x="22" y="67"/>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68" name="Freeform 180"/>
            <p:cNvSpPr/>
            <p:nvPr>
              <p:custDataLst>
                <p:tags r:id="rId182"/>
              </p:custDataLst>
            </p:nvPr>
          </p:nvSpPr>
          <p:spPr bwMode="auto">
            <a:xfrm>
              <a:off x="6899275" y="5114925"/>
              <a:ext cx="298450" cy="892175"/>
            </a:xfrm>
            <a:custGeom>
              <a:avLst/>
              <a:gdLst>
                <a:gd name="T0" fmla="*/ 29 w 51"/>
                <a:gd name="T1" fmla="*/ 152 h 152"/>
                <a:gd name="T2" fmla="*/ 31 w 51"/>
                <a:gd name="T3" fmla="*/ 152 h 152"/>
                <a:gd name="T4" fmla="*/ 36 w 51"/>
                <a:gd name="T5" fmla="*/ 152 h 152"/>
                <a:gd name="T6" fmla="*/ 39 w 51"/>
                <a:gd name="T7" fmla="*/ 152 h 152"/>
                <a:gd name="T8" fmla="*/ 41 w 51"/>
                <a:gd name="T9" fmla="*/ 152 h 152"/>
                <a:gd name="T10" fmla="*/ 30 w 51"/>
                <a:gd name="T11" fmla="*/ 113 h 152"/>
                <a:gd name="T12" fmla="*/ 37 w 51"/>
                <a:gd name="T13" fmla="*/ 113 h 152"/>
                <a:gd name="T14" fmla="*/ 37 w 51"/>
                <a:gd name="T15" fmla="*/ 116 h 152"/>
                <a:gd name="T16" fmla="*/ 40 w 51"/>
                <a:gd name="T17" fmla="*/ 116 h 152"/>
                <a:gd name="T18" fmla="*/ 51 w 51"/>
                <a:gd name="T19" fmla="*/ 105 h 152"/>
                <a:gd name="T20" fmla="*/ 51 w 51"/>
                <a:gd name="T21" fmla="*/ 11 h 152"/>
                <a:gd name="T22" fmla="*/ 40 w 51"/>
                <a:gd name="T23" fmla="*/ 0 h 152"/>
                <a:gd name="T24" fmla="*/ 16 w 51"/>
                <a:gd name="T25" fmla="*/ 0 h 152"/>
                <a:gd name="T26" fmla="*/ 16 w 51"/>
                <a:gd name="T27" fmla="*/ 3 h 152"/>
                <a:gd name="T28" fmla="*/ 13 w 51"/>
                <a:gd name="T29" fmla="*/ 3 h 152"/>
                <a:gd name="T30" fmla="*/ 13 w 51"/>
                <a:gd name="T31" fmla="*/ 127 h 152"/>
                <a:gd name="T32" fmla="*/ 0 w 51"/>
                <a:gd name="T33" fmla="*/ 127 h 152"/>
                <a:gd name="T34" fmla="*/ 2 w 51"/>
                <a:gd name="T35" fmla="*/ 141 h 152"/>
                <a:gd name="T36" fmla="*/ 9 w 51"/>
                <a:gd name="T37" fmla="*/ 152 h 152"/>
                <a:gd name="T38" fmla="*/ 26 w 51"/>
                <a:gd name="T39" fmla="*/ 152 h 152"/>
                <a:gd name="T40" fmla="*/ 29 w 51"/>
                <a:gd name="T41"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 h="152">
                  <a:moveTo>
                    <a:pt x="29" y="152"/>
                  </a:moveTo>
                  <a:cubicBezTo>
                    <a:pt x="31" y="152"/>
                    <a:pt x="31" y="152"/>
                    <a:pt x="31" y="152"/>
                  </a:cubicBezTo>
                  <a:cubicBezTo>
                    <a:pt x="36" y="152"/>
                    <a:pt x="36" y="152"/>
                    <a:pt x="36" y="152"/>
                  </a:cubicBezTo>
                  <a:cubicBezTo>
                    <a:pt x="39" y="152"/>
                    <a:pt x="39" y="152"/>
                    <a:pt x="39" y="152"/>
                  </a:cubicBezTo>
                  <a:cubicBezTo>
                    <a:pt x="41" y="152"/>
                    <a:pt x="41" y="152"/>
                    <a:pt x="41" y="152"/>
                  </a:cubicBezTo>
                  <a:cubicBezTo>
                    <a:pt x="41" y="138"/>
                    <a:pt x="37" y="124"/>
                    <a:pt x="30" y="113"/>
                  </a:cubicBezTo>
                  <a:cubicBezTo>
                    <a:pt x="37" y="113"/>
                    <a:pt x="37" y="113"/>
                    <a:pt x="37" y="113"/>
                  </a:cubicBezTo>
                  <a:cubicBezTo>
                    <a:pt x="37" y="116"/>
                    <a:pt x="37" y="116"/>
                    <a:pt x="37" y="116"/>
                  </a:cubicBezTo>
                  <a:cubicBezTo>
                    <a:pt x="40" y="116"/>
                    <a:pt x="40" y="116"/>
                    <a:pt x="40" y="116"/>
                  </a:cubicBezTo>
                  <a:cubicBezTo>
                    <a:pt x="46" y="116"/>
                    <a:pt x="51" y="111"/>
                    <a:pt x="51" y="105"/>
                  </a:cubicBezTo>
                  <a:cubicBezTo>
                    <a:pt x="51" y="11"/>
                    <a:pt x="51" y="11"/>
                    <a:pt x="51" y="11"/>
                  </a:cubicBezTo>
                  <a:cubicBezTo>
                    <a:pt x="51" y="5"/>
                    <a:pt x="46" y="0"/>
                    <a:pt x="40" y="0"/>
                  </a:cubicBezTo>
                  <a:cubicBezTo>
                    <a:pt x="16" y="0"/>
                    <a:pt x="16" y="0"/>
                    <a:pt x="16" y="0"/>
                  </a:cubicBezTo>
                  <a:cubicBezTo>
                    <a:pt x="16" y="3"/>
                    <a:pt x="16" y="3"/>
                    <a:pt x="16" y="3"/>
                  </a:cubicBezTo>
                  <a:cubicBezTo>
                    <a:pt x="13" y="3"/>
                    <a:pt x="13" y="3"/>
                    <a:pt x="13" y="3"/>
                  </a:cubicBezTo>
                  <a:cubicBezTo>
                    <a:pt x="13" y="127"/>
                    <a:pt x="13" y="127"/>
                    <a:pt x="13" y="127"/>
                  </a:cubicBezTo>
                  <a:cubicBezTo>
                    <a:pt x="0" y="127"/>
                    <a:pt x="0" y="127"/>
                    <a:pt x="0" y="127"/>
                  </a:cubicBezTo>
                  <a:cubicBezTo>
                    <a:pt x="2" y="141"/>
                    <a:pt x="2" y="141"/>
                    <a:pt x="2" y="141"/>
                  </a:cubicBezTo>
                  <a:cubicBezTo>
                    <a:pt x="3" y="146"/>
                    <a:pt x="6" y="149"/>
                    <a:pt x="9" y="152"/>
                  </a:cubicBezTo>
                  <a:cubicBezTo>
                    <a:pt x="26" y="152"/>
                    <a:pt x="26" y="152"/>
                    <a:pt x="26" y="152"/>
                  </a:cubicBezTo>
                  <a:lnTo>
                    <a:pt x="29" y="152"/>
                  </a:lnTo>
                  <a:close/>
                </a:path>
              </a:pathLst>
            </a:custGeom>
            <a:solidFill>
              <a:srgbClr val="0565A2">
                <a:alpha val="30000"/>
              </a:srgbClr>
            </a:solidFill>
            <a:ln>
              <a:noFill/>
            </a:ln>
          </p:spPr>
          <p:txBody>
            <a:bodyPr vert="horz" wrap="square" lIns="68580" tIns="34290" rIns="68580" bIns="34290" numCol="1" anchor="t" anchorCtr="0" compatLnSpc="1"/>
            <a:lstStyle/>
            <a:p>
              <a:endParaRPr lang="zh-CN" altLang="en-US" sz="1350"/>
            </a:p>
          </p:txBody>
        </p:sp>
        <p:sp>
          <p:nvSpPr>
            <p:cNvPr id="469" name="Freeform 181"/>
            <p:cNvSpPr/>
            <p:nvPr>
              <p:custDataLst>
                <p:tags r:id="rId183"/>
              </p:custDataLst>
            </p:nvPr>
          </p:nvSpPr>
          <p:spPr bwMode="auto">
            <a:xfrm>
              <a:off x="6248400" y="5132388"/>
              <a:ext cx="896938" cy="646113"/>
            </a:xfrm>
            <a:custGeom>
              <a:avLst/>
              <a:gdLst>
                <a:gd name="T0" fmla="*/ 145 w 153"/>
                <a:gd name="T1" fmla="*/ 110 h 110"/>
                <a:gd name="T2" fmla="*/ 8 w 153"/>
                <a:gd name="T3" fmla="*/ 110 h 110"/>
                <a:gd name="T4" fmla="*/ 0 w 153"/>
                <a:gd name="T5" fmla="*/ 102 h 110"/>
                <a:gd name="T6" fmla="*/ 0 w 153"/>
                <a:gd name="T7" fmla="*/ 8 h 110"/>
                <a:gd name="T8" fmla="*/ 8 w 153"/>
                <a:gd name="T9" fmla="*/ 0 h 110"/>
                <a:gd name="T10" fmla="*/ 145 w 153"/>
                <a:gd name="T11" fmla="*/ 0 h 110"/>
                <a:gd name="T12" fmla="*/ 153 w 153"/>
                <a:gd name="T13" fmla="*/ 8 h 110"/>
                <a:gd name="T14" fmla="*/ 153 w 153"/>
                <a:gd name="T15" fmla="*/ 102 h 110"/>
                <a:gd name="T16" fmla="*/ 145 w 153"/>
                <a:gd name="T17"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3" h="110">
                  <a:moveTo>
                    <a:pt x="145" y="110"/>
                  </a:moveTo>
                  <a:cubicBezTo>
                    <a:pt x="8" y="110"/>
                    <a:pt x="8" y="110"/>
                    <a:pt x="8" y="110"/>
                  </a:cubicBezTo>
                  <a:cubicBezTo>
                    <a:pt x="4" y="110"/>
                    <a:pt x="0" y="107"/>
                    <a:pt x="0" y="102"/>
                  </a:cubicBezTo>
                  <a:cubicBezTo>
                    <a:pt x="0" y="8"/>
                    <a:pt x="0" y="8"/>
                    <a:pt x="0" y="8"/>
                  </a:cubicBezTo>
                  <a:cubicBezTo>
                    <a:pt x="0" y="3"/>
                    <a:pt x="4" y="0"/>
                    <a:pt x="8" y="0"/>
                  </a:cubicBezTo>
                  <a:cubicBezTo>
                    <a:pt x="145" y="0"/>
                    <a:pt x="145" y="0"/>
                    <a:pt x="145" y="0"/>
                  </a:cubicBezTo>
                  <a:cubicBezTo>
                    <a:pt x="149" y="0"/>
                    <a:pt x="153" y="3"/>
                    <a:pt x="153" y="8"/>
                  </a:cubicBezTo>
                  <a:cubicBezTo>
                    <a:pt x="153" y="102"/>
                    <a:pt x="153" y="102"/>
                    <a:pt x="153" y="102"/>
                  </a:cubicBezTo>
                  <a:cubicBezTo>
                    <a:pt x="153" y="107"/>
                    <a:pt x="149" y="110"/>
                    <a:pt x="145" y="11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70" name="Freeform 182"/>
            <p:cNvSpPr/>
            <p:nvPr>
              <p:custDataLst>
                <p:tags r:id="rId184"/>
              </p:custDataLst>
            </p:nvPr>
          </p:nvSpPr>
          <p:spPr bwMode="auto">
            <a:xfrm>
              <a:off x="6248400" y="5132388"/>
              <a:ext cx="896938" cy="134938"/>
            </a:xfrm>
            <a:custGeom>
              <a:avLst/>
              <a:gdLst>
                <a:gd name="T0" fmla="*/ 0 w 153"/>
                <a:gd name="T1" fmla="*/ 23 h 23"/>
                <a:gd name="T2" fmla="*/ 0 w 153"/>
                <a:gd name="T3" fmla="*/ 7 h 23"/>
                <a:gd name="T4" fmla="*/ 8 w 153"/>
                <a:gd name="T5" fmla="*/ 0 h 23"/>
                <a:gd name="T6" fmla="*/ 145 w 153"/>
                <a:gd name="T7" fmla="*/ 0 h 23"/>
                <a:gd name="T8" fmla="*/ 153 w 153"/>
                <a:gd name="T9" fmla="*/ 7 h 23"/>
                <a:gd name="T10" fmla="*/ 153 w 153"/>
                <a:gd name="T11" fmla="*/ 23 h 23"/>
                <a:gd name="T12" fmla="*/ 0 w 153"/>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153" h="23">
                  <a:moveTo>
                    <a:pt x="0" y="23"/>
                  </a:moveTo>
                  <a:cubicBezTo>
                    <a:pt x="0" y="7"/>
                    <a:pt x="0" y="7"/>
                    <a:pt x="0" y="7"/>
                  </a:cubicBezTo>
                  <a:cubicBezTo>
                    <a:pt x="0" y="3"/>
                    <a:pt x="4" y="0"/>
                    <a:pt x="8" y="0"/>
                  </a:cubicBezTo>
                  <a:cubicBezTo>
                    <a:pt x="145" y="0"/>
                    <a:pt x="145" y="0"/>
                    <a:pt x="145" y="0"/>
                  </a:cubicBezTo>
                  <a:cubicBezTo>
                    <a:pt x="149" y="0"/>
                    <a:pt x="153" y="3"/>
                    <a:pt x="153" y="7"/>
                  </a:cubicBezTo>
                  <a:cubicBezTo>
                    <a:pt x="153" y="23"/>
                    <a:pt x="153" y="23"/>
                    <a:pt x="153" y="23"/>
                  </a:cubicBezTo>
                  <a:lnTo>
                    <a:pt x="0" y="23"/>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71" name="Rectangle 183"/>
            <p:cNvSpPr>
              <a:spLocks noChangeArrowheads="1"/>
            </p:cNvSpPr>
            <p:nvPr>
              <p:custDataLst>
                <p:tags r:id="rId185"/>
              </p:custDataLst>
            </p:nvPr>
          </p:nvSpPr>
          <p:spPr bwMode="auto">
            <a:xfrm>
              <a:off x="6248400" y="5256213"/>
              <a:ext cx="896938"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72" name="Freeform 184"/>
            <p:cNvSpPr/>
            <p:nvPr>
              <p:custDataLst>
                <p:tags r:id="rId186"/>
              </p:custDataLst>
            </p:nvPr>
          </p:nvSpPr>
          <p:spPr bwMode="auto">
            <a:xfrm>
              <a:off x="6248400" y="5256213"/>
              <a:ext cx="896938" cy="34925"/>
            </a:xfrm>
            <a:custGeom>
              <a:avLst/>
              <a:gdLst>
                <a:gd name="T0" fmla="*/ 0 w 565"/>
                <a:gd name="T1" fmla="*/ 22 h 22"/>
                <a:gd name="T2" fmla="*/ 565 w 565"/>
                <a:gd name="T3" fmla="*/ 22 h 22"/>
                <a:gd name="T4" fmla="*/ 565 w 565"/>
                <a:gd name="T5" fmla="*/ 0 h 22"/>
                <a:gd name="T6" fmla="*/ 0 w 565"/>
                <a:gd name="T7" fmla="*/ 0 h 22"/>
              </a:gdLst>
              <a:ahLst/>
              <a:cxnLst>
                <a:cxn ang="0">
                  <a:pos x="T0" y="T1"/>
                </a:cxn>
                <a:cxn ang="0">
                  <a:pos x="T2" y="T3"/>
                </a:cxn>
                <a:cxn ang="0">
                  <a:pos x="T4" y="T5"/>
                </a:cxn>
                <a:cxn ang="0">
                  <a:pos x="T6" y="T7"/>
                </a:cxn>
              </a:cxnLst>
              <a:rect l="0" t="0" r="r" b="b"/>
              <a:pathLst>
                <a:path w="565" h="22">
                  <a:moveTo>
                    <a:pt x="0" y="22"/>
                  </a:moveTo>
                  <a:lnTo>
                    <a:pt x="565" y="22"/>
                  </a:lnTo>
                  <a:lnTo>
                    <a:pt x="565"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73" name="Rectangle 185"/>
            <p:cNvSpPr>
              <a:spLocks noChangeArrowheads="1"/>
            </p:cNvSpPr>
            <p:nvPr>
              <p:custDataLst>
                <p:tags r:id="rId187"/>
              </p:custDataLst>
            </p:nvPr>
          </p:nvSpPr>
          <p:spPr bwMode="auto">
            <a:xfrm>
              <a:off x="6353175" y="5191125"/>
              <a:ext cx="3492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74" name="Freeform 186"/>
            <p:cNvSpPr/>
            <p:nvPr>
              <p:custDataLst>
                <p:tags r:id="rId188"/>
              </p:custDataLst>
            </p:nvPr>
          </p:nvSpPr>
          <p:spPr bwMode="auto">
            <a:xfrm>
              <a:off x="6353175" y="5191125"/>
              <a:ext cx="34925" cy="34925"/>
            </a:xfrm>
            <a:custGeom>
              <a:avLst/>
              <a:gdLst>
                <a:gd name="T0" fmla="*/ 0 w 22"/>
                <a:gd name="T1" fmla="*/ 22 h 22"/>
                <a:gd name="T2" fmla="*/ 22 w 22"/>
                <a:gd name="T3" fmla="*/ 22 h 22"/>
                <a:gd name="T4" fmla="*/ 22 w 22"/>
                <a:gd name="T5" fmla="*/ 0 h 22"/>
                <a:gd name="T6" fmla="*/ 0 w 22"/>
                <a:gd name="T7" fmla="*/ 0 h 22"/>
              </a:gdLst>
              <a:ahLst/>
              <a:cxnLst>
                <a:cxn ang="0">
                  <a:pos x="T0" y="T1"/>
                </a:cxn>
                <a:cxn ang="0">
                  <a:pos x="T2" y="T3"/>
                </a:cxn>
                <a:cxn ang="0">
                  <a:pos x="T4" y="T5"/>
                </a:cxn>
                <a:cxn ang="0">
                  <a:pos x="T6" y="T7"/>
                </a:cxn>
              </a:cxnLst>
              <a:rect l="0" t="0" r="r" b="b"/>
              <a:pathLst>
                <a:path w="22" h="22">
                  <a:moveTo>
                    <a:pt x="0" y="22"/>
                  </a:moveTo>
                  <a:lnTo>
                    <a:pt x="22" y="22"/>
                  </a:lnTo>
                  <a:lnTo>
                    <a:pt x="22"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75" name="Rectangle 187"/>
            <p:cNvSpPr>
              <a:spLocks noChangeArrowheads="1"/>
            </p:cNvSpPr>
            <p:nvPr>
              <p:custDataLst>
                <p:tags r:id="rId189"/>
              </p:custDataLst>
            </p:nvPr>
          </p:nvSpPr>
          <p:spPr bwMode="auto">
            <a:xfrm>
              <a:off x="6435725" y="5191125"/>
              <a:ext cx="3492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76" name="Freeform 188"/>
            <p:cNvSpPr/>
            <p:nvPr>
              <p:custDataLst>
                <p:tags r:id="rId190"/>
              </p:custDataLst>
            </p:nvPr>
          </p:nvSpPr>
          <p:spPr bwMode="auto">
            <a:xfrm>
              <a:off x="6435725" y="5191125"/>
              <a:ext cx="34925" cy="34925"/>
            </a:xfrm>
            <a:custGeom>
              <a:avLst/>
              <a:gdLst>
                <a:gd name="T0" fmla="*/ 0 w 22"/>
                <a:gd name="T1" fmla="*/ 22 h 22"/>
                <a:gd name="T2" fmla="*/ 22 w 22"/>
                <a:gd name="T3" fmla="*/ 22 h 22"/>
                <a:gd name="T4" fmla="*/ 22 w 22"/>
                <a:gd name="T5" fmla="*/ 0 h 22"/>
                <a:gd name="T6" fmla="*/ 0 w 22"/>
                <a:gd name="T7" fmla="*/ 0 h 22"/>
              </a:gdLst>
              <a:ahLst/>
              <a:cxnLst>
                <a:cxn ang="0">
                  <a:pos x="T0" y="T1"/>
                </a:cxn>
                <a:cxn ang="0">
                  <a:pos x="T2" y="T3"/>
                </a:cxn>
                <a:cxn ang="0">
                  <a:pos x="T4" y="T5"/>
                </a:cxn>
                <a:cxn ang="0">
                  <a:pos x="T6" y="T7"/>
                </a:cxn>
              </a:cxnLst>
              <a:rect l="0" t="0" r="r" b="b"/>
              <a:pathLst>
                <a:path w="22" h="22">
                  <a:moveTo>
                    <a:pt x="0" y="22"/>
                  </a:moveTo>
                  <a:lnTo>
                    <a:pt x="22" y="22"/>
                  </a:lnTo>
                  <a:lnTo>
                    <a:pt x="22"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77" name="Rectangle 189"/>
            <p:cNvSpPr>
              <a:spLocks noChangeArrowheads="1"/>
            </p:cNvSpPr>
            <p:nvPr>
              <p:custDataLst>
                <p:tags r:id="rId191"/>
              </p:custDataLst>
            </p:nvPr>
          </p:nvSpPr>
          <p:spPr bwMode="auto">
            <a:xfrm>
              <a:off x="6518275" y="5191125"/>
              <a:ext cx="3492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78" name="Freeform 190"/>
            <p:cNvSpPr/>
            <p:nvPr>
              <p:custDataLst>
                <p:tags r:id="rId192"/>
              </p:custDataLst>
            </p:nvPr>
          </p:nvSpPr>
          <p:spPr bwMode="auto">
            <a:xfrm>
              <a:off x="6518275" y="5191125"/>
              <a:ext cx="34925" cy="34925"/>
            </a:xfrm>
            <a:custGeom>
              <a:avLst/>
              <a:gdLst>
                <a:gd name="T0" fmla="*/ 0 w 22"/>
                <a:gd name="T1" fmla="*/ 22 h 22"/>
                <a:gd name="T2" fmla="*/ 22 w 22"/>
                <a:gd name="T3" fmla="*/ 22 h 22"/>
                <a:gd name="T4" fmla="*/ 22 w 22"/>
                <a:gd name="T5" fmla="*/ 0 h 22"/>
                <a:gd name="T6" fmla="*/ 0 w 22"/>
                <a:gd name="T7" fmla="*/ 0 h 22"/>
              </a:gdLst>
              <a:ahLst/>
              <a:cxnLst>
                <a:cxn ang="0">
                  <a:pos x="T0" y="T1"/>
                </a:cxn>
                <a:cxn ang="0">
                  <a:pos x="T2" y="T3"/>
                </a:cxn>
                <a:cxn ang="0">
                  <a:pos x="T4" y="T5"/>
                </a:cxn>
                <a:cxn ang="0">
                  <a:pos x="T6" y="T7"/>
                </a:cxn>
              </a:cxnLst>
              <a:rect l="0" t="0" r="r" b="b"/>
              <a:pathLst>
                <a:path w="22" h="22">
                  <a:moveTo>
                    <a:pt x="0" y="22"/>
                  </a:moveTo>
                  <a:lnTo>
                    <a:pt x="22" y="22"/>
                  </a:lnTo>
                  <a:lnTo>
                    <a:pt x="22"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79" name="Freeform 191"/>
            <p:cNvSpPr/>
            <p:nvPr>
              <p:custDataLst>
                <p:tags r:id="rId193"/>
              </p:custDataLst>
            </p:nvPr>
          </p:nvSpPr>
          <p:spPr bwMode="auto">
            <a:xfrm>
              <a:off x="6951663" y="5114925"/>
              <a:ext cx="211138" cy="681038"/>
            </a:xfrm>
            <a:custGeom>
              <a:avLst/>
              <a:gdLst>
                <a:gd name="T0" fmla="*/ 0 w 36"/>
                <a:gd name="T1" fmla="*/ 6 h 116"/>
                <a:gd name="T2" fmla="*/ 25 w 36"/>
                <a:gd name="T3" fmla="*/ 6 h 116"/>
                <a:gd name="T4" fmla="*/ 30 w 36"/>
                <a:gd name="T5" fmla="*/ 11 h 116"/>
                <a:gd name="T6" fmla="*/ 30 w 36"/>
                <a:gd name="T7" fmla="*/ 105 h 116"/>
                <a:gd name="T8" fmla="*/ 25 w 36"/>
                <a:gd name="T9" fmla="*/ 110 h 116"/>
                <a:gd name="T10" fmla="*/ 21 w 36"/>
                <a:gd name="T11" fmla="*/ 110 h 116"/>
                <a:gd name="T12" fmla="*/ 21 w 36"/>
                <a:gd name="T13" fmla="*/ 116 h 116"/>
                <a:gd name="T14" fmla="*/ 25 w 36"/>
                <a:gd name="T15" fmla="*/ 116 h 116"/>
                <a:gd name="T16" fmla="*/ 36 w 36"/>
                <a:gd name="T17" fmla="*/ 105 h 116"/>
                <a:gd name="T18" fmla="*/ 36 w 36"/>
                <a:gd name="T19" fmla="*/ 11 h 116"/>
                <a:gd name="T20" fmla="*/ 25 w 36"/>
                <a:gd name="T21" fmla="*/ 0 h 116"/>
                <a:gd name="T22" fmla="*/ 0 w 36"/>
                <a:gd name="T23" fmla="*/ 0 h 116"/>
                <a:gd name="T24" fmla="*/ 0 w 36"/>
                <a:gd name="T25" fmla="*/ 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116">
                  <a:moveTo>
                    <a:pt x="0" y="6"/>
                  </a:moveTo>
                  <a:cubicBezTo>
                    <a:pt x="25" y="6"/>
                    <a:pt x="25" y="6"/>
                    <a:pt x="25" y="6"/>
                  </a:cubicBezTo>
                  <a:cubicBezTo>
                    <a:pt x="27" y="6"/>
                    <a:pt x="30" y="8"/>
                    <a:pt x="30" y="11"/>
                  </a:cubicBezTo>
                  <a:cubicBezTo>
                    <a:pt x="30" y="105"/>
                    <a:pt x="30" y="105"/>
                    <a:pt x="30" y="105"/>
                  </a:cubicBezTo>
                  <a:cubicBezTo>
                    <a:pt x="30" y="108"/>
                    <a:pt x="27" y="110"/>
                    <a:pt x="25" y="110"/>
                  </a:cubicBezTo>
                  <a:cubicBezTo>
                    <a:pt x="21" y="110"/>
                    <a:pt x="21" y="110"/>
                    <a:pt x="21" y="110"/>
                  </a:cubicBezTo>
                  <a:cubicBezTo>
                    <a:pt x="21" y="116"/>
                    <a:pt x="21" y="116"/>
                    <a:pt x="21" y="116"/>
                  </a:cubicBezTo>
                  <a:cubicBezTo>
                    <a:pt x="25" y="116"/>
                    <a:pt x="25" y="116"/>
                    <a:pt x="25" y="116"/>
                  </a:cubicBezTo>
                  <a:cubicBezTo>
                    <a:pt x="31" y="116"/>
                    <a:pt x="36" y="111"/>
                    <a:pt x="36" y="105"/>
                  </a:cubicBezTo>
                  <a:cubicBezTo>
                    <a:pt x="36" y="11"/>
                    <a:pt x="36" y="11"/>
                    <a:pt x="36" y="11"/>
                  </a:cubicBezTo>
                  <a:cubicBezTo>
                    <a:pt x="36" y="5"/>
                    <a:pt x="31" y="0"/>
                    <a:pt x="25" y="0"/>
                  </a:cubicBezTo>
                  <a:cubicBezTo>
                    <a:pt x="0" y="0"/>
                    <a:pt x="0" y="0"/>
                    <a:pt x="0" y="0"/>
                  </a:cubicBezTo>
                  <a:cubicBezTo>
                    <a:pt x="0" y="6"/>
                    <a:pt x="0" y="6"/>
                    <a:pt x="0"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80" name="Rectangle 192"/>
            <p:cNvSpPr>
              <a:spLocks noChangeArrowheads="1"/>
            </p:cNvSpPr>
            <p:nvPr>
              <p:custDataLst>
                <p:tags r:id="rId194"/>
              </p:custDataLst>
            </p:nvPr>
          </p:nvSpPr>
          <p:spPr bwMode="auto">
            <a:xfrm>
              <a:off x="6788150" y="5114925"/>
              <a:ext cx="11112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481" name="Freeform 193"/>
            <p:cNvSpPr/>
            <p:nvPr>
              <p:custDataLst>
                <p:tags r:id="rId195"/>
              </p:custDataLst>
            </p:nvPr>
          </p:nvSpPr>
          <p:spPr bwMode="auto">
            <a:xfrm>
              <a:off x="6788150" y="5114925"/>
              <a:ext cx="111125" cy="34925"/>
            </a:xfrm>
            <a:custGeom>
              <a:avLst/>
              <a:gdLst>
                <a:gd name="T0" fmla="*/ 0 w 70"/>
                <a:gd name="T1" fmla="*/ 22 h 22"/>
                <a:gd name="T2" fmla="*/ 70 w 70"/>
                <a:gd name="T3" fmla="*/ 22 h 22"/>
                <a:gd name="T4" fmla="*/ 70 w 70"/>
                <a:gd name="T5" fmla="*/ 0 h 22"/>
                <a:gd name="T6" fmla="*/ 0 w 70"/>
                <a:gd name="T7" fmla="*/ 0 h 22"/>
              </a:gdLst>
              <a:ahLst/>
              <a:cxnLst>
                <a:cxn ang="0">
                  <a:pos x="T0" y="T1"/>
                </a:cxn>
                <a:cxn ang="0">
                  <a:pos x="T2" y="T3"/>
                </a:cxn>
                <a:cxn ang="0">
                  <a:pos x="T4" y="T5"/>
                </a:cxn>
                <a:cxn ang="0">
                  <a:pos x="T6" y="T7"/>
                </a:cxn>
              </a:cxnLst>
              <a:rect l="0" t="0" r="r" b="b"/>
              <a:pathLst>
                <a:path w="70" h="22">
                  <a:moveTo>
                    <a:pt x="0" y="22"/>
                  </a:moveTo>
                  <a:lnTo>
                    <a:pt x="70" y="22"/>
                  </a:lnTo>
                  <a:lnTo>
                    <a:pt x="70"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82" name="Freeform 194"/>
            <p:cNvSpPr/>
            <p:nvPr>
              <p:custDataLst>
                <p:tags r:id="rId196"/>
              </p:custDataLst>
            </p:nvPr>
          </p:nvSpPr>
          <p:spPr bwMode="auto">
            <a:xfrm>
              <a:off x="6230938" y="5114925"/>
              <a:ext cx="533400" cy="681038"/>
            </a:xfrm>
            <a:custGeom>
              <a:avLst/>
              <a:gdLst>
                <a:gd name="T0" fmla="*/ 14 w 91"/>
                <a:gd name="T1" fmla="*/ 110 h 116"/>
                <a:gd name="T2" fmla="*/ 11 w 91"/>
                <a:gd name="T3" fmla="*/ 110 h 116"/>
                <a:gd name="T4" fmla="*/ 6 w 91"/>
                <a:gd name="T5" fmla="*/ 105 h 116"/>
                <a:gd name="T6" fmla="*/ 6 w 91"/>
                <a:gd name="T7" fmla="*/ 11 h 116"/>
                <a:gd name="T8" fmla="*/ 11 w 91"/>
                <a:gd name="T9" fmla="*/ 6 h 116"/>
                <a:gd name="T10" fmla="*/ 91 w 91"/>
                <a:gd name="T11" fmla="*/ 6 h 116"/>
                <a:gd name="T12" fmla="*/ 91 w 91"/>
                <a:gd name="T13" fmla="*/ 0 h 116"/>
                <a:gd name="T14" fmla="*/ 11 w 91"/>
                <a:gd name="T15" fmla="*/ 0 h 116"/>
                <a:gd name="T16" fmla="*/ 0 w 91"/>
                <a:gd name="T17" fmla="*/ 11 h 116"/>
                <a:gd name="T18" fmla="*/ 0 w 91"/>
                <a:gd name="T19" fmla="*/ 105 h 116"/>
                <a:gd name="T20" fmla="*/ 11 w 91"/>
                <a:gd name="T21" fmla="*/ 116 h 116"/>
                <a:gd name="T22" fmla="*/ 14 w 91"/>
                <a:gd name="T23" fmla="*/ 116 h 116"/>
                <a:gd name="T24" fmla="*/ 14 w 91"/>
                <a:gd name="T25" fmla="*/ 11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116">
                  <a:moveTo>
                    <a:pt x="14" y="110"/>
                  </a:moveTo>
                  <a:cubicBezTo>
                    <a:pt x="11" y="110"/>
                    <a:pt x="11" y="110"/>
                    <a:pt x="11" y="110"/>
                  </a:cubicBezTo>
                  <a:cubicBezTo>
                    <a:pt x="8" y="110"/>
                    <a:pt x="6" y="108"/>
                    <a:pt x="6" y="105"/>
                  </a:cubicBezTo>
                  <a:cubicBezTo>
                    <a:pt x="6" y="11"/>
                    <a:pt x="6" y="11"/>
                    <a:pt x="6" y="11"/>
                  </a:cubicBezTo>
                  <a:cubicBezTo>
                    <a:pt x="6" y="8"/>
                    <a:pt x="8" y="6"/>
                    <a:pt x="11" y="6"/>
                  </a:cubicBezTo>
                  <a:cubicBezTo>
                    <a:pt x="91" y="6"/>
                    <a:pt x="91" y="6"/>
                    <a:pt x="91" y="6"/>
                  </a:cubicBezTo>
                  <a:cubicBezTo>
                    <a:pt x="91" y="0"/>
                    <a:pt x="91" y="0"/>
                    <a:pt x="91" y="0"/>
                  </a:cubicBezTo>
                  <a:cubicBezTo>
                    <a:pt x="11" y="0"/>
                    <a:pt x="11" y="0"/>
                    <a:pt x="11" y="0"/>
                  </a:cubicBezTo>
                  <a:cubicBezTo>
                    <a:pt x="5" y="0"/>
                    <a:pt x="0" y="5"/>
                    <a:pt x="0" y="11"/>
                  </a:cubicBezTo>
                  <a:cubicBezTo>
                    <a:pt x="0" y="105"/>
                    <a:pt x="0" y="105"/>
                    <a:pt x="0" y="105"/>
                  </a:cubicBezTo>
                  <a:cubicBezTo>
                    <a:pt x="0" y="111"/>
                    <a:pt x="5" y="116"/>
                    <a:pt x="11" y="116"/>
                  </a:cubicBezTo>
                  <a:cubicBezTo>
                    <a:pt x="14" y="116"/>
                    <a:pt x="14" y="116"/>
                    <a:pt x="14" y="116"/>
                  </a:cubicBezTo>
                  <a:cubicBezTo>
                    <a:pt x="14" y="110"/>
                    <a:pt x="14" y="110"/>
                    <a:pt x="14" y="11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83" name="Freeform 195"/>
            <p:cNvSpPr/>
            <p:nvPr>
              <p:custDataLst>
                <p:tags r:id="rId197"/>
              </p:custDataLst>
            </p:nvPr>
          </p:nvSpPr>
          <p:spPr bwMode="auto">
            <a:xfrm>
              <a:off x="6307138" y="5613400"/>
              <a:ext cx="779463" cy="393700"/>
            </a:xfrm>
            <a:custGeom>
              <a:avLst/>
              <a:gdLst>
                <a:gd name="T0" fmla="*/ 133 w 133"/>
                <a:gd name="T1" fmla="*/ 67 h 67"/>
                <a:gd name="T2" fmla="*/ 67 w 133"/>
                <a:gd name="T3" fmla="*/ 0 h 67"/>
                <a:gd name="T4" fmla="*/ 0 w 133"/>
                <a:gd name="T5" fmla="*/ 67 h 67"/>
                <a:gd name="T6" fmla="*/ 133 w 133"/>
                <a:gd name="T7" fmla="*/ 67 h 67"/>
              </a:gdLst>
              <a:ahLst/>
              <a:cxnLst>
                <a:cxn ang="0">
                  <a:pos x="T0" y="T1"/>
                </a:cxn>
                <a:cxn ang="0">
                  <a:pos x="T2" y="T3"/>
                </a:cxn>
                <a:cxn ang="0">
                  <a:pos x="T4" y="T5"/>
                </a:cxn>
                <a:cxn ang="0">
                  <a:pos x="T6" y="T7"/>
                </a:cxn>
              </a:cxnLst>
              <a:rect l="0" t="0" r="r" b="b"/>
              <a:pathLst>
                <a:path w="133" h="67">
                  <a:moveTo>
                    <a:pt x="133" y="67"/>
                  </a:moveTo>
                  <a:cubicBezTo>
                    <a:pt x="133" y="30"/>
                    <a:pt x="103" y="0"/>
                    <a:pt x="67" y="0"/>
                  </a:cubicBezTo>
                  <a:cubicBezTo>
                    <a:pt x="30" y="0"/>
                    <a:pt x="0" y="30"/>
                    <a:pt x="0" y="67"/>
                  </a:cubicBezTo>
                  <a:lnTo>
                    <a:pt x="133" y="67"/>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84" name="Freeform 196"/>
            <p:cNvSpPr/>
            <p:nvPr>
              <p:custDataLst>
                <p:tags r:id="rId198"/>
              </p:custDataLst>
            </p:nvPr>
          </p:nvSpPr>
          <p:spPr bwMode="auto">
            <a:xfrm>
              <a:off x="6288088" y="5595938"/>
              <a:ext cx="815975" cy="411163"/>
            </a:xfrm>
            <a:custGeom>
              <a:avLst/>
              <a:gdLst>
                <a:gd name="T0" fmla="*/ 139 w 139"/>
                <a:gd name="T1" fmla="*/ 70 h 70"/>
                <a:gd name="T2" fmla="*/ 70 w 139"/>
                <a:gd name="T3" fmla="*/ 0 h 70"/>
                <a:gd name="T4" fmla="*/ 0 w 139"/>
                <a:gd name="T5" fmla="*/ 70 h 70"/>
                <a:gd name="T6" fmla="*/ 6 w 139"/>
                <a:gd name="T7" fmla="*/ 70 h 70"/>
                <a:gd name="T8" fmla="*/ 25 w 139"/>
                <a:gd name="T9" fmla="*/ 25 h 70"/>
                <a:gd name="T10" fmla="*/ 70 w 139"/>
                <a:gd name="T11" fmla="*/ 6 h 70"/>
                <a:gd name="T12" fmla="*/ 115 w 139"/>
                <a:gd name="T13" fmla="*/ 25 h 70"/>
                <a:gd name="T14" fmla="*/ 133 w 139"/>
                <a:gd name="T15" fmla="*/ 70 h 70"/>
                <a:gd name="T16" fmla="*/ 139 w 139"/>
                <a:gd name="T17"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 h="70">
                  <a:moveTo>
                    <a:pt x="139" y="70"/>
                  </a:moveTo>
                  <a:cubicBezTo>
                    <a:pt x="139" y="31"/>
                    <a:pt x="108" y="0"/>
                    <a:pt x="70" y="0"/>
                  </a:cubicBezTo>
                  <a:cubicBezTo>
                    <a:pt x="31" y="0"/>
                    <a:pt x="0" y="31"/>
                    <a:pt x="0" y="70"/>
                  </a:cubicBezTo>
                  <a:cubicBezTo>
                    <a:pt x="6" y="70"/>
                    <a:pt x="6" y="70"/>
                    <a:pt x="6" y="70"/>
                  </a:cubicBezTo>
                  <a:cubicBezTo>
                    <a:pt x="6" y="52"/>
                    <a:pt x="13" y="36"/>
                    <a:pt x="25" y="25"/>
                  </a:cubicBezTo>
                  <a:cubicBezTo>
                    <a:pt x="36" y="13"/>
                    <a:pt x="52" y="6"/>
                    <a:pt x="70" y="6"/>
                  </a:cubicBezTo>
                  <a:cubicBezTo>
                    <a:pt x="87" y="6"/>
                    <a:pt x="103" y="13"/>
                    <a:pt x="115" y="25"/>
                  </a:cubicBezTo>
                  <a:cubicBezTo>
                    <a:pt x="126" y="36"/>
                    <a:pt x="133" y="52"/>
                    <a:pt x="133" y="70"/>
                  </a:cubicBezTo>
                  <a:cubicBezTo>
                    <a:pt x="139" y="70"/>
                    <a:pt x="139" y="70"/>
                    <a:pt x="139" y="7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85" name="Freeform 197"/>
            <p:cNvSpPr/>
            <p:nvPr>
              <p:custDataLst>
                <p:tags r:id="rId199"/>
              </p:custDataLst>
            </p:nvPr>
          </p:nvSpPr>
          <p:spPr bwMode="auto">
            <a:xfrm>
              <a:off x="6365875" y="5672138"/>
              <a:ext cx="661988" cy="334963"/>
            </a:xfrm>
            <a:custGeom>
              <a:avLst/>
              <a:gdLst>
                <a:gd name="T0" fmla="*/ 113 w 113"/>
                <a:gd name="T1" fmla="*/ 57 h 57"/>
                <a:gd name="T2" fmla="*/ 57 w 113"/>
                <a:gd name="T3" fmla="*/ 0 h 57"/>
                <a:gd name="T4" fmla="*/ 0 w 113"/>
                <a:gd name="T5" fmla="*/ 57 h 57"/>
                <a:gd name="T6" fmla="*/ 113 w 113"/>
                <a:gd name="T7" fmla="*/ 57 h 57"/>
              </a:gdLst>
              <a:ahLst/>
              <a:cxnLst>
                <a:cxn ang="0">
                  <a:pos x="T0" y="T1"/>
                </a:cxn>
                <a:cxn ang="0">
                  <a:pos x="T2" y="T3"/>
                </a:cxn>
                <a:cxn ang="0">
                  <a:pos x="T4" y="T5"/>
                </a:cxn>
                <a:cxn ang="0">
                  <a:pos x="T6" y="T7"/>
                </a:cxn>
              </a:cxnLst>
              <a:rect l="0" t="0" r="r" b="b"/>
              <a:pathLst>
                <a:path w="113" h="57">
                  <a:moveTo>
                    <a:pt x="113" y="57"/>
                  </a:moveTo>
                  <a:cubicBezTo>
                    <a:pt x="113" y="26"/>
                    <a:pt x="88" y="0"/>
                    <a:pt x="57" y="0"/>
                  </a:cubicBezTo>
                  <a:cubicBezTo>
                    <a:pt x="25" y="0"/>
                    <a:pt x="0" y="26"/>
                    <a:pt x="0" y="57"/>
                  </a:cubicBezTo>
                  <a:lnTo>
                    <a:pt x="113" y="57"/>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86" name="Freeform 198"/>
            <p:cNvSpPr/>
            <p:nvPr>
              <p:custDataLst>
                <p:tags r:id="rId200"/>
              </p:custDataLst>
            </p:nvPr>
          </p:nvSpPr>
          <p:spPr bwMode="auto">
            <a:xfrm>
              <a:off x="6518275" y="5824538"/>
              <a:ext cx="357188" cy="182563"/>
            </a:xfrm>
            <a:custGeom>
              <a:avLst/>
              <a:gdLst>
                <a:gd name="T0" fmla="*/ 61 w 61"/>
                <a:gd name="T1" fmla="*/ 31 h 31"/>
                <a:gd name="T2" fmla="*/ 31 w 61"/>
                <a:gd name="T3" fmla="*/ 0 h 31"/>
                <a:gd name="T4" fmla="*/ 0 w 61"/>
                <a:gd name="T5" fmla="*/ 31 h 31"/>
                <a:gd name="T6" fmla="*/ 61 w 61"/>
                <a:gd name="T7" fmla="*/ 31 h 31"/>
              </a:gdLst>
              <a:ahLst/>
              <a:cxnLst>
                <a:cxn ang="0">
                  <a:pos x="T0" y="T1"/>
                </a:cxn>
                <a:cxn ang="0">
                  <a:pos x="T2" y="T3"/>
                </a:cxn>
                <a:cxn ang="0">
                  <a:pos x="T4" y="T5"/>
                </a:cxn>
                <a:cxn ang="0">
                  <a:pos x="T6" y="T7"/>
                </a:cxn>
              </a:cxnLst>
              <a:rect l="0" t="0" r="r" b="b"/>
              <a:pathLst>
                <a:path w="61" h="31">
                  <a:moveTo>
                    <a:pt x="61" y="31"/>
                  </a:moveTo>
                  <a:cubicBezTo>
                    <a:pt x="61" y="14"/>
                    <a:pt x="48" y="0"/>
                    <a:pt x="31" y="0"/>
                  </a:cubicBezTo>
                  <a:cubicBezTo>
                    <a:pt x="14" y="0"/>
                    <a:pt x="0" y="14"/>
                    <a:pt x="0" y="31"/>
                  </a:cubicBezTo>
                  <a:lnTo>
                    <a:pt x="61" y="31"/>
                  </a:ln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87" name="Freeform 199"/>
            <p:cNvSpPr/>
            <p:nvPr>
              <p:custDataLst>
                <p:tags r:id="rId201"/>
              </p:custDataLst>
            </p:nvPr>
          </p:nvSpPr>
          <p:spPr bwMode="auto">
            <a:xfrm>
              <a:off x="6657975" y="5965825"/>
              <a:ext cx="82550" cy="41275"/>
            </a:xfrm>
            <a:custGeom>
              <a:avLst/>
              <a:gdLst>
                <a:gd name="T0" fmla="*/ 14 w 14"/>
                <a:gd name="T1" fmla="*/ 7 h 7"/>
                <a:gd name="T2" fmla="*/ 7 w 14"/>
                <a:gd name="T3" fmla="*/ 0 h 7"/>
                <a:gd name="T4" fmla="*/ 0 w 14"/>
                <a:gd name="T5" fmla="*/ 7 h 7"/>
                <a:gd name="T6" fmla="*/ 14 w 14"/>
                <a:gd name="T7" fmla="*/ 7 h 7"/>
              </a:gdLst>
              <a:ahLst/>
              <a:cxnLst>
                <a:cxn ang="0">
                  <a:pos x="T0" y="T1"/>
                </a:cxn>
                <a:cxn ang="0">
                  <a:pos x="T2" y="T3"/>
                </a:cxn>
                <a:cxn ang="0">
                  <a:pos x="T4" y="T5"/>
                </a:cxn>
                <a:cxn ang="0">
                  <a:pos x="T6" y="T7"/>
                </a:cxn>
              </a:cxnLst>
              <a:rect l="0" t="0" r="r" b="b"/>
              <a:pathLst>
                <a:path w="14" h="7">
                  <a:moveTo>
                    <a:pt x="14" y="7"/>
                  </a:moveTo>
                  <a:cubicBezTo>
                    <a:pt x="14" y="3"/>
                    <a:pt x="10" y="0"/>
                    <a:pt x="7" y="0"/>
                  </a:cubicBezTo>
                  <a:cubicBezTo>
                    <a:pt x="3" y="0"/>
                    <a:pt x="0" y="3"/>
                    <a:pt x="0" y="7"/>
                  </a:cubicBezTo>
                  <a:lnTo>
                    <a:pt x="14" y="7"/>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88" name="Freeform 200"/>
            <p:cNvSpPr/>
            <p:nvPr>
              <p:custDataLst>
                <p:tags r:id="rId202"/>
              </p:custDataLst>
            </p:nvPr>
          </p:nvSpPr>
          <p:spPr bwMode="auto">
            <a:xfrm>
              <a:off x="6346825" y="5654675"/>
              <a:ext cx="698500" cy="352425"/>
            </a:xfrm>
            <a:custGeom>
              <a:avLst/>
              <a:gdLst>
                <a:gd name="T0" fmla="*/ 119 w 119"/>
                <a:gd name="T1" fmla="*/ 60 h 60"/>
                <a:gd name="T2" fmla="*/ 60 w 119"/>
                <a:gd name="T3" fmla="*/ 0 h 60"/>
                <a:gd name="T4" fmla="*/ 0 w 119"/>
                <a:gd name="T5" fmla="*/ 60 h 60"/>
                <a:gd name="T6" fmla="*/ 6 w 119"/>
                <a:gd name="T7" fmla="*/ 60 h 60"/>
                <a:gd name="T8" fmla="*/ 22 w 119"/>
                <a:gd name="T9" fmla="*/ 22 h 60"/>
                <a:gd name="T10" fmla="*/ 60 w 119"/>
                <a:gd name="T11" fmla="*/ 6 h 60"/>
                <a:gd name="T12" fmla="*/ 97 w 119"/>
                <a:gd name="T13" fmla="*/ 22 h 60"/>
                <a:gd name="T14" fmla="*/ 113 w 119"/>
                <a:gd name="T15" fmla="*/ 60 h 60"/>
                <a:gd name="T16" fmla="*/ 119 w 119"/>
                <a:gd name="T1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60">
                  <a:moveTo>
                    <a:pt x="119" y="60"/>
                  </a:moveTo>
                  <a:cubicBezTo>
                    <a:pt x="119" y="27"/>
                    <a:pt x="92" y="0"/>
                    <a:pt x="60" y="0"/>
                  </a:cubicBezTo>
                  <a:cubicBezTo>
                    <a:pt x="27" y="0"/>
                    <a:pt x="0" y="27"/>
                    <a:pt x="0" y="60"/>
                  </a:cubicBezTo>
                  <a:cubicBezTo>
                    <a:pt x="6" y="60"/>
                    <a:pt x="6" y="60"/>
                    <a:pt x="6" y="60"/>
                  </a:cubicBezTo>
                  <a:cubicBezTo>
                    <a:pt x="6" y="45"/>
                    <a:pt x="12" y="32"/>
                    <a:pt x="22" y="22"/>
                  </a:cubicBezTo>
                  <a:cubicBezTo>
                    <a:pt x="32" y="12"/>
                    <a:pt x="45" y="6"/>
                    <a:pt x="60" y="6"/>
                  </a:cubicBezTo>
                  <a:cubicBezTo>
                    <a:pt x="74" y="6"/>
                    <a:pt x="88" y="12"/>
                    <a:pt x="97" y="22"/>
                  </a:cubicBezTo>
                  <a:cubicBezTo>
                    <a:pt x="107" y="32"/>
                    <a:pt x="113" y="45"/>
                    <a:pt x="113" y="60"/>
                  </a:cubicBezTo>
                  <a:cubicBezTo>
                    <a:pt x="119" y="60"/>
                    <a:pt x="119" y="60"/>
                    <a:pt x="119" y="6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89" name="Freeform 201"/>
            <p:cNvSpPr/>
            <p:nvPr>
              <p:custDataLst>
                <p:tags r:id="rId203"/>
              </p:custDataLst>
            </p:nvPr>
          </p:nvSpPr>
          <p:spPr bwMode="auto">
            <a:xfrm>
              <a:off x="6675438" y="5667375"/>
              <a:ext cx="41275" cy="63500"/>
            </a:xfrm>
            <a:custGeom>
              <a:avLst/>
              <a:gdLst>
                <a:gd name="T0" fmla="*/ 4 w 26"/>
                <a:gd name="T1" fmla="*/ 0 h 40"/>
                <a:gd name="T2" fmla="*/ 0 w 26"/>
                <a:gd name="T3" fmla="*/ 40 h 40"/>
                <a:gd name="T4" fmla="*/ 22 w 26"/>
                <a:gd name="T5" fmla="*/ 40 h 40"/>
                <a:gd name="T6" fmla="*/ 26 w 26"/>
                <a:gd name="T7" fmla="*/ 3 h 40"/>
                <a:gd name="T8" fmla="*/ 4 w 26"/>
                <a:gd name="T9" fmla="*/ 0 h 40"/>
              </a:gdLst>
              <a:ahLst/>
              <a:cxnLst>
                <a:cxn ang="0">
                  <a:pos x="T0" y="T1"/>
                </a:cxn>
                <a:cxn ang="0">
                  <a:pos x="T2" y="T3"/>
                </a:cxn>
                <a:cxn ang="0">
                  <a:pos x="T4" y="T5"/>
                </a:cxn>
                <a:cxn ang="0">
                  <a:pos x="T6" y="T7"/>
                </a:cxn>
                <a:cxn ang="0">
                  <a:pos x="T8" y="T9"/>
                </a:cxn>
              </a:cxnLst>
              <a:rect l="0" t="0" r="r" b="b"/>
              <a:pathLst>
                <a:path w="26" h="40">
                  <a:moveTo>
                    <a:pt x="4" y="0"/>
                  </a:moveTo>
                  <a:lnTo>
                    <a:pt x="0" y="40"/>
                  </a:lnTo>
                  <a:lnTo>
                    <a:pt x="22" y="40"/>
                  </a:lnTo>
                  <a:lnTo>
                    <a:pt x="26" y="3"/>
                  </a:lnTo>
                  <a:lnTo>
                    <a:pt x="4"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90" name="Freeform 202"/>
            <p:cNvSpPr/>
            <p:nvPr>
              <p:custDataLst>
                <p:tags r:id="rId204"/>
              </p:custDataLst>
            </p:nvPr>
          </p:nvSpPr>
          <p:spPr bwMode="auto">
            <a:xfrm>
              <a:off x="6675438" y="5667375"/>
              <a:ext cx="41275" cy="63500"/>
            </a:xfrm>
            <a:custGeom>
              <a:avLst/>
              <a:gdLst>
                <a:gd name="T0" fmla="*/ 4 w 26"/>
                <a:gd name="T1" fmla="*/ 0 h 40"/>
                <a:gd name="T2" fmla="*/ 0 w 26"/>
                <a:gd name="T3" fmla="*/ 40 h 40"/>
                <a:gd name="T4" fmla="*/ 22 w 26"/>
                <a:gd name="T5" fmla="*/ 40 h 40"/>
                <a:gd name="T6" fmla="*/ 26 w 26"/>
                <a:gd name="T7" fmla="*/ 3 h 40"/>
              </a:gdLst>
              <a:ahLst/>
              <a:cxnLst>
                <a:cxn ang="0">
                  <a:pos x="T0" y="T1"/>
                </a:cxn>
                <a:cxn ang="0">
                  <a:pos x="T2" y="T3"/>
                </a:cxn>
                <a:cxn ang="0">
                  <a:pos x="T4" y="T5"/>
                </a:cxn>
                <a:cxn ang="0">
                  <a:pos x="T6" y="T7"/>
                </a:cxn>
              </a:cxnLst>
              <a:rect l="0" t="0" r="r" b="b"/>
              <a:pathLst>
                <a:path w="26" h="40">
                  <a:moveTo>
                    <a:pt x="4" y="0"/>
                  </a:moveTo>
                  <a:lnTo>
                    <a:pt x="0" y="40"/>
                  </a:lnTo>
                  <a:lnTo>
                    <a:pt x="22" y="40"/>
                  </a:lnTo>
                  <a:lnTo>
                    <a:pt x="26" y="3"/>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91" name="Freeform 203"/>
            <p:cNvSpPr/>
            <p:nvPr>
              <p:custDataLst>
                <p:tags r:id="rId205"/>
              </p:custDataLst>
            </p:nvPr>
          </p:nvSpPr>
          <p:spPr bwMode="auto">
            <a:xfrm>
              <a:off x="6805613" y="5707063"/>
              <a:ext cx="58738" cy="71438"/>
            </a:xfrm>
            <a:custGeom>
              <a:avLst/>
              <a:gdLst>
                <a:gd name="T0" fmla="*/ 18 w 37"/>
                <a:gd name="T1" fmla="*/ 0 h 45"/>
                <a:gd name="T2" fmla="*/ 0 w 37"/>
                <a:gd name="T3" fmla="*/ 34 h 45"/>
                <a:gd name="T4" fmla="*/ 18 w 37"/>
                <a:gd name="T5" fmla="*/ 45 h 45"/>
                <a:gd name="T6" fmla="*/ 37 w 37"/>
                <a:gd name="T7" fmla="*/ 11 h 45"/>
                <a:gd name="T8" fmla="*/ 18 w 37"/>
                <a:gd name="T9" fmla="*/ 0 h 45"/>
              </a:gdLst>
              <a:ahLst/>
              <a:cxnLst>
                <a:cxn ang="0">
                  <a:pos x="T0" y="T1"/>
                </a:cxn>
                <a:cxn ang="0">
                  <a:pos x="T2" y="T3"/>
                </a:cxn>
                <a:cxn ang="0">
                  <a:pos x="T4" y="T5"/>
                </a:cxn>
                <a:cxn ang="0">
                  <a:pos x="T6" y="T7"/>
                </a:cxn>
                <a:cxn ang="0">
                  <a:pos x="T8" y="T9"/>
                </a:cxn>
              </a:cxnLst>
              <a:rect l="0" t="0" r="r" b="b"/>
              <a:pathLst>
                <a:path w="37" h="45">
                  <a:moveTo>
                    <a:pt x="18" y="0"/>
                  </a:moveTo>
                  <a:lnTo>
                    <a:pt x="0" y="34"/>
                  </a:lnTo>
                  <a:lnTo>
                    <a:pt x="18" y="45"/>
                  </a:lnTo>
                  <a:lnTo>
                    <a:pt x="37" y="11"/>
                  </a:lnTo>
                  <a:lnTo>
                    <a:pt x="18"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92" name="Freeform 204"/>
            <p:cNvSpPr/>
            <p:nvPr>
              <p:custDataLst>
                <p:tags r:id="rId206"/>
              </p:custDataLst>
            </p:nvPr>
          </p:nvSpPr>
          <p:spPr bwMode="auto">
            <a:xfrm>
              <a:off x="6805613" y="5707063"/>
              <a:ext cx="58738" cy="71438"/>
            </a:xfrm>
            <a:custGeom>
              <a:avLst/>
              <a:gdLst>
                <a:gd name="T0" fmla="*/ 18 w 37"/>
                <a:gd name="T1" fmla="*/ 0 h 45"/>
                <a:gd name="T2" fmla="*/ 0 w 37"/>
                <a:gd name="T3" fmla="*/ 34 h 45"/>
                <a:gd name="T4" fmla="*/ 18 w 37"/>
                <a:gd name="T5" fmla="*/ 45 h 45"/>
                <a:gd name="T6" fmla="*/ 37 w 37"/>
                <a:gd name="T7" fmla="*/ 11 h 45"/>
              </a:gdLst>
              <a:ahLst/>
              <a:cxnLst>
                <a:cxn ang="0">
                  <a:pos x="T0" y="T1"/>
                </a:cxn>
                <a:cxn ang="0">
                  <a:pos x="T2" y="T3"/>
                </a:cxn>
                <a:cxn ang="0">
                  <a:pos x="T4" y="T5"/>
                </a:cxn>
                <a:cxn ang="0">
                  <a:pos x="T6" y="T7"/>
                </a:cxn>
              </a:cxnLst>
              <a:rect l="0" t="0" r="r" b="b"/>
              <a:pathLst>
                <a:path w="37" h="45">
                  <a:moveTo>
                    <a:pt x="18" y="0"/>
                  </a:moveTo>
                  <a:lnTo>
                    <a:pt x="0" y="34"/>
                  </a:lnTo>
                  <a:lnTo>
                    <a:pt x="18" y="45"/>
                  </a:lnTo>
                  <a:lnTo>
                    <a:pt x="37" y="1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93" name="Freeform 206"/>
            <p:cNvSpPr/>
            <p:nvPr>
              <p:custDataLst>
                <p:tags r:id="rId207"/>
              </p:custDataLst>
            </p:nvPr>
          </p:nvSpPr>
          <p:spPr bwMode="auto">
            <a:xfrm>
              <a:off x="6916738" y="5824538"/>
              <a:ext cx="76200" cy="65088"/>
            </a:xfrm>
            <a:custGeom>
              <a:avLst/>
              <a:gdLst>
                <a:gd name="T0" fmla="*/ 37 w 48"/>
                <a:gd name="T1" fmla="*/ 0 h 41"/>
                <a:gd name="T2" fmla="*/ 0 w 48"/>
                <a:gd name="T3" fmla="*/ 19 h 41"/>
                <a:gd name="T4" fmla="*/ 11 w 48"/>
                <a:gd name="T5" fmla="*/ 41 h 41"/>
                <a:gd name="T6" fmla="*/ 48 w 48"/>
                <a:gd name="T7" fmla="*/ 19 h 41"/>
                <a:gd name="T8" fmla="*/ 37 w 48"/>
                <a:gd name="T9" fmla="*/ 0 h 41"/>
              </a:gdLst>
              <a:ahLst/>
              <a:cxnLst>
                <a:cxn ang="0">
                  <a:pos x="T0" y="T1"/>
                </a:cxn>
                <a:cxn ang="0">
                  <a:pos x="T2" y="T3"/>
                </a:cxn>
                <a:cxn ang="0">
                  <a:pos x="T4" y="T5"/>
                </a:cxn>
                <a:cxn ang="0">
                  <a:pos x="T6" y="T7"/>
                </a:cxn>
                <a:cxn ang="0">
                  <a:pos x="T8" y="T9"/>
                </a:cxn>
              </a:cxnLst>
              <a:rect l="0" t="0" r="r" b="b"/>
              <a:pathLst>
                <a:path w="48" h="41">
                  <a:moveTo>
                    <a:pt x="37" y="0"/>
                  </a:moveTo>
                  <a:lnTo>
                    <a:pt x="0" y="19"/>
                  </a:lnTo>
                  <a:lnTo>
                    <a:pt x="11" y="41"/>
                  </a:lnTo>
                  <a:lnTo>
                    <a:pt x="48" y="19"/>
                  </a:lnTo>
                  <a:lnTo>
                    <a:pt x="37"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94" name="Freeform 207"/>
            <p:cNvSpPr/>
            <p:nvPr>
              <p:custDataLst>
                <p:tags r:id="rId208"/>
              </p:custDataLst>
            </p:nvPr>
          </p:nvSpPr>
          <p:spPr bwMode="auto">
            <a:xfrm>
              <a:off x="6916738" y="5824538"/>
              <a:ext cx="76200" cy="65088"/>
            </a:xfrm>
            <a:custGeom>
              <a:avLst/>
              <a:gdLst>
                <a:gd name="T0" fmla="*/ 37 w 48"/>
                <a:gd name="T1" fmla="*/ 0 h 41"/>
                <a:gd name="T2" fmla="*/ 0 w 48"/>
                <a:gd name="T3" fmla="*/ 19 h 41"/>
                <a:gd name="T4" fmla="*/ 11 w 48"/>
                <a:gd name="T5" fmla="*/ 41 h 41"/>
                <a:gd name="T6" fmla="*/ 48 w 48"/>
                <a:gd name="T7" fmla="*/ 19 h 41"/>
              </a:gdLst>
              <a:ahLst/>
              <a:cxnLst>
                <a:cxn ang="0">
                  <a:pos x="T0" y="T1"/>
                </a:cxn>
                <a:cxn ang="0">
                  <a:pos x="T2" y="T3"/>
                </a:cxn>
                <a:cxn ang="0">
                  <a:pos x="T4" y="T5"/>
                </a:cxn>
                <a:cxn ang="0">
                  <a:pos x="T6" y="T7"/>
                </a:cxn>
              </a:cxnLst>
              <a:rect l="0" t="0" r="r" b="b"/>
              <a:pathLst>
                <a:path w="48" h="41">
                  <a:moveTo>
                    <a:pt x="37" y="0"/>
                  </a:moveTo>
                  <a:lnTo>
                    <a:pt x="0" y="19"/>
                  </a:lnTo>
                  <a:lnTo>
                    <a:pt x="11" y="41"/>
                  </a:lnTo>
                  <a:lnTo>
                    <a:pt x="48" y="19"/>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95" name="Freeform 208"/>
            <p:cNvSpPr/>
            <p:nvPr>
              <p:custDataLst>
                <p:tags r:id="rId209"/>
              </p:custDataLst>
            </p:nvPr>
          </p:nvSpPr>
          <p:spPr bwMode="auto">
            <a:xfrm>
              <a:off x="6400800" y="5824538"/>
              <a:ext cx="76200" cy="65088"/>
            </a:xfrm>
            <a:custGeom>
              <a:avLst/>
              <a:gdLst>
                <a:gd name="T0" fmla="*/ 0 w 48"/>
                <a:gd name="T1" fmla="*/ 19 h 41"/>
                <a:gd name="T2" fmla="*/ 37 w 48"/>
                <a:gd name="T3" fmla="*/ 41 h 41"/>
                <a:gd name="T4" fmla="*/ 48 w 48"/>
                <a:gd name="T5" fmla="*/ 22 h 41"/>
                <a:gd name="T6" fmla="*/ 11 w 48"/>
                <a:gd name="T7" fmla="*/ 0 h 41"/>
                <a:gd name="T8" fmla="*/ 0 w 48"/>
                <a:gd name="T9" fmla="*/ 19 h 41"/>
              </a:gdLst>
              <a:ahLst/>
              <a:cxnLst>
                <a:cxn ang="0">
                  <a:pos x="T0" y="T1"/>
                </a:cxn>
                <a:cxn ang="0">
                  <a:pos x="T2" y="T3"/>
                </a:cxn>
                <a:cxn ang="0">
                  <a:pos x="T4" y="T5"/>
                </a:cxn>
                <a:cxn ang="0">
                  <a:pos x="T6" y="T7"/>
                </a:cxn>
                <a:cxn ang="0">
                  <a:pos x="T8" y="T9"/>
                </a:cxn>
              </a:cxnLst>
              <a:rect l="0" t="0" r="r" b="b"/>
              <a:pathLst>
                <a:path w="48" h="41">
                  <a:moveTo>
                    <a:pt x="0" y="19"/>
                  </a:moveTo>
                  <a:lnTo>
                    <a:pt x="37" y="41"/>
                  </a:lnTo>
                  <a:lnTo>
                    <a:pt x="48" y="22"/>
                  </a:lnTo>
                  <a:lnTo>
                    <a:pt x="11" y="0"/>
                  </a:lnTo>
                  <a:lnTo>
                    <a:pt x="0" y="19"/>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96" name="Freeform 209"/>
            <p:cNvSpPr/>
            <p:nvPr>
              <p:custDataLst>
                <p:tags r:id="rId210"/>
              </p:custDataLst>
            </p:nvPr>
          </p:nvSpPr>
          <p:spPr bwMode="auto">
            <a:xfrm>
              <a:off x="6400800" y="5824538"/>
              <a:ext cx="76200" cy="65088"/>
            </a:xfrm>
            <a:custGeom>
              <a:avLst/>
              <a:gdLst>
                <a:gd name="T0" fmla="*/ 0 w 48"/>
                <a:gd name="T1" fmla="*/ 19 h 41"/>
                <a:gd name="T2" fmla="*/ 37 w 48"/>
                <a:gd name="T3" fmla="*/ 41 h 41"/>
                <a:gd name="T4" fmla="*/ 48 w 48"/>
                <a:gd name="T5" fmla="*/ 22 h 41"/>
                <a:gd name="T6" fmla="*/ 11 w 48"/>
                <a:gd name="T7" fmla="*/ 0 h 41"/>
              </a:gdLst>
              <a:ahLst/>
              <a:cxnLst>
                <a:cxn ang="0">
                  <a:pos x="T0" y="T1"/>
                </a:cxn>
                <a:cxn ang="0">
                  <a:pos x="T2" y="T3"/>
                </a:cxn>
                <a:cxn ang="0">
                  <a:pos x="T4" y="T5"/>
                </a:cxn>
                <a:cxn ang="0">
                  <a:pos x="T6" y="T7"/>
                </a:cxn>
              </a:cxnLst>
              <a:rect l="0" t="0" r="r" b="b"/>
              <a:pathLst>
                <a:path w="48" h="41">
                  <a:moveTo>
                    <a:pt x="0" y="19"/>
                  </a:moveTo>
                  <a:lnTo>
                    <a:pt x="37" y="41"/>
                  </a:lnTo>
                  <a:lnTo>
                    <a:pt x="48" y="22"/>
                  </a:lnTo>
                  <a:lnTo>
                    <a:pt x="11"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97" name="Freeform 210"/>
            <p:cNvSpPr/>
            <p:nvPr>
              <p:custDataLst>
                <p:tags r:id="rId211"/>
              </p:custDataLst>
            </p:nvPr>
          </p:nvSpPr>
          <p:spPr bwMode="auto">
            <a:xfrm>
              <a:off x="6529388" y="5707063"/>
              <a:ext cx="58738" cy="71438"/>
            </a:xfrm>
            <a:custGeom>
              <a:avLst/>
              <a:gdLst>
                <a:gd name="T0" fmla="*/ 0 w 37"/>
                <a:gd name="T1" fmla="*/ 11 h 45"/>
                <a:gd name="T2" fmla="*/ 18 w 37"/>
                <a:gd name="T3" fmla="*/ 45 h 45"/>
                <a:gd name="T4" fmla="*/ 37 w 37"/>
                <a:gd name="T5" fmla="*/ 34 h 45"/>
                <a:gd name="T6" fmla="*/ 18 w 37"/>
                <a:gd name="T7" fmla="*/ 0 h 45"/>
                <a:gd name="T8" fmla="*/ 0 w 37"/>
                <a:gd name="T9" fmla="*/ 11 h 45"/>
              </a:gdLst>
              <a:ahLst/>
              <a:cxnLst>
                <a:cxn ang="0">
                  <a:pos x="T0" y="T1"/>
                </a:cxn>
                <a:cxn ang="0">
                  <a:pos x="T2" y="T3"/>
                </a:cxn>
                <a:cxn ang="0">
                  <a:pos x="T4" y="T5"/>
                </a:cxn>
                <a:cxn ang="0">
                  <a:pos x="T6" y="T7"/>
                </a:cxn>
                <a:cxn ang="0">
                  <a:pos x="T8" y="T9"/>
                </a:cxn>
              </a:cxnLst>
              <a:rect l="0" t="0" r="r" b="b"/>
              <a:pathLst>
                <a:path w="37" h="45">
                  <a:moveTo>
                    <a:pt x="0" y="11"/>
                  </a:moveTo>
                  <a:lnTo>
                    <a:pt x="18" y="45"/>
                  </a:lnTo>
                  <a:lnTo>
                    <a:pt x="37" y="34"/>
                  </a:lnTo>
                  <a:lnTo>
                    <a:pt x="18" y="0"/>
                  </a:lnTo>
                  <a:lnTo>
                    <a:pt x="0" y="11"/>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98" name="Freeform 211"/>
            <p:cNvSpPr/>
            <p:nvPr>
              <p:custDataLst>
                <p:tags r:id="rId212"/>
              </p:custDataLst>
            </p:nvPr>
          </p:nvSpPr>
          <p:spPr bwMode="auto">
            <a:xfrm>
              <a:off x="6529388" y="5707063"/>
              <a:ext cx="58738" cy="71438"/>
            </a:xfrm>
            <a:custGeom>
              <a:avLst/>
              <a:gdLst>
                <a:gd name="T0" fmla="*/ 0 w 37"/>
                <a:gd name="T1" fmla="*/ 11 h 45"/>
                <a:gd name="T2" fmla="*/ 18 w 37"/>
                <a:gd name="T3" fmla="*/ 45 h 45"/>
                <a:gd name="T4" fmla="*/ 37 w 37"/>
                <a:gd name="T5" fmla="*/ 34 h 45"/>
                <a:gd name="T6" fmla="*/ 18 w 37"/>
                <a:gd name="T7" fmla="*/ 0 h 45"/>
              </a:gdLst>
              <a:ahLst/>
              <a:cxnLst>
                <a:cxn ang="0">
                  <a:pos x="T0" y="T1"/>
                </a:cxn>
                <a:cxn ang="0">
                  <a:pos x="T2" y="T3"/>
                </a:cxn>
                <a:cxn ang="0">
                  <a:pos x="T4" y="T5"/>
                </a:cxn>
                <a:cxn ang="0">
                  <a:pos x="T6" y="T7"/>
                </a:cxn>
              </a:cxnLst>
              <a:rect l="0" t="0" r="r" b="b"/>
              <a:pathLst>
                <a:path w="37" h="45">
                  <a:moveTo>
                    <a:pt x="0" y="11"/>
                  </a:moveTo>
                  <a:lnTo>
                    <a:pt x="18" y="45"/>
                  </a:lnTo>
                  <a:lnTo>
                    <a:pt x="37" y="34"/>
                  </a:lnTo>
                  <a:lnTo>
                    <a:pt x="18"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499" name="Freeform 212"/>
            <p:cNvSpPr/>
            <p:nvPr>
              <p:custDataLst>
                <p:tags r:id="rId213"/>
              </p:custDataLst>
            </p:nvPr>
          </p:nvSpPr>
          <p:spPr bwMode="auto">
            <a:xfrm>
              <a:off x="6699250" y="5837238"/>
              <a:ext cx="158750" cy="158750"/>
            </a:xfrm>
            <a:custGeom>
              <a:avLst/>
              <a:gdLst>
                <a:gd name="T0" fmla="*/ 0 w 100"/>
                <a:gd name="T1" fmla="*/ 85 h 100"/>
                <a:gd name="T2" fmla="*/ 92 w 100"/>
                <a:gd name="T3" fmla="*/ 0 h 100"/>
                <a:gd name="T4" fmla="*/ 100 w 100"/>
                <a:gd name="T5" fmla="*/ 3 h 100"/>
                <a:gd name="T6" fmla="*/ 11 w 100"/>
                <a:gd name="T7" fmla="*/ 100 h 100"/>
                <a:gd name="T8" fmla="*/ 0 w 100"/>
                <a:gd name="T9" fmla="*/ 85 h 100"/>
              </a:gdLst>
              <a:ahLst/>
              <a:cxnLst>
                <a:cxn ang="0">
                  <a:pos x="T0" y="T1"/>
                </a:cxn>
                <a:cxn ang="0">
                  <a:pos x="T2" y="T3"/>
                </a:cxn>
                <a:cxn ang="0">
                  <a:pos x="T4" y="T5"/>
                </a:cxn>
                <a:cxn ang="0">
                  <a:pos x="T6" y="T7"/>
                </a:cxn>
                <a:cxn ang="0">
                  <a:pos x="T8" y="T9"/>
                </a:cxn>
              </a:cxnLst>
              <a:rect l="0" t="0" r="r" b="b"/>
              <a:pathLst>
                <a:path w="100" h="100">
                  <a:moveTo>
                    <a:pt x="0" y="85"/>
                  </a:moveTo>
                  <a:lnTo>
                    <a:pt x="92" y="0"/>
                  </a:lnTo>
                  <a:lnTo>
                    <a:pt x="100" y="3"/>
                  </a:lnTo>
                  <a:lnTo>
                    <a:pt x="11" y="100"/>
                  </a:lnTo>
                  <a:lnTo>
                    <a:pt x="0" y="85"/>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00" name="Rectangle 213"/>
            <p:cNvSpPr>
              <a:spLocks noChangeArrowheads="1"/>
            </p:cNvSpPr>
            <p:nvPr>
              <p:custDataLst>
                <p:tags r:id="rId214"/>
              </p:custDataLst>
            </p:nvPr>
          </p:nvSpPr>
          <p:spPr bwMode="auto">
            <a:xfrm>
              <a:off x="6681788" y="5543550"/>
              <a:ext cx="34925" cy="69850"/>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01" name="Freeform 214"/>
            <p:cNvSpPr/>
            <p:nvPr>
              <p:custDataLst>
                <p:tags r:id="rId215"/>
              </p:custDataLst>
            </p:nvPr>
          </p:nvSpPr>
          <p:spPr bwMode="auto">
            <a:xfrm>
              <a:off x="6681788" y="5543550"/>
              <a:ext cx="34925" cy="69850"/>
            </a:xfrm>
            <a:custGeom>
              <a:avLst/>
              <a:gdLst>
                <a:gd name="T0" fmla="*/ 0 w 22"/>
                <a:gd name="T1" fmla="*/ 0 h 44"/>
                <a:gd name="T2" fmla="*/ 0 w 22"/>
                <a:gd name="T3" fmla="*/ 44 h 44"/>
                <a:gd name="T4" fmla="*/ 22 w 22"/>
                <a:gd name="T5" fmla="*/ 44 h 44"/>
                <a:gd name="T6" fmla="*/ 22 w 22"/>
                <a:gd name="T7" fmla="*/ 0 h 44"/>
              </a:gdLst>
              <a:ahLst/>
              <a:cxnLst>
                <a:cxn ang="0">
                  <a:pos x="T0" y="T1"/>
                </a:cxn>
                <a:cxn ang="0">
                  <a:pos x="T2" y="T3"/>
                </a:cxn>
                <a:cxn ang="0">
                  <a:pos x="T4" y="T5"/>
                </a:cxn>
                <a:cxn ang="0">
                  <a:pos x="T6" y="T7"/>
                </a:cxn>
              </a:cxnLst>
              <a:rect l="0" t="0" r="r" b="b"/>
              <a:pathLst>
                <a:path w="22" h="44">
                  <a:moveTo>
                    <a:pt x="0" y="0"/>
                  </a:moveTo>
                  <a:lnTo>
                    <a:pt x="0" y="44"/>
                  </a:lnTo>
                  <a:lnTo>
                    <a:pt x="22" y="44"/>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02" name="Freeform 215"/>
            <p:cNvSpPr/>
            <p:nvPr>
              <p:custDataLst>
                <p:tags r:id="rId216"/>
              </p:custDataLst>
            </p:nvPr>
          </p:nvSpPr>
          <p:spPr bwMode="auto">
            <a:xfrm>
              <a:off x="6616700" y="5495925"/>
              <a:ext cx="158750" cy="76200"/>
            </a:xfrm>
            <a:custGeom>
              <a:avLst/>
              <a:gdLst>
                <a:gd name="T0" fmla="*/ 24 w 27"/>
                <a:gd name="T1" fmla="*/ 13 h 13"/>
                <a:gd name="T2" fmla="*/ 3 w 27"/>
                <a:gd name="T3" fmla="*/ 13 h 13"/>
                <a:gd name="T4" fmla="*/ 0 w 27"/>
                <a:gd name="T5" fmla="*/ 10 h 13"/>
                <a:gd name="T6" fmla="*/ 0 w 27"/>
                <a:gd name="T7" fmla="*/ 3 h 13"/>
                <a:gd name="T8" fmla="*/ 3 w 27"/>
                <a:gd name="T9" fmla="*/ 0 h 13"/>
                <a:gd name="T10" fmla="*/ 24 w 27"/>
                <a:gd name="T11" fmla="*/ 0 h 13"/>
                <a:gd name="T12" fmla="*/ 27 w 27"/>
                <a:gd name="T13" fmla="*/ 3 h 13"/>
                <a:gd name="T14" fmla="*/ 27 w 27"/>
                <a:gd name="T15" fmla="*/ 10 h 13"/>
                <a:gd name="T16" fmla="*/ 24 w 27"/>
                <a:gd name="T1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13">
                  <a:moveTo>
                    <a:pt x="24" y="13"/>
                  </a:moveTo>
                  <a:cubicBezTo>
                    <a:pt x="3" y="13"/>
                    <a:pt x="3" y="13"/>
                    <a:pt x="3" y="13"/>
                  </a:cubicBezTo>
                  <a:cubicBezTo>
                    <a:pt x="1" y="13"/>
                    <a:pt x="0" y="12"/>
                    <a:pt x="0" y="10"/>
                  </a:cubicBezTo>
                  <a:cubicBezTo>
                    <a:pt x="0" y="3"/>
                    <a:pt x="0" y="3"/>
                    <a:pt x="0" y="3"/>
                  </a:cubicBezTo>
                  <a:cubicBezTo>
                    <a:pt x="0" y="1"/>
                    <a:pt x="1" y="0"/>
                    <a:pt x="3" y="0"/>
                  </a:cubicBezTo>
                  <a:cubicBezTo>
                    <a:pt x="24" y="0"/>
                    <a:pt x="24" y="0"/>
                    <a:pt x="24" y="0"/>
                  </a:cubicBezTo>
                  <a:cubicBezTo>
                    <a:pt x="25" y="0"/>
                    <a:pt x="27" y="1"/>
                    <a:pt x="27" y="3"/>
                  </a:cubicBezTo>
                  <a:cubicBezTo>
                    <a:pt x="27" y="10"/>
                    <a:pt x="27" y="10"/>
                    <a:pt x="27" y="10"/>
                  </a:cubicBezTo>
                  <a:cubicBezTo>
                    <a:pt x="27" y="12"/>
                    <a:pt x="25" y="13"/>
                    <a:pt x="24" y="13"/>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03" name="Freeform 216"/>
            <p:cNvSpPr/>
            <p:nvPr>
              <p:custDataLst>
                <p:tags r:id="rId217"/>
              </p:custDataLst>
            </p:nvPr>
          </p:nvSpPr>
          <p:spPr bwMode="auto">
            <a:xfrm>
              <a:off x="6599238" y="5478463"/>
              <a:ext cx="193675" cy="111125"/>
            </a:xfrm>
            <a:custGeom>
              <a:avLst/>
              <a:gdLst>
                <a:gd name="T0" fmla="*/ 27 w 33"/>
                <a:gd name="T1" fmla="*/ 16 h 19"/>
                <a:gd name="T2" fmla="*/ 27 w 33"/>
                <a:gd name="T3" fmla="*/ 13 h 19"/>
                <a:gd name="T4" fmla="*/ 6 w 33"/>
                <a:gd name="T5" fmla="*/ 13 h 19"/>
                <a:gd name="T6" fmla="*/ 6 w 33"/>
                <a:gd name="T7" fmla="*/ 13 h 19"/>
                <a:gd name="T8" fmla="*/ 6 w 33"/>
                <a:gd name="T9" fmla="*/ 6 h 19"/>
                <a:gd name="T10" fmla="*/ 6 w 33"/>
                <a:gd name="T11" fmla="*/ 6 h 19"/>
                <a:gd name="T12" fmla="*/ 27 w 33"/>
                <a:gd name="T13" fmla="*/ 6 h 19"/>
                <a:gd name="T14" fmla="*/ 27 w 33"/>
                <a:gd name="T15" fmla="*/ 6 h 19"/>
                <a:gd name="T16" fmla="*/ 27 w 33"/>
                <a:gd name="T17" fmla="*/ 13 h 19"/>
                <a:gd name="T18" fmla="*/ 27 w 33"/>
                <a:gd name="T19" fmla="*/ 13 h 19"/>
                <a:gd name="T20" fmla="*/ 27 w 33"/>
                <a:gd name="T21" fmla="*/ 16 h 19"/>
                <a:gd name="T22" fmla="*/ 27 w 33"/>
                <a:gd name="T23" fmla="*/ 19 h 19"/>
                <a:gd name="T24" fmla="*/ 33 w 33"/>
                <a:gd name="T25" fmla="*/ 13 h 19"/>
                <a:gd name="T26" fmla="*/ 33 w 33"/>
                <a:gd name="T27" fmla="*/ 6 h 19"/>
                <a:gd name="T28" fmla="*/ 27 w 33"/>
                <a:gd name="T29" fmla="*/ 0 h 19"/>
                <a:gd name="T30" fmla="*/ 6 w 33"/>
                <a:gd name="T31" fmla="*/ 0 h 19"/>
                <a:gd name="T32" fmla="*/ 0 w 33"/>
                <a:gd name="T33" fmla="*/ 6 h 19"/>
                <a:gd name="T34" fmla="*/ 0 w 33"/>
                <a:gd name="T35" fmla="*/ 13 h 19"/>
                <a:gd name="T36" fmla="*/ 6 w 33"/>
                <a:gd name="T37" fmla="*/ 19 h 19"/>
                <a:gd name="T38" fmla="*/ 27 w 33"/>
                <a:gd name="T39" fmla="*/ 19 h 19"/>
                <a:gd name="T40" fmla="*/ 27 w 33"/>
                <a:gd name="T41" fmla="*/ 1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19">
                  <a:moveTo>
                    <a:pt x="27" y="16"/>
                  </a:moveTo>
                  <a:cubicBezTo>
                    <a:pt x="27" y="13"/>
                    <a:pt x="27" y="13"/>
                    <a:pt x="27" y="13"/>
                  </a:cubicBezTo>
                  <a:cubicBezTo>
                    <a:pt x="6" y="13"/>
                    <a:pt x="6" y="13"/>
                    <a:pt x="6" y="13"/>
                  </a:cubicBezTo>
                  <a:cubicBezTo>
                    <a:pt x="6" y="13"/>
                    <a:pt x="6" y="13"/>
                    <a:pt x="6" y="13"/>
                  </a:cubicBezTo>
                  <a:cubicBezTo>
                    <a:pt x="6" y="6"/>
                    <a:pt x="6" y="6"/>
                    <a:pt x="6" y="6"/>
                  </a:cubicBezTo>
                  <a:cubicBezTo>
                    <a:pt x="6" y="6"/>
                    <a:pt x="6" y="6"/>
                    <a:pt x="6" y="6"/>
                  </a:cubicBezTo>
                  <a:cubicBezTo>
                    <a:pt x="27" y="6"/>
                    <a:pt x="27" y="6"/>
                    <a:pt x="27" y="6"/>
                  </a:cubicBezTo>
                  <a:cubicBezTo>
                    <a:pt x="27" y="6"/>
                    <a:pt x="27" y="6"/>
                    <a:pt x="27" y="6"/>
                  </a:cubicBezTo>
                  <a:cubicBezTo>
                    <a:pt x="27" y="13"/>
                    <a:pt x="27" y="13"/>
                    <a:pt x="27" y="13"/>
                  </a:cubicBezTo>
                  <a:cubicBezTo>
                    <a:pt x="27" y="13"/>
                    <a:pt x="27" y="13"/>
                    <a:pt x="27" y="13"/>
                  </a:cubicBezTo>
                  <a:cubicBezTo>
                    <a:pt x="27" y="16"/>
                    <a:pt x="27" y="16"/>
                    <a:pt x="27" y="16"/>
                  </a:cubicBezTo>
                  <a:cubicBezTo>
                    <a:pt x="27" y="19"/>
                    <a:pt x="27" y="19"/>
                    <a:pt x="27" y="19"/>
                  </a:cubicBezTo>
                  <a:cubicBezTo>
                    <a:pt x="30" y="19"/>
                    <a:pt x="33" y="16"/>
                    <a:pt x="33" y="13"/>
                  </a:cubicBezTo>
                  <a:cubicBezTo>
                    <a:pt x="33" y="6"/>
                    <a:pt x="33" y="6"/>
                    <a:pt x="33" y="6"/>
                  </a:cubicBezTo>
                  <a:cubicBezTo>
                    <a:pt x="33" y="2"/>
                    <a:pt x="30" y="0"/>
                    <a:pt x="27" y="0"/>
                  </a:cubicBezTo>
                  <a:cubicBezTo>
                    <a:pt x="6" y="0"/>
                    <a:pt x="6" y="0"/>
                    <a:pt x="6" y="0"/>
                  </a:cubicBezTo>
                  <a:cubicBezTo>
                    <a:pt x="3" y="0"/>
                    <a:pt x="0" y="2"/>
                    <a:pt x="0" y="6"/>
                  </a:cubicBezTo>
                  <a:cubicBezTo>
                    <a:pt x="0" y="13"/>
                    <a:pt x="0" y="13"/>
                    <a:pt x="0" y="13"/>
                  </a:cubicBezTo>
                  <a:cubicBezTo>
                    <a:pt x="0" y="16"/>
                    <a:pt x="3" y="19"/>
                    <a:pt x="6" y="19"/>
                  </a:cubicBezTo>
                  <a:cubicBezTo>
                    <a:pt x="27" y="19"/>
                    <a:pt x="27" y="19"/>
                    <a:pt x="27" y="19"/>
                  </a:cubicBezTo>
                  <a:lnTo>
                    <a:pt x="27" y="16"/>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04" name="Freeform 217"/>
            <p:cNvSpPr/>
            <p:nvPr>
              <p:custDataLst>
                <p:tags r:id="rId218"/>
              </p:custDataLst>
            </p:nvPr>
          </p:nvSpPr>
          <p:spPr bwMode="auto">
            <a:xfrm>
              <a:off x="6892925" y="5608638"/>
              <a:ext cx="58738" cy="63500"/>
            </a:xfrm>
            <a:custGeom>
              <a:avLst/>
              <a:gdLst>
                <a:gd name="T0" fmla="*/ 19 w 37"/>
                <a:gd name="T1" fmla="*/ 0 h 40"/>
                <a:gd name="T2" fmla="*/ 0 w 37"/>
                <a:gd name="T3" fmla="*/ 29 h 40"/>
                <a:gd name="T4" fmla="*/ 19 w 37"/>
                <a:gd name="T5" fmla="*/ 40 h 40"/>
                <a:gd name="T6" fmla="*/ 37 w 37"/>
                <a:gd name="T7" fmla="*/ 11 h 40"/>
                <a:gd name="T8" fmla="*/ 19 w 37"/>
                <a:gd name="T9" fmla="*/ 0 h 40"/>
              </a:gdLst>
              <a:ahLst/>
              <a:cxnLst>
                <a:cxn ang="0">
                  <a:pos x="T0" y="T1"/>
                </a:cxn>
                <a:cxn ang="0">
                  <a:pos x="T2" y="T3"/>
                </a:cxn>
                <a:cxn ang="0">
                  <a:pos x="T4" y="T5"/>
                </a:cxn>
                <a:cxn ang="0">
                  <a:pos x="T6" y="T7"/>
                </a:cxn>
                <a:cxn ang="0">
                  <a:pos x="T8" y="T9"/>
                </a:cxn>
              </a:cxnLst>
              <a:rect l="0" t="0" r="r" b="b"/>
              <a:pathLst>
                <a:path w="37" h="40">
                  <a:moveTo>
                    <a:pt x="19" y="0"/>
                  </a:moveTo>
                  <a:lnTo>
                    <a:pt x="0" y="29"/>
                  </a:lnTo>
                  <a:lnTo>
                    <a:pt x="19" y="40"/>
                  </a:lnTo>
                  <a:lnTo>
                    <a:pt x="37" y="11"/>
                  </a:lnTo>
                  <a:lnTo>
                    <a:pt x="19" y="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05" name="Freeform 218"/>
            <p:cNvSpPr/>
            <p:nvPr>
              <p:custDataLst>
                <p:tags r:id="rId219"/>
              </p:custDataLst>
            </p:nvPr>
          </p:nvSpPr>
          <p:spPr bwMode="auto">
            <a:xfrm>
              <a:off x="6892925" y="5608638"/>
              <a:ext cx="58738" cy="63500"/>
            </a:xfrm>
            <a:custGeom>
              <a:avLst/>
              <a:gdLst>
                <a:gd name="T0" fmla="*/ 19 w 37"/>
                <a:gd name="T1" fmla="*/ 0 h 40"/>
                <a:gd name="T2" fmla="*/ 0 w 37"/>
                <a:gd name="T3" fmla="*/ 29 h 40"/>
                <a:gd name="T4" fmla="*/ 19 w 37"/>
                <a:gd name="T5" fmla="*/ 40 h 40"/>
                <a:gd name="T6" fmla="*/ 37 w 37"/>
                <a:gd name="T7" fmla="*/ 11 h 40"/>
              </a:gdLst>
              <a:ahLst/>
              <a:cxnLst>
                <a:cxn ang="0">
                  <a:pos x="T0" y="T1"/>
                </a:cxn>
                <a:cxn ang="0">
                  <a:pos x="T2" y="T3"/>
                </a:cxn>
                <a:cxn ang="0">
                  <a:pos x="T4" y="T5"/>
                </a:cxn>
                <a:cxn ang="0">
                  <a:pos x="T6" y="T7"/>
                </a:cxn>
              </a:cxnLst>
              <a:rect l="0" t="0" r="r" b="b"/>
              <a:pathLst>
                <a:path w="37" h="40">
                  <a:moveTo>
                    <a:pt x="19" y="0"/>
                  </a:moveTo>
                  <a:lnTo>
                    <a:pt x="0" y="29"/>
                  </a:lnTo>
                  <a:lnTo>
                    <a:pt x="19" y="40"/>
                  </a:lnTo>
                  <a:lnTo>
                    <a:pt x="37" y="1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06" name="Freeform 219"/>
            <p:cNvSpPr/>
            <p:nvPr>
              <p:custDataLst>
                <p:tags r:id="rId220"/>
              </p:custDataLst>
            </p:nvPr>
          </p:nvSpPr>
          <p:spPr bwMode="auto">
            <a:xfrm>
              <a:off x="6875463" y="5561013"/>
              <a:ext cx="123825" cy="106363"/>
            </a:xfrm>
            <a:custGeom>
              <a:avLst/>
              <a:gdLst>
                <a:gd name="T0" fmla="*/ 14 w 21"/>
                <a:gd name="T1" fmla="*/ 17 h 18"/>
                <a:gd name="T2" fmla="*/ 2 w 21"/>
                <a:gd name="T3" fmla="*/ 10 h 18"/>
                <a:gd name="T4" fmla="*/ 1 w 21"/>
                <a:gd name="T5" fmla="*/ 5 h 18"/>
                <a:gd name="T6" fmla="*/ 3 w 21"/>
                <a:gd name="T7" fmla="*/ 2 h 18"/>
                <a:gd name="T8" fmla="*/ 7 w 21"/>
                <a:gd name="T9" fmla="*/ 1 h 18"/>
                <a:gd name="T10" fmla="*/ 19 w 21"/>
                <a:gd name="T11" fmla="*/ 8 h 18"/>
                <a:gd name="T12" fmla="*/ 21 w 21"/>
                <a:gd name="T13" fmla="*/ 12 h 18"/>
                <a:gd name="T14" fmla="*/ 19 w 21"/>
                <a:gd name="T15" fmla="*/ 16 h 18"/>
                <a:gd name="T16" fmla="*/ 14 w 21"/>
                <a:gd name="T17" fmla="*/ 17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8">
                  <a:moveTo>
                    <a:pt x="14" y="17"/>
                  </a:moveTo>
                  <a:cubicBezTo>
                    <a:pt x="2" y="10"/>
                    <a:pt x="2" y="10"/>
                    <a:pt x="2" y="10"/>
                  </a:cubicBezTo>
                  <a:cubicBezTo>
                    <a:pt x="0" y="9"/>
                    <a:pt x="0" y="7"/>
                    <a:pt x="1" y="5"/>
                  </a:cubicBezTo>
                  <a:cubicBezTo>
                    <a:pt x="3" y="2"/>
                    <a:pt x="3" y="2"/>
                    <a:pt x="3" y="2"/>
                  </a:cubicBezTo>
                  <a:cubicBezTo>
                    <a:pt x="3" y="0"/>
                    <a:pt x="5" y="0"/>
                    <a:pt x="7" y="1"/>
                  </a:cubicBezTo>
                  <a:cubicBezTo>
                    <a:pt x="19" y="8"/>
                    <a:pt x="19" y="8"/>
                    <a:pt x="19" y="8"/>
                  </a:cubicBezTo>
                  <a:cubicBezTo>
                    <a:pt x="21" y="9"/>
                    <a:pt x="21" y="11"/>
                    <a:pt x="21" y="12"/>
                  </a:cubicBezTo>
                  <a:cubicBezTo>
                    <a:pt x="19" y="16"/>
                    <a:pt x="19" y="16"/>
                    <a:pt x="19" y="16"/>
                  </a:cubicBezTo>
                  <a:cubicBezTo>
                    <a:pt x="18" y="17"/>
                    <a:pt x="16" y="18"/>
                    <a:pt x="14" y="17"/>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07" name="Freeform 220"/>
            <p:cNvSpPr/>
            <p:nvPr>
              <p:custDataLst>
                <p:tags r:id="rId221"/>
              </p:custDataLst>
            </p:nvPr>
          </p:nvSpPr>
          <p:spPr bwMode="auto">
            <a:xfrm>
              <a:off x="6858000" y="5543550"/>
              <a:ext cx="158750" cy="134938"/>
            </a:xfrm>
            <a:custGeom>
              <a:avLst/>
              <a:gdLst>
                <a:gd name="T0" fmla="*/ 17 w 27"/>
                <a:gd name="T1" fmla="*/ 20 h 23"/>
                <a:gd name="T2" fmla="*/ 19 w 27"/>
                <a:gd name="T3" fmla="*/ 17 h 23"/>
                <a:gd name="T4" fmla="*/ 6 w 27"/>
                <a:gd name="T5" fmla="*/ 10 h 23"/>
                <a:gd name="T6" fmla="*/ 6 w 27"/>
                <a:gd name="T7" fmla="*/ 10 h 23"/>
                <a:gd name="T8" fmla="*/ 6 w 27"/>
                <a:gd name="T9" fmla="*/ 10 h 23"/>
                <a:gd name="T10" fmla="*/ 8 w 27"/>
                <a:gd name="T11" fmla="*/ 6 h 23"/>
                <a:gd name="T12" fmla="*/ 8 w 27"/>
                <a:gd name="T13" fmla="*/ 6 h 23"/>
                <a:gd name="T14" fmla="*/ 8 w 27"/>
                <a:gd name="T15" fmla="*/ 6 h 23"/>
                <a:gd name="T16" fmla="*/ 21 w 27"/>
                <a:gd name="T17" fmla="*/ 13 h 23"/>
                <a:gd name="T18" fmla="*/ 21 w 27"/>
                <a:gd name="T19" fmla="*/ 14 h 23"/>
                <a:gd name="T20" fmla="*/ 21 w 27"/>
                <a:gd name="T21" fmla="*/ 14 h 23"/>
                <a:gd name="T22" fmla="*/ 19 w 27"/>
                <a:gd name="T23" fmla="*/ 17 h 23"/>
                <a:gd name="T24" fmla="*/ 19 w 27"/>
                <a:gd name="T25" fmla="*/ 17 h 23"/>
                <a:gd name="T26" fmla="*/ 19 w 27"/>
                <a:gd name="T27" fmla="*/ 17 h 23"/>
                <a:gd name="T28" fmla="*/ 17 w 27"/>
                <a:gd name="T29" fmla="*/ 20 h 23"/>
                <a:gd name="T30" fmla="*/ 16 w 27"/>
                <a:gd name="T31" fmla="*/ 22 h 23"/>
                <a:gd name="T32" fmla="*/ 19 w 27"/>
                <a:gd name="T33" fmla="*/ 23 h 23"/>
                <a:gd name="T34" fmla="*/ 24 w 27"/>
                <a:gd name="T35" fmla="*/ 20 h 23"/>
                <a:gd name="T36" fmla="*/ 26 w 27"/>
                <a:gd name="T37" fmla="*/ 17 h 23"/>
                <a:gd name="T38" fmla="*/ 27 w 27"/>
                <a:gd name="T39" fmla="*/ 14 h 23"/>
                <a:gd name="T40" fmla="*/ 24 w 27"/>
                <a:gd name="T41" fmla="*/ 8 h 23"/>
                <a:gd name="T42" fmla="*/ 11 w 27"/>
                <a:gd name="T43" fmla="*/ 1 h 23"/>
                <a:gd name="T44" fmla="*/ 8 w 27"/>
                <a:gd name="T45" fmla="*/ 0 h 23"/>
                <a:gd name="T46" fmla="*/ 3 w 27"/>
                <a:gd name="T47" fmla="*/ 3 h 23"/>
                <a:gd name="T48" fmla="*/ 1 w 27"/>
                <a:gd name="T49" fmla="*/ 7 h 23"/>
                <a:gd name="T50" fmla="*/ 0 w 27"/>
                <a:gd name="T51" fmla="*/ 10 h 23"/>
                <a:gd name="T52" fmla="*/ 3 w 27"/>
                <a:gd name="T53" fmla="*/ 15 h 23"/>
                <a:gd name="T54" fmla="*/ 16 w 27"/>
                <a:gd name="T55" fmla="*/ 22 h 23"/>
                <a:gd name="T56" fmla="*/ 17 w 27"/>
                <a:gd name="T57" fmla="*/ 2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 h="23">
                  <a:moveTo>
                    <a:pt x="17" y="20"/>
                  </a:moveTo>
                  <a:cubicBezTo>
                    <a:pt x="19" y="17"/>
                    <a:pt x="19" y="17"/>
                    <a:pt x="19" y="17"/>
                  </a:cubicBezTo>
                  <a:cubicBezTo>
                    <a:pt x="6" y="10"/>
                    <a:pt x="6" y="10"/>
                    <a:pt x="6" y="10"/>
                  </a:cubicBezTo>
                  <a:cubicBezTo>
                    <a:pt x="6" y="10"/>
                    <a:pt x="6" y="10"/>
                    <a:pt x="6" y="10"/>
                  </a:cubicBezTo>
                  <a:cubicBezTo>
                    <a:pt x="6" y="10"/>
                    <a:pt x="6" y="10"/>
                    <a:pt x="6" y="10"/>
                  </a:cubicBezTo>
                  <a:cubicBezTo>
                    <a:pt x="8" y="6"/>
                    <a:pt x="8" y="6"/>
                    <a:pt x="8" y="6"/>
                  </a:cubicBezTo>
                  <a:cubicBezTo>
                    <a:pt x="8" y="6"/>
                    <a:pt x="8" y="6"/>
                    <a:pt x="8" y="6"/>
                  </a:cubicBezTo>
                  <a:cubicBezTo>
                    <a:pt x="8" y="6"/>
                    <a:pt x="8" y="6"/>
                    <a:pt x="8" y="6"/>
                  </a:cubicBezTo>
                  <a:cubicBezTo>
                    <a:pt x="21" y="13"/>
                    <a:pt x="21" y="13"/>
                    <a:pt x="21" y="13"/>
                  </a:cubicBezTo>
                  <a:cubicBezTo>
                    <a:pt x="21" y="14"/>
                    <a:pt x="21" y="14"/>
                    <a:pt x="21" y="14"/>
                  </a:cubicBezTo>
                  <a:cubicBezTo>
                    <a:pt x="21" y="14"/>
                    <a:pt x="21" y="14"/>
                    <a:pt x="21" y="14"/>
                  </a:cubicBezTo>
                  <a:cubicBezTo>
                    <a:pt x="19" y="17"/>
                    <a:pt x="19" y="17"/>
                    <a:pt x="19" y="17"/>
                  </a:cubicBezTo>
                  <a:cubicBezTo>
                    <a:pt x="19" y="17"/>
                    <a:pt x="19" y="17"/>
                    <a:pt x="19" y="17"/>
                  </a:cubicBezTo>
                  <a:cubicBezTo>
                    <a:pt x="19" y="17"/>
                    <a:pt x="19" y="17"/>
                    <a:pt x="19" y="17"/>
                  </a:cubicBezTo>
                  <a:cubicBezTo>
                    <a:pt x="17" y="20"/>
                    <a:pt x="17" y="20"/>
                    <a:pt x="17" y="20"/>
                  </a:cubicBezTo>
                  <a:cubicBezTo>
                    <a:pt x="16" y="22"/>
                    <a:pt x="16" y="22"/>
                    <a:pt x="16" y="22"/>
                  </a:cubicBezTo>
                  <a:cubicBezTo>
                    <a:pt x="17" y="23"/>
                    <a:pt x="18" y="23"/>
                    <a:pt x="19" y="23"/>
                  </a:cubicBezTo>
                  <a:cubicBezTo>
                    <a:pt x="21" y="23"/>
                    <a:pt x="23" y="22"/>
                    <a:pt x="24" y="20"/>
                  </a:cubicBezTo>
                  <a:cubicBezTo>
                    <a:pt x="26" y="17"/>
                    <a:pt x="26" y="17"/>
                    <a:pt x="26" y="17"/>
                  </a:cubicBezTo>
                  <a:cubicBezTo>
                    <a:pt x="27" y="16"/>
                    <a:pt x="27" y="15"/>
                    <a:pt x="27" y="14"/>
                  </a:cubicBezTo>
                  <a:cubicBezTo>
                    <a:pt x="27" y="12"/>
                    <a:pt x="26" y="9"/>
                    <a:pt x="24" y="8"/>
                  </a:cubicBezTo>
                  <a:cubicBezTo>
                    <a:pt x="11" y="1"/>
                    <a:pt x="11" y="1"/>
                    <a:pt x="11" y="1"/>
                  </a:cubicBezTo>
                  <a:cubicBezTo>
                    <a:pt x="11" y="1"/>
                    <a:pt x="9" y="0"/>
                    <a:pt x="8" y="0"/>
                  </a:cubicBezTo>
                  <a:cubicBezTo>
                    <a:pt x="6" y="0"/>
                    <a:pt x="4" y="1"/>
                    <a:pt x="3" y="3"/>
                  </a:cubicBezTo>
                  <a:cubicBezTo>
                    <a:pt x="1" y="7"/>
                    <a:pt x="1" y="7"/>
                    <a:pt x="1" y="7"/>
                  </a:cubicBezTo>
                  <a:cubicBezTo>
                    <a:pt x="1" y="8"/>
                    <a:pt x="0" y="9"/>
                    <a:pt x="0" y="10"/>
                  </a:cubicBezTo>
                  <a:cubicBezTo>
                    <a:pt x="0" y="12"/>
                    <a:pt x="1" y="14"/>
                    <a:pt x="3" y="15"/>
                  </a:cubicBezTo>
                  <a:cubicBezTo>
                    <a:pt x="16" y="22"/>
                    <a:pt x="16" y="22"/>
                    <a:pt x="16" y="22"/>
                  </a:cubicBezTo>
                  <a:lnTo>
                    <a:pt x="17" y="2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08" name="Freeform 221"/>
            <p:cNvSpPr/>
            <p:nvPr>
              <p:custDataLst>
                <p:tags r:id="rId222"/>
              </p:custDataLst>
            </p:nvPr>
          </p:nvSpPr>
          <p:spPr bwMode="auto">
            <a:xfrm>
              <a:off x="6435725" y="5608638"/>
              <a:ext cx="58738" cy="63500"/>
            </a:xfrm>
            <a:custGeom>
              <a:avLst/>
              <a:gdLst>
                <a:gd name="T0" fmla="*/ 0 w 37"/>
                <a:gd name="T1" fmla="*/ 11 h 40"/>
                <a:gd name="T2" fmla="*/ 18 w 37"/>
                <a:gd name="T3" fmla="*/ 40 h 40"/>
                <a:gd name="T4" fmla="*/ 37 w 37"/>
                <a:gd name="T5" fmla="*/ 29 h 40"/>
                <a:gd name="T6" fmla="*/ 22 w 37"/>
                <a:gd name="T7" fmla="*/ 0 h 40"/>
                <a:gd name="T8" fmla="*/ 0 w 37"/>
                <a:gd name="T9" fmla="*/ 11 h 40"/>
              </a:gdLst>
              <a:ahLst/>
              <a:cxnLst>
                <a:cxn ang="0">
                  <a:pos x="T0" y="T1"/>
                </a:cxn>
                <a:cxn ang="0">
                  <a:pos x="T2" y="T3"/>
                </a:cxn>
                <a:cxn ang="0">
                  <a:pos x="T4" y="T5"/>
                </a:cxn>
                <a:cxn ang="0">
                  <a:pos x="T6" y="T7"/>
                </a:cxn>
                <a:cxn ang="0">
                  <a:pos x="T8" y="T9"/>
                </a:cxn>
              </a:cxnLst>
              <a:rect l="0" t="0" r="r" b="b"/>
              <a:pathLst>
                <a:path w="37" h="40">
                  <a:moveTo>
                    <a:pt x="0" y="11"/>
                  </a:moveTo>
                  <a:lnTo>
                    <a:pt x="18" y="40"/>
                  </a:lnTo>
                  <a:lnTo>
                    <a:pt x="37" y="29"/>
                  </a:lnTo>
                  <a:lnTo>
                    <a:pt x="22" y="0"/>
                  </a:lnTo>
                  <a:lnTo>
                    <a:pt x="0" y="11"/>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09" name="Freeform 222"/>
            <p:cNvSpPr/>
            <p:nvPr>
              <p:custDataLst>
                <p:tags r:id="rId223"/>
              </p:custDataLst>
            </p:nvPr>
          </p:nvSpPr>
          <p:spPr bwMode="auto">
            <a:xfrm>
              <a:off x="6435725" y="5608638"/>
              <a:ext cx="58738" cy="63500"/>
            </a:xfrm>
            <a:custGeom>
              <a:avLst/>
              <a:gdLst>
                <a:gd name="T0" fmla="*/ 0 w 37"/>
                <a:gd name="T1" fmla="*/ 11 h 40"/>
                <a:gd name="T2" fmla="*/ 18 w 37"/>
                <a:gd name="T3" fmla="*/ 40 h 40"/>
                <a:gd name="T4" fmla="*/ 37 w 37"/>
                <a:gd name="T5" fmla="*/ 29 h 40"/>
                <a:gd name="T6" fmla="*/ 22 w 37"/>
                <a:gd name="T7" fmla="*/ 0 h 40"/>
              </a:gdLst>
              <a:ahLst/>
              <a:cxnLst>
                <a:cxn ang="0">
                  <a:pos x="T0" y="T1"/>
                </a:cxn>
                <a:cxn ang="0">
                  <a:pos x="T2" y="T3"/>
                </a:cxn>
                <a:cxn ang="0">
                  <a:pos x="T4" y="T5"/>
                </a:cxn>
                <a:cxn ang="0">
                  <a:pos x="T6" y="T7"/>
                </a:cxn>
              </a:cxnLst>
              <a:rect l="0" t="0" r="r" b="b"/>
              <a:pathLst>
                <a:path w="37" h="40">
                  <a:moveTo>
                    <a:pt x="0" y="11"/>
                  </a:moveTo>
                  <a:lnTo>
                    <a:pt x="18" y="40"/>
                  </a:lnTo>
                  <a:lnTo>
                    <a:pt x="37" y="29"/>
                  </a:lnTo>
                  <a:lnTo>
                    <a:pt x="22"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10" name="Freeform 223"/>
            <p:cNvSpPr/>
            <p:nvPr>
              <p:custDataLst>
                <p:tags r:id="rId224"/>
              </p:custDataLst>
            </p:nvPr>
          </p:nvSpPr>
          <p:spPr bwMode="auto">
            <a:xfrm>
              <a:off x="6388100" y="5561013"/>
              <a:ext cx="123825" cy="106363"/>
            </a:xfrm>
            <a:custGeom>
              <a:avLst/>
              <a:gdLst>
                <a:gd name="T0" fmla="*/ 7 w 21"/>
                <a:gd name="T1" fmla="*/ 17 h 18"/>
                <a:gd name="T2" fmla="*/ 19 w 21"/>
                <a:gd name="T3" fmla="*/ 10 h 18"/>
                <a:gd name="T4" fmla="*/ 20 w 21"/>
                <a:gd name="T5" fmla="*/ 5 h 18"/>
                <a:gd name="T6" fmla="*/ 19 w 21"/>
                <a:gd name="T7" fmla="*/ 2 h 18"/>
                <a:gd name="T8" fmla="*/ 14 w 21"/>
                <a:gd name="T9" fmla="*/ 1 h 18"/>
                <a:gd name="T10" fmla="*/ 2 w 21"/>
                <a:gd name="T11" fmla="*/ 8 h 18"/>
                <a:gd name="T12" fmla="*/ 1 w 21"/>
                <a:gd name="T13" fmla="*/ 12 h 18"/>
                <a:gd name="T14" fmla="*/ 3 w 21"/>
                <a:gd name="T15" fmla="*/ 16 h 18"/>
                <a:gd name="T16" fmla="*/ 7 w 21"/>
                <a:gd name="T17" fmla="*/ 17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8">
                  <a:moveTo>
                    <a:pt x="7" y="17"/>
                  </a:moveTo>
                  <a:cubicBezTo>
                    <a:pt x="19" y="10"/>
                    <a:pt x="19" y="10"/>
                    <a:pt x="19" y="10"/>
                  </a:cubicBezTo>
                  <a:cubicBezTo>
                    <a:pt x="21" y="9"/>
                    <a:pt x="21" y="7"/>
                    <a:pt x="20" y="5"/>
                  </a:cubicBezTo>
                  <a:cubicBezTo>
                    <a:pt x="19" y="2"/>
                    <a:pt x="19" y="2"/>
                    <a:pt x="19" y="2"/>
                  </a:cubicBezTo>
                  <a:cubicBezTo>
                    <a:pt x="18" y="0"/>
                    <a:pt x="16" y="0"/>
                    <a:pt x="14" y="1"/>
                  </a:cubicBezTo>
                  <a:cubicBezTo>
                    <a:pt x="2" y="8"/>
                    <a:pt x="2" y="8"/>
                    <a:pt x="2" y="8"/>
                  </a:cubicBezTo>
                  <a:cubicBezTo>
                    <a:pt x="0" y="9"/>
                    <a:pt x="0" y="11"/>
                    <a:pt x="1" y="12"/>
                  </a:cubicBezTo>
                  <a:cubicBezTo>
                    <a:pt x="3" y="16"/>
                    <a:pt x="3" y="16"/>
                    <a:pt x="3" y="16"/>
                  </a:cubicBezTo>
                  <a:cubicBezTo>
                    <a:pt x="3" y="17"/>
                    <a:pt x="5" y="18"/>
                    <a:pt x="7" y="17"/>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11" name="Freeform 224"/>
            <p:cNvSpPr/>
            <p:nvPr>
              <p:custDataLst>
                <p:tags r:id="rId225"/>
              </p:custDataLst>
            </p:nvPr>
          </p:nvSpPr>
          <p:spPr bwMode="auto">
            <a:xfrm>
              <a:off x="6370638" y="5543550"/>
              <a:ext cx="158750" cy="134938"/>
            </a:xfrm>
            <a:custGeom>
              <a:avLst/>
              <a:gdLst>
                <a:gd name="T0" fmla="*/ 10 w 27"/>
                <a:gd name="T1" fmla="*/ 20 h 23"/>
                <a:gd name="T2" fmla="*/ 11 w 27"/>
                <a:gd name="T3" fmla="*/ 22 h 23"/>
                <a:gd name="T4" fmla="*/ 24 w 27"/>
                <a:gd name="T5" fmla="*/ 15 h 23"/>
                <a:gd name="T6" fmla="*/ 27 w 27"/>
                <a:gd name="T7" fmla="*/ 10 h 23"/>
                <a:gd name="T8" fmla="*/ 26 w 27"/>
                <a:gd name="T9" fmla="*/ 7 h 23"/>
                <a:gd name="T10" fmla="*/ 24 w 27"/>
                <a:gd name="T11" fmla="*/ 3 h 23"/>
                <a:gd name="T12" fmla="*/ 19 w 27"/>
                <a:gd name="T13" fmla="*/ 0 h 23"/>
                <a:gd name="T14" fmla="*/ 16 w 27"/>
                <a:gd name="T15" fmla="*/ 1 h 23"/>
                <a:gd name="T16" fmla="*/ 3 w 27"/>
                <a:gd name="T17" fmla="*/ 8 h 23"/>
                <a:gd name="T18" fmla="*/ 0 w 27"/>
                <a:gd name="T19" fmla="*/ 14 h 23"/>
                <a:gd name="T20" fmla="*/ 1 w 27"/>
                <a:gd name="T21" fmla="*/ 17 h 23"/>
                <a:gd name="T22" fmla="*/ 3 w 27"/>
                <a:gd name="T23" fmla="*/ 20 h 23"/>
                <a:gd name="T24" fmla="*/ 8 w 27"/>
                <a:gd name="T25" fmla="*/ 23 h 23"/>
                <a:gd name="T26" fmla="*/ 11 w 27"/>
                <a:gd name="T27" fmla="*/ 22 h 23"/>
                <a:gd name="T28" fmla="*/ 10 w 27"/>
                <a:gd name="T29" fmla="*/ 20 h 23"/>
                <a:gd name="T30" fmla="*/ 8 w 27"/>
                <a:gd name="T31" fmla="*/ 17 h 23"/>
                <a:gd name="T32" fmla="*/ 8 w 27"/>
                <a:gd name="T33" fmla="*/ 17 h 23"/>
                <a:gd name="T34" fmla="*/ 8 w 27"/>
                <a:gd name="T35" fmla="*/ 17 h 23"/>
                <a:gd name="T36" fmla="*/ 6 w 27"/>
                <a:gd name="T37" fmla="*/ 14 h 23"/>
                <a:gd name="T38" fmla="*/ 6 w 27"/>
                <a:gd name="T39" fmla="*/ 14 h 23"/>
                <a:gd name="T40" fmla="*/ 6 w 27"/>
                <a:gd name="T41" fmla="*/ 13 h 23"/>
                <a:gd name="T42" fmla="*/ 19 w 27"/>
                <a:gd name="T43" fmla="*/ 6 h 23"/>
                <a:gd name="T44" fmla="*/ 19 w 27"/>
                <a:gd name="T45" fmla="*/ 6 h 23"/>
                <a:gd name="T46" fmla="*/ 19 w 27"/>
                <a:gd name="T47" fmla="*/ 6 h 23"/>
                <a:gd name="T48" fmla="*/ 21 w 27"/>
                <a:gd name="T49" fmla="*/ 10 h 23"/>
                <a:gd name="T50" fmla="*/ 21 w 27"/>
                <a:gd name="T51" fmla="*/ 10 h 23"/>
                <a:gd name="T52" fmla="*/ 21 w 27"/>
                <a:gd name="T53" fmla="*/ 10 h 23"/>
                <a:gd name="T54" fmla="*/ 8 w 27"/>
                <a:gd name="T55" fmla="*/ 17 h 23"/>
                <a:gd name="T56" fmla="*/ 10 w 27"/>
                <a:gd name="T57" fmla="*/ 2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 h="23">
                  <a:moveTo>
                    <a:pt x="10" y="20"/>
                  </a:moveTo>
                  <a:cubicBezTo>
                    <a:pt x="11" y="22"/>
                    <a:pt x="11" y="22"/>
                    <a:pt x="11" y="22"/>
                  </a:cubicBezTo>
                  <a:cubicBezTo>
                    <a:pt x="24" y="15"/>
                    <a:pt x="24" y="15"/>
                    <a:pt x="24" y="15"/>
                  </a:cubicBezTo>
                  <a:cubicBezTo>
                    <a:pt x="26" y="14"/>
                    <a:pt x="27" y="12"/>
                    <a:pt x="27" y="10"/>
                  </a:cubicBezTo>
                  <a:cubicBezTo>
                    <a:pt x="27" y="9"/>
                    <a:pt x="27" y="8"/>
                    <a:pt x="26" y="7"/>
                  </a:cubicBezTo>
                  <a:cubicBezTo>
                    <a:pt x="24" y="3"/>
                    <a:pt x="24" y="3"/>
                    <a:pt x="24" y="3"/>
                  </a:cubicBezTo>
                  <a:cubicBezTo>
                    <a:pt x="23" y="1"/>
                    <a:pt x="21" y="0"/>
                    <a:pt x="19" y="0"/>
                  </a:cubicBezTo>
                  <a:cubicBezTo>
                    <a:pt x="18" y="0"/>
                    <a:pt x="17" y="1"/>
                    <a:pt x="16" y="1"/>
                  </a:cubicBezTo>
                  <a:cubicBezTo>
                    <a:pt x="3" y="8"/>
                    <a:pt x="3" y="8"/>
                    <a:pt x="3" y="8"/>
                  </a:cubicBezTo>
                  <a:cubicBezTo>
                    <a:pt x="1" y="9"/>
                    <a:pt x="0" y="12"/>
                    <a:pt x="0" y="14"/>
                  </a:cubicBezTo>
                  <a:cubicBezTo>
                    <a:pt x="0" y="15"/>
                    <a:pt x="0" y="16"/>
                    <a:pt x="1" y="17"/>
                  </a:cubicBezTo>
                  <a:cubicBezTo>
                    <a:pt x="3" y="20"/>
                    <a:pt x="3" y="20"/>
                    <a:pt x="3" y="20"/>
                  </a:cubicBezTo>
                  <a:cubicBezTo>
                    <a:pt x="4" y="22"/>
                    <a:pt x="6" y="23"/>
                    <a:pt x="8" y="23"/>
                  </a:cubicBezTo>
                  <a:cubicBezTo>
                    <a:pt x="9" y="23"/>
                    <a:pt x="10" y="23"/>
                    <a:pt x="11" y="22"/>
                  </a:cubicBezTo>
                  <a:cubicBezTo>
                    <a:pt x="10" y="20"/>
                    <a:pt x="10" y="20"/>
                    <a:pt x="10" y="20"/>
                  </a:cubicBezTo>
                  <a:cubicBezTo>
                    <a:pt x="8" y="17"/>
                    <a:pt x="8" y="17"/>
                    <a:pt x="8" y="17"/>
                  </a:cubicBezTo>
                  <a:cubicBezTo>
                    <a:pt x="8" y="17"/>
                    <a:pt x="8" y="17"/>
                    <a:pt x="8" y="17"/>
                  </a:cubicBezTo>
                  <a:cubicBezTo>
                    <a:pt x="8" y="17"/>
                    <a:pt x="8" y="17"/>
                    <a:pt x="8" y="17"/>
                  </a:cubicBezTo>
                  <a:cubicBezTo>
                    <a:pt x="6" y="14"/>
                    <a:pt x="6" y="14"/>
                    <a:pt x="6" y="14"/>
                  </a:cubicBezTo>
                  <a:cubicBezTo>
                    <a:pt x="6" y="14"/>
                    <a:pt x="6" y="14"/>
                    <a:pt x="6" y="14"/>
                  </a:cubicBezTo>
                  <a:cubicBezTo>
                    <a:pt x="6" y="13"/>
                    <a:pt x="6" y="13"/>
                    <a:pt x="6" y="13"/>
                  </a:cubicBezTo>
                  <a:cubicBezTo>
                    <a:pt x="19" y="6"/>
                    <a:pt x="19" y="6"/>
                    <a:pt x="19" y="6"/>
                  </a:cubicBezTo>
                  <a:cubicBezTo>
                    <a:pt x="19" y="6"/>
                    <a:pt x="19" y="6"/>
                    <a:pt x="19" y="6"/>
                  </a:cubicBezTo>
                  <a:cubicBezTo>
                    <a:pt x="19" y="6"/>
                    <a:pt x="19" y="6"/>
                    <a:pt x="19" y="6"/>
                  </a:cubicBezTo>
                  <a:cubicBezTo>
                    <a:pt x="21" y="10"/>
                    <a:pt x="21" y="10"/>
                    <a:pt x="21" y="10"/>
                  </a:cubicBezTo>
                  <a:cubicBezTo>
                    <a:pt x="21" y="10"/>
                    <a:pt x="21" y="10"/>
                    <a:pt x="21" y="10"/>
                  </a:cubicBezTo>
                  <a:cubicBezTo>
                    <a:pt x="21" y="10"/>
                    <a:pt x="21" y="10"/>
                    <a:pt x="21" y="10"/>
                  </a:cubicBezTo>
                  <a:cubicBezTo>
                    <a:pt x="8" y="17"/>
                    <a:pt x="8" y="17"/>
                    <a:pt x="8" y="17"/>
                  </a:cubicBezTo>
                  <a:lnTo>
                    <a:pt x="10" y="20"/>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12" name="Freeform 225"/>
            <p:cNvSpPr>
              <a:spLocks noEditPoints="1"/>
            </p:cNvSpPr>
            <p:nvPr>
              <p:custDataLst>
                <p:tags r:id="rId226"/>
              </p:custDataLst>
            </p:nvPr>
          </p:nvSpPr>
          <p:spPr bwMode="auto">
            <a:xfrm>
              <a:off x="10764838" y="5360988"/>
              <a:ext cx="298450" cy="646113"/>
            </a:xfrm>
            <a:custGeom>
              <a:avLst/>
              <a:gdLst>
                <a:gd name="T0" fmla="*/ 51 w 51"/>
                <a:gd name="T1" fmla="*/ 107 h 110"/>
                <a:gd name="T2" fmla="*/ 48 w 51"/>
                <a:gd name="T3" fmla="*/ 110 h 110"/>
                <a:gd name="T4" fmla="*/ 51 w 51"/>
                <a:gd name="T5" fmla="*/ 110 h 110"/>
                <a:gd name="T6" fmla="*/ 51 w 51"/>
                <a:gd name="T7" fmla="*/ 107 h 110"/>
                <a:gd name="T8" fmla="*/ 47 w 51"/>
                <a:gd name="T9" fmla="*/ 0 h 110"/>
                <a:gd name="T10" fmla="*/ 42 w 51"/>
                <a:gd name="T11" fmla="*/ 0 h 110"/>
                <a:gd name="T12" fmla="*/ 42 w 51"/>
                <a:gd name="T13" fmla="*/ 2 h 110"/>
                <a:gd name="T14" fmla="*/ 30 w 51"/>
                <a:gd name="T15" fmla="*/ 2 h 110"/>
                <a:gd name="T16" fmla="*/ 30 w 51"/>
                <a:gd name="T17" fmla="*/ 0 h 110"/>
                <a:gd name="T18" fmla="*/ 10 w 51"/>
                <a:gd name="T19" fmla="*/ 0 h 110"/>
                <a:gd name="T20" fmla="*/ 0 w 51"/>
                <a:gd name="T21" fmla="*/ 10 h 110"/>
                <a:gd name="T22" fmla="*/ 0 w 51"/>
                <a:gd name="T23" fmla="*/ 102 h 110"/>
                <a:gd name="T24" fmla="*/ 1 w 51"/>
                <a:gd name="T25" fmla="*/ 107 h 110"/>
                <a:gd name="T26" fmla="*/ 39 w 51"/>
                <a:gd name="T27" fmla="*/ 107 h 110"/>
                <a:gd name="T28" fmla="*/ 48 w 51"/>
                <a:gd name="T29" fmla="*/ 98 h 110"/>
                <a:gd name="T30" fmla="*/ 48 w 51"/>
                <a:gd name="T31" fmla="*/ 85 h 110"/>
                <a:gd name="T32" fmla="*/ 51 w 51"/>
                <a:gd name="T33" fmla="*/ 85 h 110"/>
                <a:gd name="T34" fmla="*/ 51 w 51"/>
                <a:gd name="T35" fmla="*/ 36 h 110"/>
                <a:gd name="T36" fmla="*/ 48 w 51"/>
                <a:gd name="T37" fmla="*/ 36 h 110"/>
                <a:gd name="T38" fmla="*/ 48 w 51"/>
                <a:gd name="T39" fmla="*/ 2 h 110"/>
                <a:gd name="T40" fmla="*/ 47 w 51"/>
                <a:gd name="T41" fmla="*/ 2 h 110"/>
                <a:gd name="T42" fmla="*/ 47 w 51"/>
                <a:gd name="T43"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 h="110">
                  <a:moveTo>
                    <a:pt x="51" y="107"/>
                  </a:moveTo>
                  <a:cubicBezTo>
                    <a:pt x="50" y="108"/>
                    <a:pt x="49" y="109"/>
                    <a:pt x="48" y="110"/>
                  </a:cubicBezTo>
                  <a:cubicBezTo>
                    <a:pt x="51" y="110"/>
                    <a:pt x="51" y="110"/>
                    <a:pt x="51" y="110"/>
                  </a:cubicBezTo>
                  <a:cubicBezTo>
                    <a:pt x="51" y="107"/>
                    <a:pt x="51" y="107"/>
                    <a:pt x="51" y="107"/>
                  </a:cubicBezTo>
                  <a:moveTo>
                    <a:pt x="47" y="0"/>
                  </a:moveTo>
                  <a:cubicBezTo>
                    <a:pt x="42" y="0"/>
                    <a:pt x="42" y="0"/>
                    <a:pt x="42" y="0"/>
                  </a:cubicBezTo>
                  <a:cubicBezTo>
                    <a:pt x="42" y="2"/>
                    <a:pt x="42" y="2"/>
                    <a:pt x="42" y="2"/>
                  </a:cubicBezTo>
                  <a:cubicBezTo>
                    <a:pt x="30" y="2"/>
                    <a:pt x="30" y="2"/>
                    <a:pt x="30" y="2"/>
                  </a:cubicBezTo>
                  <a:cubicBezTo>
                    <a:pt x="30" y="0"/>
                    <a:pt x="30" y="0"/>
                    <a:pt x="30" y="0"/>
                  </a:cubicBezTo>
                  <a:cubicBezTo>
                    <a:pt x="10" y="0"/>
                    <a:pt x="10" y="0"/>
                    <a:pt x="10" y="0"/>
                  </a:cubicBezTo>
                  <a:cubicBezTo>
                    <a:pt x="5" y="0"/>
                    <a:pt x="0" y="4"/>
                    <a:pt x="0" y="10"/>
                  </a:cubicBezTo>
                  <a:cubicBezTo>
                    <a:pt x="0" y="102"/>
                    <a:pt x="0" y="102"/>
                    <a:pt x="0" y="102"/>
                  </a:cubicBezTo>
                  <a:cubicBezTo>
                    <a:pt x="0" y="104"/>
                    <a:pt x="1" y="105"/>
                    <a:pt x="1" y="107"/>
                  </a:cubicBezTo>
                  <a:cubicBezTo>
                    <a:pt x="39" y="107"/>
                    <a:pt x="39" y="107"/>
                    <a:pt x="39" y="107"/>
                  </a:cubicBezTo>
                  <a:cubicBezTo>
                    <a:pt x="44" y="107"/>
                    <a:pt x="48" y="103"/>
                    <a:pt x="48" y="98"/>
                  </a:cubicBezTo>
                  <a:cubicBezTo>
                    <a:pt x="48" y="85"/>
                    <a:pt x="48" y="85"/>
                    <a:pt x="48" y="85"/>
                  </a:cubicBezTo>
                  <a:cubicBezTo>
                    <a:pt x="51" y="85"/>
                    <a:pt x="51" y="85"/>
                    <a:pt x="51" y="85"/>
                  </a:cubicBezTo>
                  <a:cubicBezTo>
                    <a:pt x="51" y="36"/>
                    <a:pt x="51" y="36"/>
                    <a:pt x="51" y="36"/>
                  </a:cubicBezTo>
                  <a:cubicBezTo>
                    <a:pt x="48" y="36"/>
                    <a:pt x="48" y="36"/>
                    <a:pt x="48" y="36"/>
                  </a:cubicBezTo>
                  <a:cubicBezTo>
                    <a:pt x="48" y="2"/>
                    <a:pt x="48" y="2"/>
                    <a:pt x="48" y="2"/>
                  </a:cubicBezTo>
                  <a:cubicBezTo>
                    <a:pt x="47" y="2"/>
                    <a:pt x="47" y="2"/>
                    <a:pt x="47" y="2"/>
                  </a:cubicBezTo>
                  <a:cubicBezTo>
                    <a:pt x="47" y="0"/>
                    <a:pt x="47" y="0"/>
                    <a:pt x="47" y="0"/>
                  </a:cubicBezTo>
                </a:path>
              </a:pathLst>
            </a:custGeom>
            <a:solidFill>
              <a:srgbClr val="70AF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13" name="Freeform 226"/>
            <p:cNvSpPr>
              <a:spLocks noEditPoints="1"/>
            </p:cNvSpPr>
            <p:nvPr>
              <p:custDataLst>
                <p:tags r:id="rId227"/>
              </p:custDataLst>
            </p:nvPr>
          </p:nvSpPr>
          <p:spPr bwMode="auto">
            <a:xfrm>
              <a:off x="10769600" y="5373688"/>
              <a:ext cx="311150" cy="644525"/>
            </a:xfrm>
            <a:custGeom>
              <a:avLst/>
              <a:gdLst>
                <a:gd name="T0" fmla="*/ 53 w 53"/>
                <a:gd name="T1" fmla="*/ 83 h 110"/>
                <a:gd name="T2" fmla="*/ 50 w 53"/>
                <a:gd name="T3" fmla="*/ 83 h 110"/>
                <a:gd name="T4" fmla="*/ 47 w 53"/>
                <a:gd name="T5" fmla="*/ 83 h 110"/>
                <a:gd name="T6" fmla="*/ 47 w 53"/>
                <a:gd name="T7" fmla="*/ 96 h 110"/>
                <a:gd name="T8" fmla="*/ 38 w 53"/>
                <a:gd name="T9" fmla="*/ 105 h 110"/>
                <a:gd name="T10" fmla="*/ 0 w 53"/>
                <a:gd name="T11" fmla="*/ 105 h 110"/>
                <a:gd name="T12" fmla="*/ 9 w 53"/>
                <a:gd name="T13" fmla="*/ 110 h 110"/>
                <a:gd name="T14" fmla="*/ 38 w 53"/>
                <a:gd name="T15" fmla="*/ 110 h 110"/>
                <a:gd name="T16" fmla="*/ 46 w 53"/>
                <a:gd name="T17" fmla="*/ 108 h 110"/>
                <a:gd name="T18" fmla="*/ 47 w 53"/>
                <a:gd name="T19" fmla="*/ 108 h 110"/>
                <a:gd name="T20" fmla="*/ 50 w 53"/>
                <a:gd name="T21" fmla="*/ 105 h 110"/>
                <a:gd name="T22" fmla="*/ 50 w 53"/>
                <a:gd name="T23" fmla="*/ 105 h 110"/>
                <a:gd name="T24" fmla="*/ 50 w 53"/>
                <a:gd name="T25" fmla="*/ 104 h 110"/>
                <a:gd name="T26" fmla="*/ 53 w 53"/>
                <a:gd name="T27" fmla="*/ 96 h 110"/>
                <a:gd name="T28" fmla="*/ 53 w 53"/>
                <a:gd name="T29" fmla="*/ 83 h 110"/>
                <a:gd name="T30" fmla="*/ 53 w 53"/>
                <a:gd name="T31" fmla="*/ 0 h 110"/>
                <a:gd name="T32" fmla="*/ 47 w 53"/>
                <a:gd name="T33" fmla="*/ 0 h 110"/>
                <a:gd name="T34" fmla="*/ 47 w 53"/>
                <a:gd name="T35" fmla="*/ 34 h 110"/>
                <a:gd name="T36" fmla="*/ 50 w 53"/>
                <a:gd name="T37" fmla="*/ 34 h 110"/>
                <a:gd name="T38" fmla="*/ 53 w 53"/>
                <a:gd name="T39" fmla="*/ 34 h 110"/>
                <a:gd name="T40" fmla="*/ 53 w 53"/>
                <a:gd name="T41"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3" h="110">
                  <a:moveTo>
                    <a:pt x="53" y="83"/>
                  </a:moveTo>
                  <a:cubicBezTo>
                    <a:pt x="50" y="83"/>
                    <a:pt x="50" y="83"/>
                    <a:pt x="50" y="83"/>
                  </a:cubicBezTo>
                  <a:cubicBezTo>
                    <a:pt x="47" y="83"/>
                    <a:pt x="47" y="83"/>
                    <a:pt x="47" y="83"/>
                  </a:cubicBezTo>
                  <a:cubicBezTo>
                    <a:pt x="47" y="96"/>
                    <a:pt x="47" y="96"/>
                    <a:pt x="47" y="96"/>
                  </a:cubicBezTo>
                  <a:cubicBezTo>
                    <a:pt x="47" y="101"/>
                    <a:pt x="43" y="105"/>
                    <a:pt x="38" y="105"/>
                  </a:cubicBezTo>
                  <a:cubicBezTo>
                    <a:pt x="0" y="105"/>
                    <a:pt x="0" y="105"/>
                    <a:pt x="0" y="105"/>
                  </a:cubicBezTo>
                  <a:cubicBezTo>
                    <a:pt x="2" y="108"/>
                    <a:pt x="5" y="110"/>
                    <a:pt x="9" y="110"/>
                  </a:cubicBezTo>
                  <a:cubicBezTo>
                    <a:pt x="38" y="110"/>
                    <a:pt x="38" y="110"/>
                    <a:pt x="38" y="110"/>
                  </a:cubicBezTo>
                  <a:cubicBezTo>
                    <a:pt x="41" y="110"/>
                    <a:pt x="44" y="109"/>
                    <a:pt x="46" y="108"/>
                  </a:cubicBezTo>
                  <a:cubicBezTo>
                    <a:pt x="47" y="108"/>
                    <a:pt x="47" y="108"/>
                    <a:pt x="47" y="108"/>
                  </a:cubicBezTo>
                  <a:cubicBezTo>
                    <a:pt x="48" y="107"/>
                    <a:pt x="49" y="106"/>
                    <a:pt x="50" y="105"/>
                  </a:cubicBezTo>
                  <a:cubicBezTo>
                    <a:pt x="50" y="105"/>
                    <a:pt x="50" y="105"/>
                    <a:pt x="50" y="105"/>
                  </a:cubicBezTo>
                  <a:cubicBezTo>
                    <a:pt x="50" y="104"/>
                    <a:pt x="50" y="104"/>
                    <a:pt x="50" y="104"/>
                  </a:cubicBezTo>
                  <a:cubicBezTo>
                    <a:pt x="52" y="102"/>
                    <a:pt x="53" y="99"/>
                    <a:pt x="53" y="96"/>
                  </a:cubicBezTo>
                  <a:cubicBezTo>
                    <a:pt x="53" y="83"/>
                    <a:pt x="53" y="83"/>
                    <a:pt x="53" y="83"/>
                  </a:cubicBezTo>
                  <a:moveTo>
                    <a:pt x="53" y="0"/>
                  </a:moveTo>
                  <a:cubicBezTo>
                    <a:pt x="47" y="0"/>
                    <a:pt x="47" y="0"/>
                    <a:pt x="47" y="0"/>
                  </a:cubicBezTo>
                  <a:cubicBezTo>
                    <a:pt x="47" y="34"/>
                    <a:pt x="47" y="34"/>
                    <a:pt x="47" y="34"/>
                  </a:cubicBezTo>
                  <a:cubicBezTo>
                    <a:pt x="50" y="34"/>
                    <a:pt x="50" y="34"/>
                    <a:pt x="50" y="34"/>
                  </a:cubicBezTo>
                  <a:cubicBezTo>
                    <a:pt x="53" y="34"/>
                    <a:pt x="53" y="34"/>
                    <a:pt x="53" y="34"/>
                  </a:cubicBezTo>
                  <a:cubicBezTo>
                    <a:pt x="53" y="0"/>
                    <a:pt x="53" y="0"/>
                    <a:pt x="53" y="0"/>
                  </a:cubicBezTo>
                </a:path>
              </a:pathLst>
            </a:custGeom>
            <a:solidFill>
              <a:srgbClr val="067CC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14" name="Rectangle 227"/>
            <p:cNvSpPr>
              <a:spLocks noChangeArrowheads="1"/>
            </p:cNvSpPr>
            <p:nvPr>
              <p:custDataLst>
                <p:tags r:id="rId228"/>
              </p:custDataLst>
            </p:nvPr>
          </p:nvSpPr>
          <p:spPr bwMode="auto">
            <a:xfrm>
              <a:off x="5924550" y="6035675"/>
              <a:ext cx="5356225"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15" name="Freeform 228"/>
            <p:cNvSpPr/>
            <p:nvPr>
              <p:custDataLst>
                <p:tags r:id="rId229"/>
              </p:custDataLst>
            </p:nvPr>
          </p:nvSpPr>
          <p:spPr bwMode="auto">
            <a:xfrm>
              <a:off x="5924550" y="6035675"/>
              <a:ext cx="5356225" cy="36513"/>
            </a:xfrm>
            <a:custGeom>
              <a:avLst/>
              <a:gdLst>
                <a:gd name="T0" fmla="*/ 0 w 3374"/>
                <a:gd name="T1" fmla="*/ 23 h 23"/>
                <a:gd name="T2" fmla="*/ 3374 w 3374"/>
                <a:gd name="T3" fmla="*/ 23 h 23"/>
                <a:gd name="T4" fmla="*/ 3374 w 3374"/>
                <a:gd name="T5" fmla="*/ 0 h 23"/>
                <a:gd name="T6" fmla="*/ 0 w 3374"/>
                <a:gd name="T7" fmla="*/ 0 h 23"/>
              </a:gdLst>
              <a:ahLst/>
              <a:cxnLst>
                <a:cxn ang="0">
                  <a:pos x="T0" y="T1"/>
                </a:cxn>
                <a:cxn ang="0">
                  <a:pos x="T2" y="T3"/>
                </a:cxn>
                <a:cxn ang="0">
                  <a:pos x="T4" y="T5"/>
                </a:cxn>
                <a:cxn ang="0">
                  <a:pos x="T6" y="T7"/>
                </a:cxn>
              </a:cxnLst>
              <a:rect l="0" t="0" r="r" b="b"/>
              <a:pathLst>
                <a:path w="3374" h="23">
                  <a:moveTo>
                    <a:pt x="0" y="23"/>
                  </a:moveTo>
                  <a:lnTo>
                    <a:pt x="3374" y="23"/>
                  </a:lnTo>
                  <a:lnTo>
                    <a:pt x="3374"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16" name="Freeform 229"/>
            <p:cNvSpPr/>
            <p:nvPr>
              <p:custDataLst>
                <p:tags r:id="rId230"/>
              </p:custDataLst>
            </p:nvPr>
          </p:nvSpPr>
          <p:spPr bwMode="auto">
            <a:xfrm>
              <a:off x="4910138" y="5062538"/>
              <a:ext cx="844550" cy="1027113"/>
            </a:xfrm>
            <a:custGeom>
              <a:avLst/>
              <a:gdLst>
                <a:gd name="T0" fmla="*/ 0 w 144"/>
                <a:gd name="T1" fmla="*/ 175 h 175"/>
                <a:gd name="T2" fmla="*/ 144 w 144"/>
                <a:gd name="T3" fmla="*/ 175 h 175"/>
                <a:gd name="T4" fmla="*/ 144 w 144"/>
                <a:gd name="T5" fmla="*/ 9 h 175"/>
                <a:gd name="T6" fmla="*/ 135 w 144"/>
                <a:gd name="T7" fmla="*/ 0 h 175"/>
                <a:gd name="T8" fmla="*/ 9 w 144"/>
                <a:gd name="T9" fmla="*/ 0 h 175"/>
                <a:gd name="T10" fmla="*/ 0 w 144"/>
                <a:gd name="T11" fmla="*/ 9 h 175"/>
                <a:gd name="T12" fmla="*/ 0 w 144"/>
                <a:gd name="T13" fmla="*/ 175 h 175"/>
              </a:gdLst>
              <a:ahLst/>
              <a:cxnLst>
                <a:cxn ang="0">
                  <a:pos x="T0" y="T1"/>
                </a:cxn>
                <a:cxn ang="0">
                  <a:pos x="T2" y="T3"/>
                </a:cxn>
                <a:cxn ang="0">
                  <a:pos x="T4" y="T5"/>
                </a:cxn>
                <a:cxn ang="0">
                  <a:pos x="T6" y="T7"/>
                </a:cxn>
                <a:cxn ang="0">
                  <a:pos x="T8" y="T9"/>
                </a:cxn>
                <a:cxn ang="0">
                  <a:pos x="T10" y="T11"/>
                </a:cxn>
                <a:cxn ang="0">
                  <a:pos x="T12" y="T13"/>
                </a:cxn>
              </a:cxnLst>
              <a:rect l="0" t="0" r="r" b="b"/>
              <a:pathLst>
                <a:path w="144" h="175">
                  <a:moveTo>
                    <a:pt x="0" y="175"/>
                  </a:moveTo>
                  <a:cubicBezTo>
                    <a:pt x="144" y="175"/>
                    <a:pt x="144" y="175"/>
                    <a:pt x="144" y="175"/>
                  </a:cubicBezTo>
                  <a:cubicBezTo>
                    <a:pt x="144" y="9"/>
                    <a:pt x="144" y="9"/>
                    <a:pt x="144" y="9"/>
                  </a:cubicBezTo>
                  <a:cubicBezTo>
                    <a:pt x="144" y="4"/>
                    <a:pt x="140" y="0"/>
                    <a:pt x="135" y="0"/>
                  </a:cubicBezTo>
                  <a:cubicBezTo>
                    <a:pt x="9" y="0"/>
                    <a:pt x="9" y="0"/>
                    <a:pt x="9" y="0"/>
                  </a:cubicBezTo>
                  <a:cubicBezTo>
                    <a:pt x="4" y="0"/>
                    <a:pt x="0" y="4"/>
                    <a:pt x="0" y="9"/>
                  </a:cubicBezTo>
                  <a:lnTo>
                    <a:pt x="0" y="175"/>
                  </a:ln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17" name="Freeform 230"/>
            <p:cNvSpPr/>
            <p:nvPr>
              <p:custDataLst>
                <p:tags r:id="rId231"/>
              </p:custDataLst>
            </p:nvPr>
          </p:nvSpPr>
          <p:spPr bwMode="auto">
            <a:xfrm>
              <a:off x="4892675" y="5045075"/>
              <a:ext cx="200025" cy="896938"/>
            </a:xfrm>
            <a:custGeom>
              <a:avLst/>
              <a:gdLst>
                <a:gd name="T0" fmla="*/ 34 w 34"/>
                <a:gd name="T1" fmla="*/ 0 h 153"/>
                <a:gd name="T2" fmla="*/ 16 w 34"/>
                <a:gd name="T3" fmla="*/ 0 h 153"/>
                <a:gd name="T4" fmla="*/ 0 w 34"/>
                <a:gd name="T5" fmla="*/ 16 h 153"/>
                <a:gd name="T6" fmla="*/ 0 w 34"/>
                <a:gd name="T7" fmla="*/ 153 h 153"/>
                <a:gd name="T8" fmla="*/ 6 w 34"/>
                <a:gd name="T9" fmla="*/ 153 h 153"/>
                <a:gd name="T10" fmla="*/ 6 w 34"/>
                <a:gd name="T11" fmla="*/ 16 h 153"/>
                <a:gd name="T12" fmla="*/ 16 w 34"/>
                <a:gd name="T13" fmla="*/ 6 h 153"/>
                <a:gd name="T14" fmla="*/ 34 w 34"/>
                <a:gd name="T15" fmla="*/ 6 h 153"/>
                <a:gd name="T16" fmla="*/ 34 w 34"/>
                <a:gd name="T17"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53">
                  <a:moveTo>
                    <a:pt x="34" y="0"/>
                  </a:moveTo>
                  <a:cubicBezTo>
                    <a:pt x="16" y="0"/>
                    <a:pt x="16" y="0"/>
                    <a:pt x="16" y="0"/>
                  </a:cubicBezTo>
                  <a:cubicBezTo>
                    <a:pt x="7" y="0"/>
                    <a:pt x="0" y="7"/>
                    <a:pt x="0" y="16"/>
                  </a:cubicBezTo>
                  <a:cubicBezTo>
                    <a:pt x="0" y="153"/>
                    <a:pt x="0" y="153"/>
                    <a:pt x="0" y="153"/>
                  </a:cubicBezTo>
                  <a:cubicBezTo>
                    <a:pt x="6" y="153"/>
                    <a:pt x="6" y="153"/>
                    <a:pt x="6" y="153"/>
                  </a:cubicBezTo>
                  <a:cubicBezTo>
                    <a:pt x="6" y="16"/>
                    <a:pt x="6" y="16"/>
                    <a:pt x="6" y="16"/>
                  </a:cubicBezTo>
                  <a:cubicBezTo>
                    <a:pt x="6" y="10"/>
                    <a:pt x="10" y="6"/>
                    <a:pt x="16" y="6"/>
                  </a:cubicBezTo>
                  <a:cubicBezTo>
                    <a:pt x="34" y="6"/>
                    <a:pt x="34" y="6"/>
                    <a:pt x="34" y="6"/>
                  </a:cubicBezTo>
                  <a:cubicBezTo>
                    <a:pt x="34" y="0"/>
                    <a:pt x="34" y="0"/>
                    <a:pt x="34" y="0"/>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18" name="Rectangle 231"/>
            <p:cNvSpPr>
              <a:spLocks noChangeArrowheads="1"/>
            </p:cNvSpPr>
            <p:nvPr>
              <p:custDataLst>
                <p:tags r:id="rId232"/>
              </p:custDataLst>
            </p:nvPr>
          </p:nvSpPr>
          <p:spPr bwMode="auto">
            <a:xfrm>
              <a:off x="5162550" y="5045075"/>
              <a:ext cx="11747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19" name="Freeform 232"/>
            <p:cNvSpPr/>
            <p:nvPr>
              <p:custDataLst>
                <p:tags r:id="rId233"/>
              </p:custDataLst>
            </p:nvPr>
          </p:nvSpPr>
          <p:spPr bwMode="auto">
            <a:xfrm>
              <a:off x="5162550" y="5045075"/>
              <a:ext cx="117475" cy="34925"/>
            </a:xfrm>
            <a:custGeom>
              <a:avLst/>
              <a:gdLst>
                <a:gd name="T0" fmla="*/ 74 w 74"/>
                <a:gd name="T1" fmla="*/ 0 h 22"/>
                <a:gd name="T2" fmla="*/ 0 w 74"/>
                <a:gd name="T3" fmla="*/ 0 h 22"/>
                <a:gd name="T4" fmla="*/ 0 w 74"/>
                <a:gd name="T5" fmla="*/ 22 h 22"/>
                <a:gd name="T6" fmla="*/ 74 w 74"/>
                <a:gd name="T7" fmla="*/ 22 h 22"/>
              </a:gdLst>
              <a:ahLst/>
              <a:cxnLst>
                <a:cxn ang="0">
                  <a:pos x="T0" y="T1"/>
                </a:cxn>
                <a:cxn ang="0">
                  <a:pos x="T2" y="T3"/>
                </a:cxn>
                <a:cxn ang="0">
                  <a:pos x="T4" y="T5"/>
                </a:cxn>
                <a:cxn ang="0">
                  <a:pos x="T6" y="T7"/>
                </a:cxn>
              </a:cxnLst>
              <a:rect l="0" t="0" r="r" b="b"/>
              <a:pathLst>
                <a:path w="74" h="22">
                  <a:moveTo>
                    <a:pt x="74" y="0"/>
                  </a:moveTo>
                  <a:lnTo>
                    <a:pt x="0" y="0"/>
                  </a:lnTo>
                  <a:lnTo>
                    <a:pt x="0" y="22"/>
                  </a:lnTo>
                  <a:lnTo>
                    <a:pt x="74" y="22"/>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20" name="Freeform 233"/>
            <p:cNvSpPr/>
            <p:nvPr>
              <p:custDataLst>
                <p:tags r:id="rId234"/>
              </p:custDataLst>
            </p:nvPr>
          </p:nvSpPr>
          <p:spPr bwMode="auto">
            <a:xfrm>
              <a:off x="5314950" y="5045075"/>
              <a:ext cx="457200" cy="896938"/>
            </a:xfrm>
            <a:custGeom>
              <a:avLst/>
              <a:gdLst>
                <a:gd name="T0" fmla="*/ 78 w 78"/>
                <a:gd name="T1" fmla="*/ 153 h 153"/>
                <a:gd name="T2" fmla="*/ 78 w 78"/>
                <a:gd name="T3" fmla="*/ 16 h 153"/>
                <a:gd name="T4" fmla="*/ 62 w 78"/>
                <a:gd name="T5" fmla="*/ 0 h 153"/>
                <a:gd name="T6" fmla="*/ 0 w 78"/>
                <a:gd name="T7" fmla="*/ 0 h 153"/>
                <a:gd name="T8" fmla="*/ 0 w 78"/>
                <a:gd name="T9" fmla="*/ 6 h 153"/>
                <a:gd name="T10" fmla="*/ 62 w 78"/>
                <a:gd name="T11" fmla="*/ 6 h 153"/>
                <a:gd name="T12" fmla="*/ 72 w 78"/>
                <a:gd name="T13" fmla="*/ 16 h 153"/>
                <a:gd name="T14" fmla="*/ 72 w 78"/>
                <a:gd name="T15" fmla="*/ 153 h 153"/>
                <a:gd name="T16" fmla="*/ 78 w 78"/>
                <a:gd name="T17" fmla="*/ 15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153">
                  <a:moveTo>
                    <a:pt x="78" y="153"/>
                  </a:moveTo>
                  <a:cubicBezTo>
                    <a:pt x="78" y="16"/>
                    <a:pt x="78" y="16"/>
                    <a:pt x="78" y="16"/>
                  </a:cubicBezTo>
                  <a:cubicBezTo>
                    <a:pt x="78" y="7"/>
                    <a:pt x="71" y="0"/>
                    <a:pt x="62" y="0"/>
                  </a:cubicBezTo>
                  <a:cubicBezTo>
                    <a:pt x="0" y="0"/>
                    <a:pt x="0" y="0"/>
                    <a:pt x="0" y="0"/>
                  </a:cubicBezTo>
                  <a:cubicBezTo>
                    <a:pt x="0" y="6"/>
                    <a:pt x="0" y="6"/>
                    <a:pt x="0" y="6"/>
                  </a:cubicBezTo>
                  <a:cubicBezTo>
                    <a:pt x="62" y="6"/>
                    <a:pt x="62" y="6"/>
                    <a:pt x="62" y="6"/>
                  </a:cubicBezTo>
                  <a:cubicBezTo>
                    <a:pt x="67" y="6"/>
                    <a:pt x="72" y="10"/>
                    <a:pt x="72" y="16"/>
                  </a:cubicBezTo>
                  <a:cubicBezTo>
                    <a:pt x="72" y="153"/>
                    <a:pt x="72" y="153"/>
                    <a:pt x="72" y="153"/>
                  </a:cubicBezTo>
                  <a:cubicBezTo>
                    <a:pt x="78" y="153"/>
                    <a:pt x="78" y="153"/>
                    <a:pt x="78" y="153"/>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21" name="Rectangle 234"/>
            <p:cNvSpPr>
              <a:spLocks noChangeArrowheads="1"/>
            </p:cNvSpPr>
            <p:nvPr>
              <p:custDataLst>
                <p:tags r:id="rId235"/>
              </p:custDataLst>
            </p:nvPr>
          </p:nvSpPr>
          <p:spPr bwMode="auto">
            <a:xfrm>
              <a:off x="4981575" y="5214938"/>
              <a:ext cx="703263" cy="874713"/>
            </a:xfrm>
            <a:prstGeom prst="rect">
              <a:avLst/>
            </a:prstGeom>
            <a:solidFill>
              <a:srgbClr val="D2E9F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22" name="Rectangle 235"/>
            <p:cNvSpPr>
              <a:spLocks noChangeArrowheads="1"/>
            </p:cNvSpPr>
            <p:nvPr>
              <p:custDataLst>
                <p:tags r:id="rId236"/>
              </p:custDataLst>
            </p:nvPr>
          </p:nvSpPr>
          <p:spPr bwMode="auto">
            <a:xfrm>
              <a:off x="5245100" y="5138738"/>
              <a:ext cx="176213"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23" name="Freeform 236"/>
            <p:cNvSpPr/>
            <p:nvPr>
              <p:custDataLst>
                <p:tags r:id="rId237"/>
              </p:custDataLst>
            </p:nvPr>
          </p:nvSpPr>
          <p:spPr bwMode="auto">
            <a:xfrm>
              <a:off x="5245100" y="5138738"/>
              <a:ext cx="176213" cy="34925"/>
            </a:xfrm>
            <a:custGeom>
              <a:avLst/>
              <a:gdLst>
                <a:gd name="T0" fmla="*/ 0 w 111"/>
                <a:gd name="T1" fmla="*/ 22 h 22"/>
                <a:gd name="T2" fmla="*/ 111 w 111"/>
                <a:gd name="T3" fmla="*/ 22 h 22"/>
                <a:gd name="T4" fmla="*/ 111 w 111"/>
                <a:gd name="T5" fmla="*/ 0 h 22"/>
                <a:gd name="T6" fmla="*/ 0 w 111"/>
                <a:gd name="T7" fmla="*/ 0 h 22"/>
              </a:gdLst>
              <a:ahLst/>
              <a:cxnLst>
                <a:cxn ang="0">
                  <a:pos x="T0" y="T1"/>
                </a:cxn>
                <a:cxn ang="0">
                  <a:pos x="T2" y="T3"/>
                </a:cxn>
                <a:cxn ang="0">
                  <a:pos x="T4" y="T5"/>
                </a:cxn>
                <a:cxn ang="0">
                  <a:pos x="T6" y="T7"/>
                </a:cxn>
              </a:cxnLst>
              <a:rect l="0" t="0" r="r" b="b"/>
              <a:pathLst>
                <a:path w="111" h="22">
                  <a:moveTo>
                    <a:pt x="0" y="22"/>
                  </a:moveTo>
                  <a:lnTo>
                    <a:pt x="111" y="22"/>
                  </a:lnTo>
                  <a:lnTo>
                    <a:pt x="111"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24" name="Freeform 237"/>
            <p:cNvSpPr/>
            <p:nvPr>
              <p:custDataLst>
                <p:tags r:id="rId238"/>
              </p:custDataLst>
            </p:nvPr>
          </p:nvSpPr>
          <p:spPr bwMode="auto">
            <a:xfrm>
              <a:off x="5021263" y="5626100"/>
              <a:ext cx="933450" cy="463550"/>
            </a:xfrm>
            <a:custGeom>
              <a:avLst/>
              <a:gdLst>
                <a:gd name="T0" fmla="*/ 159 w 159"/>
                <a:gd name="T1" fmla="*/ 79 h 79"/>
                <a:gd name="T2" fmla="*/ 159 w 159"/>
                <a:gd name="T3" fmla="*/ 75 h 79"/>
                <a:gd name="T4" fmla="*/ 151 w 159"/>
                <a:gd name="T5" fmla="*/ 66 h 79"/>
                <a:gd name="T6" fmla="*/ 138 w 159"/>
                <a:gd name="T7" fmla="*/ 66 h 79"/>
                <a:gd name="T8" fmla="*/ 130 w 159"/>
                <a:gd name="T9" fmla="*/ 48 h 79"/>
                <a:gd name="T10" fmla="*/ 139 w 159"/>
                <a:gd name="T11" fmla="*/ 38 h 79"/>
                <a:gd name="T12" fmla="*/ 139 w 159"/>
                <a:gd name="T13" fmla="*/ 26 h 79"/>
                <a:gd name="T14" fmla="*/ 133 w 159"/>
                <a:gd name="T15" fmla="*/ 20 h 79"/>
                <a:gd name="T16" fmla="*/ 121 w 159"/>
                <a:gd name="T17" fmla="*/ 20 h 79"/>
                <a:gd name="T18" fmla="*/ 112 w 159"/>
                <a:gd name="T19" fmla="*/ 29 h 79"/>
                <a:gd name="T20" fmla="*/ 93 w 159"/>
                <a:gd name="T21" fmla="*/ 21 h 79"/>
                <a:gd name="T22" fmla="*/ 93 w 159"/>
                <a:gd name="T23" fmla="*/ 8 h 79"/>
                <a:gd name="T24" fmla="*/ 84 w 159"/>
                <a:gd name="T25" fmla="*/ 0 h 79"/>
                <a:gd name="T26" fmla="*/ 75 w 159"/>
                <a:gd name="T27" fmla="*/ 0 h 79"/>
                <a:gd name="T28" fmla="*/ 66 w 159"/>
                <a:gd name="T29" fmla="*/ 8 h 79"/>
                <a:gd name="T30" fmla="*/ 66 w 159"/>
                <a:gd name="T31" fmla="*/ 21 h 79"/>
                <a:gd name="T32" fmla="*/ 48 w 159"/>
                <a:gd name="T33" fmla="*/ 29 h 79"/>
                <a:gd name="T34" fmla="*/ 39 w 159"/>
                <a:gd name="T35" fmla="*/ 19 h 79"/>
                <a:gd name="T36" fmla="*/ 27 w 159"/>
                <a:gd name="T37" fmla="*/ 19 h 79"/>
                <a:gd name="T38" fmla="*/ 20 w 159"/>
                <a:gd name="T39" fmla="*/ 26 h 79"/>
                <a:gd name="T40" fmla="*/ 20 w 159"/>
                <a:gd name="T41" fmla="*/ 38 h 79"/>
                <a:gd name="T42" fmla="*/ 29 w 159"/>
                <a:gd name="T43" fmla="*/ 47 h 79"/>
                <a:gd name="T44" fmla="*/ 21 w 159"/>
                <a:gd name="T45" fmla="*/ 66 h 79"/>
                <a:gd name="T46" fmla="*/ 8 w 159"/>
                <a:gd name="T47" fmla="*/ 66 h 79"/>
                <a:gd name="T48" fmla="*/ 0 w 159"/>
                <a:gd name="T49" fmla="*/ 74 h 79"/>
                <a:gd name="T50" fmla="*/ 0 w 159"/>
                <a:gd name="T51" fmla="*/ 79 h 79"/>
                <a:gd name="T52" fmla="*/ 53 w 159"/>
                <a:gd name="T53" fmla="*/ 79 h 79"/>
                <a:gd name="T54" fmla="*/ 80 w 159"/>
                <a:gd name="T55" fmla="*/ 53 h 79"/>
                <a:gd name="T56" fmla="*/ 106 w 159"/>
                <a:gd name="T57" fmla="*/ 79 h 79"/>
                <a:gd name="T58" fmla="*/ 159 w 159"/>
                <a:gd name="T59"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9" h="79">
                  <a:moveTo>
                    <a:pt x="159" y="79"/>
                  </a:moveTo>
                  <a:cubicBezTo>
                    <a:pt x="159" y="75"/>
                    <a:pt x="159" y="75"/>
                    <a:pt x="159" y="75"/>
                  </a:cubicBezTo>
                  <a:cubicBezTo>
                    <a:pt x="159" y="70"/>
                    <a:pt x="156" y="66"/>
                    <a:pt x="151" y="66"/>
                  </a:cubicBezTo>
                  <a:cubicBezTo>
                    <a:pt x="138" y="66"/>
                    <a:pt x="138" y="66"/>
                    <a:pt x="138" y="66"/>
                  </a:cubicBezTo>
                  <a:cubicBezTo>
                    <a:pt x="136" y="59"/>
                    <a:pt x="134" y="53"/>
                    <a:pt x="130" y="48"/>
                  </a:cubicBezTo>
                  <a:cubicBezTo>
                    <a:pt x="139" y="38"/>
                    <a:pt x="139" y="38"/>
                    <a:pt x="139" y="38"/>
                  </a:cubicBezTo>
                  <a:cubicBezTo>
                    <a:pt x="143" y="35"/>
                    <a:pt x="143" y="30"/>
                    <a:pt x="139" y="26"/>
                  </a:cubicBezTo>
                  <a:cubicBezTo>
                    <a:pt x="133" y="20"/>
                    <a:pt x="133" y="20"/>
                    <a:pt x="133" y="20"/>
                  </a:cubicBezTo>
                  <a:cubicBezTo>
                    <a:pt x="129" y="16"/>
                    <a:pt x="124" y="16"/>
                    <a:pt x="121" y="20"/>
                  </a:cubicBezTo>
                  <a:cubicBezTo>
                    <a:pt x="112" y="29"/>
                    <a:pt x="112" y="29"/>
                    <a:pt x="112" y="29"/>
                  </a:cubicBezTo>
                  <a:cubicBezTo>
                    <a:pt x="106" y="25"/>
                    <a:pt x="100" y="23"/>
                    <a:pt x="93" y="21"/>
                  </a:cubicBezTo>
                  <a:cubicBezTo>
                    <a:pt x="93" y="8"/>
                    <a:pt x="93" y="8"/>
                    <a:pt x="93" y="8"/>
                  </a:cubicBezTo>
                  <a:cubicBezTo>
                    <a:pt x="93" y="3"/>
                    <a:pt x="89" y="0"/>
                    <a:pt x="84" y="0"/>
                  </a:cubicBezTo>
                  <a:cubicBezTo>
                    <a:pt x="75" y="0"/>
                    <a:pt x="75" y="0"/>
                    <a:pt x="75" y="0"/>
                  </a:cubicBezTo>
                  <a:cubicBezTo>
                    <a:pt x="70" y="0"/>
                    <a:pt x="66" y="3"/>
                    <a:pt x="66" y="8"/>
                  </a:cubicBezTo>
                  <a:cubicBezTo>
                    <a:pt x="66" y="21"/>
                    <a:pt x="66" y="21"/>
                    <a:pt x="66" y="21"/>
                  </a:cubicBezTo>
                  <a:cubicBezTo>
                    <a:pt x="60" y="22"/>
                    <a:pt x="54" y="25"/>
                    <a:pt x="48" y="29"/>
                  </a:cubicBezTo>
                  <a:cubicBezTo>
                    <a:pt x="39" y="19"/>
                    <a:pt x="39" y="19"/>
                    <a:pt x="39" y="19"/>
                  </a:cubicBezTo>
                  <a:cubicBezTo>
                    <a:pt x="36" y="16"/>
                    <a:pt x="30" y="16"/>
                    <a:pt x="27" y="19"/>
                  </a:cubicBezTo>
                  <a:cubicBezTo>
                    <a:pt x="20" y="26"/>
                    <a:pt x="20" y="26"/>
                    <a:pt x="20" y="26"/>
                  </a:cubicBezTo>
                  <a:cubicBezTo>
                    <a:pt x="17" y="29"/>
                    <a:pt x="17" y="35"/>
                    <a:pt x="20" y="38"/>
                  </a:cubicBezTo>
                  <a:cubicBezTo>
                    <a:pt x="29" y="47"/>
                    <a:pt x="29" y="47"/>
                    <a:pt x="29" y="47"/>
                  </a:cubicBezTo>
                  <a:cubicBezTo>
                    <a:pt x="25" y="53"/>
                    <a:pt x="23" y="59"/>
                    <a:pt x="21" y="66"/>
                  </a:cubicBezTo>
                  <a:cubicBezTo>
                    <a:pt x="8" y="66"/>
                    <a:pt x="8" y="66"/>
                    <a:pt x="8" y="66"/>
                  </a:cubicBezTo>
                  <a:cubicBezTo>
                    <a:pt x="4" y="66"/>
                    <a:pt x="0" y="70"/>
                    <a:pt x="0" y="74"/>
                  </a:cubicBezTo>
                  <a:cubicBezTo>
                    <a:pt x="0" y="79"/>
                    <a:pt x="0" y="79"/>
                    <a:pt x="0" y="79"/>
                  </a:cubicBezTo>
                  <a:cubicBezTo>
                    <a:pt x="53" y="79"/>
                    <a:pt x="53" y="79"/>
                    <a:pt x="53" y="79"/>
                  </a:cubicBezTo>
                  <a:cubicBezTo>
                    <a:pt x="53" y="65"/>
                    <a:pt x="65" y="53"/>
                    <a:pt x="80" y="53"/>
                  </a:cubicBezTo>
                  <a:cubicBezTo>
                    <a:pt x="94" y="53"/>
                    <a:pt x="106" y="65"/>
                    <a:pt x="106" y="79"/>
                  </a:cubicBezTo>
                  <a:lnTo>
                    <a:pt x="159" y="79"/>
                  </a:ln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25" name="Freeform 238"/>
            <p:cNvSpPr>
              <a:spLocks noEditPoints="1"/>
            </p:cNvSpPr>
            <p:nvPr>
              <p:custDataLst>
                <p:tags r:id="rId239"/>
              </p:custDataLst>
            </p:nvPr>
          </p:nvSpPr>
          <p:spPr bwMode="auto">
            <a:xfrm>
              <a:off x="5003800" y="5608638"/>
              <a:ext cx="968375" cy="481013"/>
            </a:xfrm>
            <a:custGeom>
              <a:avLst/>
              <a:gdLst>
                <a:gd name="T0" fmla="*/ 165 w 165"/>
                <a:gd name="T1" fmla="*/ 78 h 82"/>
                <a:gd name="T2" fmla="*/ 141 w 165"/>
                <a:gd name="T3" fmla="*/ 66 h 82"/>
                <a:gd name="T4" fmla="*/ 144 w 165"/>
                <a:gd name="T5" fmla="*/ 69 h 82"/>
                <a:gd name="T6" fmla="*/ 133 w 165"/>
                <a:gd name="T7" fmla="*/ 51 h 82"/>
                <a:gd name="T8" fmla="*/ 145 w 165"/>
                <a:gd name="T9" fmla="*/ 43 h 82"/>
                <a:gd name="T10" fmla="*/ 148 w 165"/>
                <a:gd name="T11" fmla="*/ 35 h 82"/>
                <a:gd name="T12" fmla="*/ 138 w 165"/>
                <a:gd name="T13" fmla="*/ 20 h 82"/>
                <a:gd name="T14" fmla="*/ 122 w 165"/>
                <a:gd name="T15" fmla="*/ 20 h 82"/>
                <a:gd name="T16" fmla="*/ 115 w 165"/>
                <a:gd name="T17" fmla="*/ 32 h 82"/>
                <a:gd name="T18" fmla="*/ 96 w 165"/>
                <a:gd name="T19" fmla="*/ 21 h 82"/>
                <a:gd name="T20" fmla="*/ 99 w 165"/>
                <a:gd name="T21" fmla="*/ 24 h 82"/>
                <a:gd name="T22" fmla="*/ 87 w 165"/>
                <a:gd name="T23" fmla="*/ 0 h 82"/>
                <a:gd name="T24" fmla="*/ 66 w 165"/>
                <a:gd name="T25" fmla="*/ 11 h 82"/>
                <a:gd name="T26" fmla="*/ 69 w 165"/>
                <a:gd name="T27" fmla="*/ 24 h 82"/>
                <a:gd name="T28" fmla="*/ 49 w 165"/>
                <a:gd name="T29" fmla="*/ 29 h 82"/>
                <a:gd name="T30" fmla="*/ 53 w 165"/>
                <a:gd name="T31" fmla="*/ 29 h 82"/>
                <a:gd name="T32" fmla="*/ 44 w 165"/>
                <a:gd name="T33" fmla="*/ 20 h 82"/>
                <a:gd name="T34" fmla="*/ 28 w 165"/>
                <a:gd name="T35" fmla="*/ 20 h 82"/>
                <a:gd name="T36" fmla="*/ 21 w 165"/>
                <a:gd name="T37" fmla="*/ 27 h 82"/>
                <a:gd name="T38" fmla="*/ 21 w 165"/>
                <a:gd name="T39" fmla="*/ 43 h 82"/>
                <a:gd name="T40" fmla="*/ 32 w 165"/>
                <a:gd name="T41" fmla="*/ 50 h 82"/>
                <a:gd name="T42" fmla="*/ 21 w 165"/>
                <a:gd name="T43" fmla="*/ 68 h 82"/>
                <a:gd name="T44" fmla="*/ 24 w 165"/>
                <a:gd name="T45" fmla="*/ 66 h 82"/>
                <a:gd name="T46" fmla="*/ 11 w 165"/>
                <a:gd name="T47" fmla="*/ 69 h 82"/>
                <a:gd name="T48" fmla="*/ 11 w 165"/>
                <a:gd name="T49" fmla="*/ 66 h 82"/>
                <a:gd name="T50" fmla="*/ 3 w 165"/>
                <a:gd name="T51" fmla="*/ 77 h 82"/>
                <a:gd name="T52" fmla="*/ 0 w 165"/>
                <a:gd name="T53" fmla="*/ 82 h 82"/>
                <a:gd name="T54" fmla="*/ 6 w 165"/>
                <a:gd name="T55" fmla="*/ 77 h 82"/>
                <a:gd name="T56" fmla="*/ 6 w 165"/>
                <a:gd name="T57" fmla="*/ 77 h 82"/>
                <a:gd name="T58" fmla="*/ 11 w 165"/>
                <a:gd name="T59" fmla="*/ 70 h 82"/>
                <a:gd name="T60" fmla="*/ 11 w 165"/>
                <a:gd name="T61" fmla="*/ 72 h 82"/>
                <a:gd name="T62" fmla="*/ 11 w 165"/>
                <a:gd name="T63" fmla="*/ 72 h 82"/>
                <a:gd name="T64" fmla="*/ 11 w 165"/>
                <a:gd name="T65" fmla="*/ 72 h 82"/>
                <a:gd name="T66" fmla="*/ 27 w 165"/>
                <a:gd name="T67" fmla="*/ 70 h 82"/>
                <a:gd name="T68" fmla="*/ 36 w 165"/>
                <a:gd name="T69" fmla="*/ 50 h 82"/>
                <a:gd name="T70" fmla="*/ 24 w 165"/>
                <a:gd name="T71" fmla="*/ 35 h 82"/>
                <a:gd name="T72" fmla="*/ 32 w 165"/>
                <a:gd name="T73" fmla="*/ 24 h 82"/>
                <a:gd name="T74" fmla="*/ 36 w 165"/>
                <a:gd name="T75" fmla="*/ 23 h 82"/>
                <a:gd name="T76" fmla="*/ 50 w 165"/>
                <a:gd name="T77" fmla="*/ 35 h 82"/>
                <a:gd name="T78" fmla="*/ 70 w 165"/>
                <a:gd name="T79" fmla="*/ 27 h 82"/>
                <a:gd name="T80" fmla="*/ 72 w 165"/>
                <a:gd name="T81" fmla="*/ 11 h 82"/>
                <a:gd name="T82" fmla="*/ 87 w 165"/>
                <a:gd name="T83" fmla="*/ 6 h 82"/>
                <a:gd name="T84" fmla="*/ 93 w 165"/>
                <a:gd name="T85" fmla="*/ 26 h 82"/>
                <a:gd name="T86" fmla="*/ 113 w 165"/>
                <a:gd name="T87" fmla="*/ 34 h 82"/>
                <a:gd name="T88" fmla="*/ 126 w 165"/>
                <a:gd name="T89" fmla="*/ 25 h 82"/>
                <a:gd name="T90" fmla="*/ 133 w 165"/>
                <a:gd name="T91" fmla="*/ 25 h 82"/>
                <a:gd name="T92" fmla="*/ 142 w 165"/>
                <a:gd name="T93" fmla="*/ 35 h 82"/>
                <a:gd name="T94" fmla="*/ 140 w 165"/>
                <a:gd name="T95" fmla="*/ 39 h 82"/>
                <a:gd name="T96" fmla="*/ 131 w 165"/>
                <a:gd name="T97" fmla="*/ 52 h 82"/>
                <a:gd name="T98" fmla="*/ 139 w 165"/>
                <a:gd name="T99" fmla="*/ 72 h 82"/>
                <a:gd name="T100" fmla="*/ 154 w 165"/>
                <a:gd name="T101" fmla="*/ 72 h 82"/>
                <a:gd name="T102" fmla="*/ 159 w 165"/>
                <a:gd name="T103" fmla="*/ 82 h 82"/>
                <a:gd name="T104" fmla="*/ 59 w 165"/>
                <a:gd name="T105" fmla="*/ 82 h 82"/>
                <a:gd name="T106" fmla="*/ 83 w 165"/>
                <a:gd name="T107" fmla="*/ 59 h 82"/>
                <a:gd name="T108" fmla="*/ 106 w 165"/>
                <a:gd name="T109" fmla="*/ 82 h 82"/>
                <a:gd name="T110" fmla="*/ 104 w 165"/>
                <a:gd name="T111" fmla="*/ 61 h 82"/>
                <a:gd name="T112" fmla="*/ 62 w 165"/>
                <a:gd name="T113" fmla="*/ 61 h 82"/>
                <a:gd name="T114" fmla="*/ 59 w 165"/>
                <a:gd name="T115"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5" h="82">
                  <a:moveTo>
                    <a:pt x="165" y="82"/>
                  </a:moveTo>
                  <a:cubicBezTo>
                    <a:pt x="165" y="78"/>
                    <a:pt x="165" y="78"/>
                    <a:pt x="165" y="78"/>
                  </a:cubicBezTo>
                  <a:cubicBezTo>
                    <a:pt x="165" y="71"/>
                    <a:pt x="160" y="66"/>
                    <a:pt x="154" y="66"/>
                  </a:cubicBezTo>
                  <a:cubicBezTo>
                    <a:pt x="141" y="66"/>
                    <a:pt x="141" y="66"/>
                    <a:pt x="141" y="66"/>
                  </a:cubicBezTo>
                  <a:cubicBezTo>
                    <a:pt x="141" y="69"/>
                    <a:pt x="141" y="69"/>
                    <a:pt x="141" y="69"/>
                  </a:cubicBezTo>
                  <a:cubicBezTo>
                    <a:pt x="144" y="69"/>
                    <a:pt x="144" y="69"/>
                    <a:pt x="144" y="69"/>
                  </a:cubicBezTo>
                  <a:cubicBezTo>
                    <a:pt x="142" y="61"/>
                    <a:pt x="140" y="55"/>
                    <a:pt x="136" y="49"/>
                  </a:cubicBezTo>
                  <a:cubicBezTo>
                    <a:pt x="133" y="51"/>
                    <a:pt x="133" y="51"/>
                    <a:pt x="133" y="51"/>
                  </a:cubicBezTo>
                  <a:cubicBezTo>
                    <a:pt x="135" y="53"/>
                    <a:pt x="135" y="53"/>
                    <a:pt x="135" y="53"/>
                  </a:cubicBezTo>
                  <a:cubicBezTo>
                    <a:pt x="145" y="43"/>
                    <a:pt x="145" y="43"/>
                    <a:pt x="145" y="43"/>
                  </a:cubicBezTo>
                  <a:cubicBezTo>
                    <a:pt x="145" y="43"/>
                    <a:pt x="145" y="43"/>
                    <a:pt x="145" y="43"/>
                  </a:cubicBezTo>
                  <a:cubicBezTo>
                    <a:pt x="147" y="41"/>
                    <a:pt x="148" y="38"/>
                    <a:pt x="148" y="35"/>
                  </a:cubicBezTo>
                  <a:cubicBezTo>
                    <a:pt x="148" y="32"/>
                    <a:pt x="147" y="30"/>
                    <a:pt x="145" y="27"/>
                  </a:cubicBezTo>
                  <a:cubicBezTo>
                    <a:pt x="138" y="20"/>
                    <a:pt x="138" y="20"/>
                    <a:pt x="138" y="20"/>
                  </a:cubicBezTo>
                  <a:cubicBezTo>
                    <a:pt x="135" y="18"/>
                    <a:pt x="133" y="17"/>
                    <a:pt x="130" y="17"/>
                  </a:cubicBezTo>
                  <a:cubicBezTo>
                    <a:pt x="127" y="17"/>
                    <a:pt x="124" y="18"/>
                    <a:pt x="122" y="20"/>
                  </a:cubicBezTo>
                  <a:cubicBezTo>
                    <a:pt x="112" y="30"/>
                    <a:pt x="112" y="30"/>
                    <a:pt x="112" y="30"/>
                  </a:cubicBezTo>
                  <a:cubicBezTo>
                    <a:pt x="115" y="32"/>
                    <a:pt x="115" y="32"/>
                    <a:pt x="115" y="32"/>
                  </a:cubicBezTo>
                  <a:cubicBezTo>
                    <a:pt x="116" y="29"/>
                    <a:pt x="116" y="29"/>
                    <a:pt x="116" y="29"/>
                  </a:cubicBezTo>
                  <a:cubicBezTo>
                    <a:pt x="110" y="25"/>
                    <a:pt x="104" y="23"/>
                    <a:pt x="96" y="21"/>
                  </a:cubicBezTo>
                  <a:cubicBezTo>
                    <a:pt x="96" y="24"/>
                    <a:pt x="96" y="24"/>
                    <a:pt x="96" y="24"/>
                  </a:cubicBezTo>
                  <a:cubicBezTo>
                    <a:pt x="99" y="24"/>
                    <a:pt x="99" y="24"/>
                    <a:pt x="99" y="24"/>
                  </a:cubicBezTo>
                  <a:cubicBezTo>
                    <a:pt x="99" y="11"/>
                    <a:pt x="99" y="11"/>
                    <a:pt x="99" y="11"/>
                  </a:cubicBezTo>
                  <a:cubicBezTo>
                    <a:pt x="99" y="5"/>
                    <a:pt x="94" y="0"/>
                    <a:pt x="87" y="0"/>
                  </a:cubicBezTo>
                  <a:cubicBezTo>
                    <a:pt x="78" y="0"/>
                    <a:pt x="78" y="0"/>
                    <a:pt x="78" y="0"/>
                  </a:cubicBezTo>
                  <a:cubicBezTo>
                    <a:pt x="71" y="0"/>
                    <a:pt x="66" y="5"/>
                    <a:pt x="66" y="11"/>
                  </a:cubicBezTo>
                  <a:cubicBezTo>
                    <a:pt x="66" y="24"/>
                    <a:pt x="66" y="24"/>
                    <a:pt x="66" y="24"/>
                  </a:cubicBezTo>
                  <a:cubicBezTo>
                    <a:pt x="69" y="24"/>
                    <a:pt x="69" y="24"/>
                    <a:pt x="69" y="24"/>
                  </a:cubicBezTo>
                  <a:cubicBezTo>
                    <a:pt x="69" y="21"/>
                    <a:pt x="69" y="21"/>
                    <a:pt x="69" y="21"/>
                  </a:cubicBezTo>
                  <a:cubicBezTo>
                    <a:pt x="62" y="23"/>
                    <a:pt x="55" y="25"/>
                    <a:pt x="49" y="29"/>
                  </a:cubicBezTo>
                  <a:cubicBezTo>
                    <a:pt x="51" y="32"/>
                    <a:pt x="51" y="32"/>
                    <a:pt x="51" y="32"/>
                  </a:cubicBezTo>
                  <a:cubicBezTo>
                    <a:pt x="53" y="29"/>
                    <a:pt x="53" y="29"/>
                    <a:pt x="53" y="29"/>
                  </a:cubicBezTo>
                  <a:cubicBezTo>
                    <a:pt x="44" y="20"/>
                    <a:pt x="44" y="20"/>
                    <a:pt x="44" y="20"/>
                  </a:cubicBezTo>
                  <a:cubicBezTo>
                    <a:pt x="44" y="20"/>
                    <a:pt x="44" y="20"/>
                    <a:pt x="44" y="20"/>
                  </a:cubicBezTo>
                  <a:cubicBezTo>
                    <a:pt x="42" y="18"/>
                    <a:pt x="39" y="17"/>
                    <a:pt x="36" y="17"/>
                  </a:cubicBezTo>
                  <a:cubicBezTo>
                    <a:pt x="33" y="17"/>
                    <a:pt x="30" y="18"/>
                    <a:pt x="28" y="20"/>
                  </a:cubicBezTo>
                  <a:cubicBezTo>
                    <a:pt x="28" y="20"/>
                    <a:pt x="28" y="20"/>
                    <a:pt x="28" y="20"/>
                  </a:cubicBezTo>
                  <a:cubicBezTo>
                    <a:pt x="21" y="27"/>
                    <a:pt x="21" y="27"/>
                    <a:pt x="21" y="27"/>
                  </a:cubicBezTo>
                  <a:cubicBezTo>
                    <a:pt x="19" y="29"/>
                    <a:pt x="18" y="32"/>
                    <a:pt x="18" y="35"/>
                  </a:cubicBezTo>
                  <a:cubicBezTo>
                    <a:pt x="18" y="38"/>
                    <a:pt x="19" y="41"/>
                    <a:pt x="21" y="43"/>
                  </a:cubicBezTo>
                  <a:cubicBezTo>
                    <a:pt x="30" y="52"/>
                    <a:pt x="30" y="52"/>
                    <a:pt x="30" y="52"/>
                  </a:cubicBezTo>
                  <a:cubicBezTo>
                    <a:pt x="32" y="50"/>
                    <a:pt x="32" y="50"/>
                    <a:pt x="32" y="50"/>
                  </a:cubicBezTo>
                  <a:cubicBezTo>
                    <a:pt x="30" y="49"/>
                    <a:pt x="30" y="49"/>
                    <a:pt x="30" y="49"/>
                  </a:cubicBezTo>
                  <a:cubicBezTo>
                    <a:pt x="26" y="55"/>
                    <a:pt x="23" y="61"/>
                    <a:pt x="21" y="68"/>
                  </a:cubicBezTo>
                  <a:cubicBezTo>
                    <a:pt x="24" y="69"/>
                    <a:pt x="24" y="69"/>
                    <a:pt x="24" y="69"/>
                  </a:cubicBezTo>
                  <a:cubicBezTo>
                    <a:pt x="24" y="66"/>
                    <a:pt x="24" y="66"/>
                    <a:pt x="24" y="66"/>
                  </a:cubicBezTo>
                  <a:cubicBezTo>
                    <a:pt x="11" y="66"/>
                    <a:pt x="11" y="66"/>
                    <a:pt x="11" y="66"/>
                  </a:cubicBezTo>
                  <a:cubicBezTo>
                    <a:pt x="11" y="69"/>
                    <a:pt x="11" y="69"/>
                    <a:pt x="11" y="69"/>
                  </a:cubicBezTo>
                  <a:cubicBezTo>
                    <a:pt x="11" y="66"/>
                    <a:pt x="11" y="66"/>
                    <a:pt x="11" y="66"/>
                  </a:cubicBezTo>
                  <a:cubicBezTo>
                    <a:pt x="11" y="66"/>
                    <a:pt x="11" y="66"/>
                    <a:pt x="11" y="66"/>
                  </a:cubicBezTo>
                  <a:cubicBezTo>
                    <a:pt x="5" y="66"/>
                    <a:pt x="0" y="71"/>
                    <a:pt x="0" y="77"/>
                  </a:cubicBezTo>
                  <a:cubicBezTo>
                    <a:pt x="3" y="77"/>
                    <a:pt x="3" y="77"/>
                    <a:pt x="3" y="77"/>
                  </a:cubicBezTo>
                  <a:cubicBezTo>
                    <a:pt x="0" y="77"/>
                    <a:pt x="0" y="77"/>
                    <a:pt x="0" y="77"/>
                  </a:cubicBezTo>
                  <a:cubicBezTo>
                    <a:pt x="0" y="82"/>
                    <a:pt x="0" y="82"/>
                    <a:pt x="0" y="82"/>
                  </a:cubicBezTo>
                  <a:cubicBezTo>
                    <a:pt x="6" y="82"/>
                    <a:pt x="6" y="82"/>
                    <a:pt x="6" y="82"/>
                  </a:cubicBezTo>
                  <a:cubicBezTo>
                    <a:pt x="6" y="77"/>
                    <a:pt x="6" y="77"/>
                    <a:pt x="6" y="77"/>
                  </a:cubicBezTo>
                  <a:cubicBezTo>
                    <a:pt x="6" y="77"/>
                    <a:pt x="6" y="77"/>
                    <a:pt x="6" y="77"/>
                  </a:cubicBezTo>
                  <a:cubicBezTo>
                    <a:pt x="6" y="77"/>
                    <a:pt x="6" y="77"/>
                    <a:pt x="6" y="77"/>
                  </a:cubicBezTo>
                  <a:cubicBezTo>
                    <a:pt x="6" y="74"/>
                    <a:pt x="8" y="72"/>
                    <a:pt x="11" y="72"/>
                  </a:cubicBezTo>
                  <a:cubicBezTo>
                    <a:pt x="11" y="70"/>
                    <a:pt x="11" y="70"/>
                    <a:pt x="11" y="70"/>
                  </a:cubicBezTo>
                  <a:cubicBezTo>
                    <a:pt x="11" y="72"/>
                    <a:pt x="11" y="72"/>
                    <a:pt x="11" y="72"/>
                  </a:cubicBezTo>
                  <a:cubicBezTo>
                    <a:pt x="11" y="72"/>
                    <a:pt x="11" y="72"/>
                    <a:pt x="11" y="72"/>
                  </a:cubicBezTo>
                  <a:cubicBezTo>
                    <a:pt x="11" y="70"/>
                    <a:pt x="11" y="70"/>
                    <a:pt x="11" y="70"/>
                  </a:cubicBezTo>
                  <a:cubicBezTo>
                    <a:pt x="11" y="72"/>
                    <a:pt x="11" y="72"/>
                    <a:pt x="11" y="72"/>
                  </a:cubicBezTo>
                  <a:cubicBezTo>
                    <a:pt x="11" y="72"/>
                    <a:pt x="11" y="72"/>
                    <a:pt x="11" y="72"/>
                  </a:cubicBezTo>
                  <a:cubicBezTo>
                    <a:pt x="11" y="72"/>
                    <a:pt x="11" y="72"/>
                    <a:pt x="11" y="72"/>
                  </a:cubicBezTo>
                  <a:cubicBezTo>
                    <a:pt x="27" y="72"/>
                    <a:pt x="27" y="72"/>
                    <a:pt x="27" y="72"/>
                  </a:cubicBezTo>
                  <a:cubicBezTo>
                    <a:pt x="27" y="70"/>
                    <a:pt x="27" y="70"/>
                    <a:pt x="27" y="70"/>
                  </a:cubicBezTo>
                  <a:cubicBezTo>
                    <a:pt x="29" y="63"/>
                    <a:pt x="31" y="57"/>
                    <a:pt x="35" y="52"/>
                  </a:cubicBezTo>
                  <a:cubicBezTo>
                    <a:pt x="36" y="50"/>
                    <a:pt x="36" y="50"/>
                    <a:pt x="36" y="50"/>
                  </a:cubicBezTo>
                  <a:cubicBezTo>
                    <a:pt x="25" y="39"/>
                    <a:pt x="25" y="39"/>
                    <a:pt x="25" y="39"/>
                  </a:cubicBezTo>
                  <a:cubicBezTo>
                    <a:pt x="24" y="38"/>
                    <a:pt x="24" y="36"/>
                    <a:pt x="24" y="35"/>
                  </a:cubicBezTo>
                  <a:cubicBezTo>
                    <a:pt x="24" y="34"/>
                    <a:pt x="24" y="32"/>
                    <a:pt x="25" y="31"/>
                  </a:cubicBezTo>
                  <a:cubicBezTo>
                    <a:pt x="32" y="24"/>
                    <a:pt x="32" y="24"/>
                    <a:pt x="32" y="24"/>
                  </a:cubicBezTo>
                  <a:cubicBezTo>
                    <a:pt x="32" y="24"/>
                    <a:pt x="32" y="24"/>
                    <a:pt x="32" y="24"/>
                  </a:cubicBezTo>
                  <a:cubicBezTo>
                    <a:pt x="33" y="23"/>
                    <a:pt x="34" y="23"/>
                    <a:pt x="36" y="23"/>
                  </a:cubicBezTo>
                  <a:cubicBezTo>
                    <a:pt x="37" y="23"/>
                    <a:pt x="39" y="23"/>
                    <a:pt x="40" y="24"/>
                  </a:cubicBezTo>
                  <a:cubicBezTo>
                    <a:pt x="50" y="35"/>
                    <a:pt x="50" y="35"/>
                    <a:pt x="50" y="35"/>
                  </a:cubicBezTo>
                  <a:cubicBezTo>
                    <a:pt x="52" y="34"/>
                    <a:pt x="52" y="34"/>
                    <a:pt x="52" y="34"/>
                  </a:cubicBezTo>
                  <a:cubicBezTo>
                    <a:pt x="58" y="31"/>
                    <a:pt x="64" y="28"/>
                    <a:pt x="70" y="27"/>
                  </a:cubicBezTo>
                  <a:cubicBezTo>
                    <a:pt x="72" y="26"/>
                    <a:pt x="72" y="26"/>
                    <a:pt x="72" y="26"/>
                  </a:cubicBezTo>
                  <a:cubicBezTo>
                    <a:pt x="72" y="11"/>
                    <a:pt x="72" y="11"/>
                    <a:pt x="72" y="11"/>
                  </a:cubicBezTo>
                  <a:cubicBezTo>
                    <a:pt x="72" y="8"/>
                    <a:pt x="75" y="6"/>
                    <a:pt x="78" y="6"/>
                  </a:cubicBezTo>
                  <a:cubicBezTo>
                    <a:pt x="87" y="6"/>
                    <a:pt x="87" y="6"/>
                    <a:pt x="87" y="6"/>
                  </a:cubicBezTo>
                  <a:cubicBezTo>
                    <a:pt x="90" y="6"/>
                    <a:pt x="93" y="8"/>
                    <a:pt x="93" y="11"/>
                  </a:cubicBezTo>
                  <a:cubicBezTo>
                    <a:pt x="93" y="26"/>
                    <a:pt x="93" y="26"/>
                    <a:pt x="93" y="26"/>
                  </a:cubicBezTo>
                  <a:cubicBezTo>
                    <a:pt x="95" y="27"/>
                    <a:pt x="95" y="27"/>
                    <a:pt x="95" y="27"/>
                  </a:cubicBezTo>
                  <a:cubicBezTo>
                    <a:pt x="102" y="28"/>
                    <a:pt x="108" y="31"/>
                    <a:pt x="113" y="34"/>
                  </a:cubicBezTo>
                  <a:cubicBezTo>
                    <a:pt x="115" y="36"/>
                    <a:pt x="115" y="36"/>
                    <a:pt x="115" y="36"/>
                  </a:cubicBezTo>
                  <a:cubicBezTo>
                    <a:pt x="126" y="25"/>
                    <a:pt x="126" y="25"/>
                    <a:pt x="126" y="25"/>
                  </a:cubicBezTo>
                  <a:cubicBezTo>
                    <a:pt x="127" y="24"/>
                    <a:pt x="128" y="23"/>
                    <a:pt x="130" y="23"/>
                  </a:cubicBezTo>
                  <a:cubicBezTo>
                    <a:pt x="131" y="23"/>
                    <a:pt x="132" y="24"/>
                    <a:pt x="133" y="25"/>
                  </a:cubicBezTo>
                  <a:cubicBezTo>
                    <a:pt x="140" y="32"/>
                    <a:pt x="140" y="32"/>
                    <a:pt x="140" y="32"/>
                  </a:cubicBezTo>
                  <a:cubicBezTo>
                    <a:pt x="141" y="33"/>
                    <a:pt x="142" y="34"/>
                    <a:pt x="142" y="35"/>
                  </a:cubicBezTo>
                  <a:cubicBezTo>
                    <a:pt x="142" y="37"/>
                    <a:pt x="141" y="38"/>
                    <a:pt x="140" y="39"/>
                  </a:cubicBezTo>
                  <a:cubicBezTo>
                    <a:pt x="140" y="39"/>
                    <a:pt x="140" y="39"/>
                    <a:pt x="140" y="39"/>
                  </a:cubicBezTo>
                  <a:cubicBezTo>
                    <a:pt x="129" y="50"/>
                    <a:pt x="129" y="50"/>
                    <a:pt x="129" y="50"/>
                  </a:cubicBezTo>
                  <a:cubicBezTo>
                    <a:pt x="131" y="52"/>
                    <a:pt x="131" y="52"/>
                    <a:pt x="131" y="52"/>
                  </a:cubicBezTo>
                  <a:cubicBezTo>
                    <a:pt x="134" y="57"/>
                    <a:pt x="137" y="63"/>
                    <a:pt x="138" y="70"/>
                  </a:cubicBezTo>
                  <a:cubicBezTo>
                    <a:pt x="139" y="72"/>
                    <a:pt x="139" y="72"/>
                    <a:pt x="139" y="72"/>
                  </a:cubicBezTo>
                  <a:cubicBezTo>
                    <a:pt x="154" y="72"/>
                    <a:pt x="154" y="72"/>
                    <a:pt x="154" y="72"/>
                  </a:cubicBezTo>
                  <a:cubicBezTo>
                    <a:pt x="154" y="72"/>
                    <a:pt x="154" y="72"/>
                    <a:pt x="154" y="72"/>
                  </a:cubicBezTo>
                  <a:cubicBezTo>
                    <a:pt x="157" y="72"/>
                    <a:pt x="159" y="75"/>
                    <a:pt x="159" y="78"/>
                  </a:cubicBezTo>
                  <a:cubicBezTo>
                    <a:pt x="159" y="82"/>
                    <a:pt x="159" y="82"/>
                    <a:pt x="159" y="82"/>
                  </a:cubicBezTo>
                  <a:cubicBezTo>
                    <a:pt x="165" y="82"/>
                    <a:pt x="165" y="82"/>
                    <a:pt x="165" y="82"/>
                  </a:cubicBezTo>
                  <a:close/>
                  <a:moveTo>
                    <a:pt x="59" y="82"/>
                  </a:moveTo>
                  <a:cubicBezTo>
                    <a:pt x="59" y="76"/>
                    <a:pt x="62" y="70"/>
                    <a:pt x="66" y="66"/>
                  </a:cubicBezTo>
                  <a:cubicBezTo>
                    <a:pt x="70" y="61"/>
                    <a:pt x="76" y="59"/>
                    <a:pt x="83" y="59"/>
                  </a:cubicBezTo>
                  <a:cubicBezTo>
                    <a:pt x="89" y="59"/>
                    <a:pt x="95" y="61"/>
                    <a:pt x="99" y="66"/>
                  </a:cubicBezTo>
                  <a:cubicBezTo>
                    <a:pt x="104" y="70"/>
                    <a:pt x="106" y="76"/>
                    <a:pt x="106" y="82"/>
                  </a:cubicBezTo>
                  <a:cubicBezTo>
                    <a:pt x="112" y="82"/>
                    <a:pt x="112" y="82"/>
                    <a:pt x="112" y="82"/>
                  </a:cubicBezTo>
                  <a:cubicBezTo>
                    <a:pt x="112" y="74"/>
                    <a:pt x="109" y="67"/>
                    <a:pt x="104" y="61"/>
                  </a:cubicBezTo>
                  <a:cubicBezTo>
                    <a:pt x="98" y="56"/>
                    <a:pt x="91" y="53"/>
                    <a:pt x="83" y="53"/>
                  </a:cubicBezTo>
                  <a:cubicBezTo>
                    <a:pt x="74" y="53"/>
                    <a:pt x="67" y="56"/>
                    <a:pt x="62" y="61"/>
                  </a:cubicBezTo>
                  <a:cubicBezTo>
                    <a:pt x="56" y="67"/>
                    <a:pt x="53" y="74"/>
                    <a:pt x="53" y="82"/>
                  </a:cubicBezTo>
                  <a:cubicBezTo>
                    <a:pt x="59" y="82"/>
                    <a:pt x="59" y="82"/>
                    <a:pt x="59" y="82"/>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26" name="Freeform 239"/>
            <p:cNvSpPr/>
            <p:nvPr>
              <p:custDataLst>
                <p:tags r:id="rId240"/>
              </p:custDataLst>
            </p:nvPr>
          </p:nvSpPr>
          <p:spPr bwMode="auto">
            <a:xfrm>
              <a:off x="4851400" y="5532438"/>
              <a:ext cx="358775" cy="557213"/>
            </a:xfrm>
            <a:custGeom>
              <a:avLst/>
              <a:gdLst>
                <a:gd name="T0" fmla="*/ 61 w 61"/>
                <a:gd name="T1" fmla="*/ 89 h 95"/>
                <a:gd name="T2" fmla="*/ 61 w 61"/>
                <a:gd name="T3" fmla="*/ 9 h 95"/>
                <a:gd name="T4" fmla="*/ 53 w 61"/>
                <a:gd name="T5" fmla="*/ 0 h 95"/>
                <a:gd name="T6" fmla="*/ 8 w 61"/>
                <a:gd name="T7" fmla="*/ 0 h 95"/>
                <a:gd name="T8" fmla="*/ 8 w 61"/>
                <a:gd name="T9" fmla="*/ 70 h 95"/>
                <a:gd name="T10" fmla="*/ 10 w 61"/>
                <a:gd name="T11" fmla="*/ 70 h 95"/>
                <a:gd name="T12" fmla="*/ 10 w 61"/>
                <a:gd name="T13" fmla="*/ 80 h 95"/>
                <a:gd name="T14" fmla="*/ 3 w 61"/>
                <a:gd name="T15" fmla="*/ 83 h 95"/>
                <a:gd name="T16" fmla="*/ 0 w 61"/>
                <a:gd name="T17" fmla="*/ 90 h 95"/>
                <a:gd name="T18" fmla="*/ 0 w 61"/>
                <a:gd name="T19" fmla="*/ 95 h 95"/>
                <a:gd name="T20" fmla="*/ 4 w 61"/>
                <a:gd name="T21" fmla="*/ 95 h 95"/>
                <a:gd name="T22" fmla="*/ 4 w 61"/>
                <a:gd name="T23" fmla="*/ 95 h 95"/>
                <a:gd name="T24" fmla="*/ 10 w 61"/>
                <a:gd name="T25" fmla="*/ 95 h 95"/>
                <a:gd name="T26" fmla="*/ 22 w 61"/>
                <a:gd name="T27" fmla="*/ 95 h 95"/>
                <a:gd name="T28" fmla="*/ 53 w 61"/>
                <a:gd name="T29" fmla="*/ 95 h 95"/>
                <a:gd name="T30" fmla="*/ 55 w 61"/>
                <a:gd name="T31" fmla="*/ 95 h 95"/>
                <a:gd name="T32" fmla="*/ 58 w 61"/>
                <a:gd name="T33" fmla="*/ 95 h 95"/>
                <a:gd name="T34" fmla="*/ 59 w 61"/>
                <a:gd name="T35" fmla="*/ 95 h 95"/>
                <a:gd name="T36" fmla="*/ 61 w 61"/>
                <a:gd name="T37" fmla="*/ 89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1" h="95">
                  <a:moveTo>
                    <a:pt x="61" y="89"/>
                  </a:moveTo>
                  <a:cubicBezTo>
                    <a:pt x="61" y="9"/>
                    <a:pt x="61" y="9"/>
                    <a:pt x="61" y="9"/>
                  </a:cubicBezTo>
                  <a:cubicBezTo>
                    <a:pt x="61" y="4"/>
                    <a:pt x="58" y="0"/>
                    <a:pt x="53" y="0"/>
                  </a:cubicBezTo>
                  <a:cubicBezTo>
                    <a:pt x="8" y="0"/>
                    <a:pt x="8" y="0"/>
                    <a:pt x="8" y="0"/>
                  </a:cubicBezTo>
                  <a:cubicBezTo>
                    <a:pt x="8" y="70"/>
                    <a:pt x="8" y="70"/>
                    <a:pt x="8" y="70"/>
                  </a:cubicBezTo>
                  <a:cubicBezTo>
                    <a:pt x="10" y="70"/>
                    <a:pt x="10" y="70"/>
                    <a:pt x="10" y="70"/>
                  </a:cubicBezTo>
                  <a:cubicBezTo>
                    <a:pt x="10" y="80"/>
                    <a:pt x="10" y="80"/>
                    <a:pt x="10" y="80"/>
                  </a:cubicBezTo>
                  <a:cubicBezTo>
                    <a:pt x="8" y="80"/>
                    <a:pt x="5" y="81"/>
                    <a:pt x="3" y="83"/>
                  </a:cubicBezTo>
                  <a:cubicBezTo>
                    <a:pt x="1" y="85"/>
                    <a:pt x="0" y="87"/>
                    <a:pt x="0" y="90"/>
                  </a:cubicBezTo>
                  <a:cubicBezTo>
                    <a:pt x="0" y="95"/>
                    <a:pt x="0" y="95"/>
                    <a:pt x="0" y="95"/>
                  </a:cubicBezTo>
                  <a:cubicBezTo>
                    <a:pt x="4" y="95"/>
                    <a:pt x="4" y="95"/>
                    <a:pt x="4" y="95"/>
                  </a:cubicBezTo>
                  <a:cubicBezTo>
                    <a:pt x="4" y="95"/>
                    <a:pt x="4" y="95"/>
                    <a:pt x="4" y="95"/>
                  </a:cubicBezTo>
                  <a:cubicBezTo>
                    <a:pt x="10" y="95"/>
                    <a:pt x="10" y="95"/>
                    <a:pt x="10" y="95"/>
                  </a:cubicBezTo>
                  <a:cubicBezTo>
                    <a:pt x="22" y="95"/>
                    <a:pt x="22" y="95"/>
                    <a:pt x="22" y="95"/>
                  </a:cubicBezTo>
                  <a:cubicBezTo>
                    <a:pt x="53" y="95"/>
                    <a:pt x="53" y="95"/>
                    <a:pt x="53" y="95"/>
                  </a:cubicBezTo>
                  <a:cubicBezTo>
                    <a:pt x="55" y="95"/>
                    <a:pt x="55" y="95"/>
                    <a:pt x="55" y="95"/>
                  </a:cubicBezTo>
                  <a:cubicBezTo>
                    <a:pt x="58" y="95"/>
                    <a:pt x="58" y="95"/>
                    <a:pt x="58" y="95"/>
                  </a:cubicBezTo>
                  <a:cubicBezTo>
                    <a:pt x="59" y="95"/>
                    <a:pt x="59" y="95"/>
                    <a:pt x="59" y="95"/>
                  </a:cubicBezTo>
                  <a:cubicBezTo>
                    <a:pt x="60" y="94"/>
                    <a:pt x="61" y="91"/>
                    <a:pt x="61" y="89"/>
                  </a:cubicBezTo>
                  <a:close/>
                </a:path>
              </a:pathLst>
            </a:custGeom>
            <a:solidFill>
              <a:srgbClr val="0565A2">
                <a:alpha val="30000"/>
              </a:srgbClr>
            </a:solidFill>
            <a:ln>
              <a:noFill/>
            </a:ln>
          </p:spPr>
          <p:txBody>
            <a:bodyPr vert="horz" wrap="square" lIns="68580" tIns="34290" rIns="68580" bIns="34290" numCol="1" anchor="t" anchorCtr="0" compatLnSpc="1"/>
            <a:lstStyle/>
            <a:p>
              <a:endParaRPr lang="zh-CN" altLang="en-US" sz="1350"/>
            </a:p>
          </p:txBody>
        </p:sp>
        <p:sp>
          <p:nvSpPr>
            <p:cNvPr id="527" name="Freeform 240"/>
            <p:cNvSpPr/>
            <p:nvPr>
              <p:custDataLst>
                <p:tags r:id="rId241"/>
              </p:custDataLst>
            </p:nvPr>
          </p:nvSpPr>
          <p:spPr bwMode="auto">
            <a:xfrm>
              <a:off x="4411663" y="5549900"/>
              <a:ext cx="750888" cy="539750"/>
            </a:xfrm>
            <a:custGeom>
              <a:avLst/>
              <a:gdLst>
                <a:gd name="T0" fmla="*/ 120 w 128"/>
                <a:gd name="T1" fmla="*/ 92 h 92"/>
                <a:gd name="T2" fmla="*/ 9 w 128"/>
                <a:gd name="T3" fmla="*/ 92 h 92"/>
                <a:gd name="T4" fmla="*/ 0 w 128"/>
                <a:gd name="T5" fmla="*/ 84 h 92"/>
                <a:gd name="T6" fmla="*/ 0 w 128"/>
                <a:gd name="T7" fmla="*/ 8 h 92"/>
                <a:gd name="T8" fmla="*/ 9 w 128"/>
                <a:gd name="T9" fmla="*/ 0 h 92"/>
                <a:gd name="T10" fmla="*/ 120 w 128"/>
                <a:gd name="T11" fmla="*/ 0 h 92"/>
                <a:gd name="T12" fmla="*/ 128 w 128"/>
                <a:gd name="T13" fmla="*/ 8 h 92"/>
                <a:gd name="T14" fmla="*/ 128 w 128"/>
                <a:gd name="T15" fmla="*/ 84 h 92"/>
                <a:gd name="T16" fmla="*/ 120 w 128"/>
                <a:gd name="T17"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92">
                  <a:moveTo>
                    <a:pt x="120" y="92"/>
                  </a:moveTo>
                  <a:cubicBezTo>
                    <a:pt x="9" y="92"/>
                    <a:pt x="9" y="92"/>
                    <a:pt x="9" y="92"/>
                  </a:cubicBezTo>
                  <a:cubicBezTo>
                    <a:pt x="4" y="92"/>
                    <a:pt x="0" y="89"/>
                    <a:pt x="0" y="84"/>
                  </a:cubicBezTo>
                  <a:cubicBezTo>
                    <a:pt x="0" y="8"/>
                    <a:pt x="0" y="8"/>
                    <a:pt x="0" y="8"/>
                  </a:cubicBezTo>
                  <a:cubicBezTo>
                    <a:pt x="0" y="3"/>
                    <a:pt x="4" y="0"/>
                    <a:pt x="9" y="0"/>
                  </a:cubicBezTo>
                  <a:cubicBezTo>
                    <a:pt x="120" y="0"/>
                    <a:pt x="120" y="0"/>
                    <a:pt x="120" y="0"/>
                  </a:cubicBezTo>
                  <a:cubicBezTo>
                    <a:pt x="125" y="0"/>
                    <a:pt x="128" y="3"/>
                    <a:pt x="128" y="8"/>
                  </a:cubicBezTo>
                  <a:cubicBezTo>
                    <a:pt x="128" y="84"/>
                    <a:pt x="128" y="84"/>
                    <a:pt x="128" y="84"/>
                  </a:cubicBezTo>
                  <a:cubicBezTo>
                    <a:pt x="128" y="89"/>
                    <a:pt x="125" y="92"/>
                    <a:pt x="120" y="9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28" name="Freeform 241"/>
            <p:cNvSpPr/>
            <p:nvPr>
              <p:custDataLst>
                <p:tags r:id="rId242"/>
              </p:custDataLst>
            </p:nvPr>
          </p:nvSpPr>
          <p:spPr bwMode="auto">
            <a:xfrm>
              <a:off x="4411663" y="5549900"/>
              <a:ext cx="750888" cy="111125"/>
            </a:xfrm>
            <a:custGeom>
              <a:avLst/>
              <a:gdLst>
                <a:gd name="T0" fmla="*/ 0 w 128"/>
                <a:gd name="T1" fmla="*/ 19 h 19"/>
                <a:gd name="T2" fmla="*/ 0 w 128"/>
                <a:gd name="T3" fmla="*/ 6 h 19"/>
                <a:gd name="T4" fmla="*/ 7 w 128"/>
                <a:gd name="T5" fmla="*/ 0 h 19"/>
                <a:gd name="T6" fmla="*/ 122 w 128"/>
                <a:gd name="T7" fmla="*/ 0 h 19"/>
                <a:gd name="T8" fmla="*/ 128 w 128"/>
                <a:gd name="T9" fmla="*/ 6 h 19"/>
                <a:gd name="T10" fmla="*/ 128 w 128"/>
                <a:gd name="T11" fmla="*/ 19 h 19"/>
                <a:gd name="T12" fmla="*/ 0 w 128"/>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128" h="19">
                  <a:moveTo>
                    <a:pt x="0" y="19"/>
                  </a:moveTo>
                  <a:cubicBezTo>
                    <a:pt x="0" y="6"/>
                    <a:pt x="0" y="6"/>
                    <a:pt x="0" y="6"/>
                  </a:cubicBezTo>
                  <a:cubicBezTo>
                    <a:pt x="0" y="2"/>
                    <a:pt x="3" y="0"/>
                    <a:pt x="7" y="0"/>
                  </a:cubicBezTo>
                  <a:cubicBezTo>
                    <a:pt x="122" y="0"/>
                    <a:pt x="122" y="0"/>
                    <a:pt x="122" y="0"/>
                  </a:cubicBezTo>
                  <a:cubicBezTo>
                    <a:pt x="126" y="0"/>
                    <a:pt x="128" y="2"/>
                    <a:pt x="128" y="6"/>
                  </a:cubicBezTo>
                  <a:cubicBezTo>
                    <a:pt x="128" y="19"/>
                    <a:pt x="128" y="19"/>
                    <a:pt x="128" y="19"/>
                  </a:cubicBezTo>
                  <a:lnTo>
                    <a:pt x="0" y="19"/>
                  </a:ln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29" name="Freeform 242"/>
            <p:cNvSpPr/>
            <p:nvPr>
              <p:custDataLst>
                <p:tags r:id="rId243"/>
              </p:custDataLst>
            </p:nvPr>
          </p:nvSpPr>
          <p:spPr bwMode="auto">
            <a:xfrm>
              <a:off x="4394200" y="5532438"/>
              <a:ext cx="785813" cy="574675"/>
            </a:xfrm>
            <a:custGeom>
              <a:avLst/>
              <a:gdLst>
                <a:gd name="T0" fmla="*/ 49 w 134"/>
                <a:gd name="T1" fmla="*/ 6 h 98"/>
                <a:gd name="T2" fmla="*/ 125 w 134"/>
                <a:gd name="T3" fmla="*/ 6 h 98"/>
                <a:gd name="T4" fmla="*/ 128 w 134"/>
                <a:gd name="T5" fmla="*/ 9 h 98"/>
                <a:gd name="T6" fmla="*/ 128 w 134"/>
                <a:gd name="T7" fmla="*/ 89 h 98"/>
                <a:gd name="T8" fmla="*/ 125 w 134"/>
                <a:gd name="T9" fmla="*/ 92 h 98"/>
                <a:gd name="T10" fmla="*/ 10 w 134"/>
                <a:gd name="T11" fmla="*/ 92 h 98"/>
                <a:gd name="T12" fmla="*/ 6 w 134"/>
                <a:gd name="T13" fmla="*/ 89 h 98"/>
                <a:gd name="T14" fmla="*/ 6 w 134"/>
                <a:gd name="T15" fmla="*/ 9 h 98"/>
                <a:gd name="T16" fmla="*/ 10 w 134"/>
                <a:gd name="T17" fmla="*/ 6 h 98"/>
                <a:gd name="T18" fmla="*/ 23 w 134"/>
                <a:gd name="T19" fmla="*/ 6 h 98"/>
                <a:gd name="T20" fmla="*/ 27 w 134"/>
                <a:gd name="T21" fmla="*/ 6 h 98"/>
                <a:gd name="T22" fmla="*/ 27 w 134"/>
                <a:gd name="T23" fmla="*/ 0 h 98"/>
                <a:gd name="T24" fmla="*/ 23 w 134"/>
                <a:gd name="T25" fmla="*/ 0 h 98"/>
                <a:gd name="T26" fmla="*/ 10 w 134"/>
                <a:gd name="T27" fmla="*/ 0 h 98"/>
                <a:gd name="T28" fmla="*/ 0 w 134"/>
                <a:gd name="T29" fmla="*/ 9 h 98"/>
                <a:gd name="T30" fmla="*/ 0 w 134"/>
                <a:gd name="T31" fmla="*/ 89 h 98"/>
                <a:gd name="T32" fmla="*/ 10 w 134"/>
                <a:gd name="T33" fmla="*/ 98 h 98"/>
                <a:gd name="T34" fmla="*/ 125 w 134"/>
                <a:gd name="T35" fmla="*/ 98 h 98"/>
                <a:gd name="T36" fmla="*/ 134 w 134"/>
                <a:gd name="T37" fmla="*/ 89 h 98"/>
                <a:gd name="T38" fmla="*/ 134 w 134"/>
                <a:gd name="T39" fmla="*/ 9 h 98"/>
                <a:gd name="T40" fmla="*/ 125 w 134"/>
                <a:gd name="T41" fmla="*/ 0 h 98"/>
                <a:gd name="T42" fmla="*/ 49 w 134"/>
                <a:gd name="T43" fmla="*/ 0 h 98"/>
                <a:gd name="T44" fmla="*/ 49 w 134"/>
                <a:gd name="T45" fmla="*/ 6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4" h="98">
                  <a:moveTo>
                    <a:pt x="49" y="6"/>
                  </a:moveTo>
                  <a:cubicBezTo>
                    <a:pt x="125" y="6"/>
                    <a:pt x="125" y="6"/>
                    <a:pt x="125" y="6"/>
                  </a:cubicBezTo>
                  <a:cubicBezTo>
                    <a:pt x="127" y="6"/>
                    <a:pt x="128" y="7"/>
                    <a:pt x="128" y="9"/>
                  </a:cubicBezTo>
                  <a:cubicBezTo>
                    <a:pt x="128" y="89"/>
                    <a:pt x="128" y="89"/>
                    <a:pt x="128" y="89"/>
                  </a:cubicBezTo>
                  <a:cubicBezTo>
                    <a:pt x="128" y="91"/>
                    <a:pt x="127" y="92"/>
                    <a:pt x="125" y="92"/>
                  </a:cubicBezTo>
                  <a:cubicBezTo>
                    <a:pt x="10" y="92"/>
                    <a:pt x="10" y="92"/>
                    <a:pt x="10" y="92"/>
                  </a:cubicBezTo>
                  <a:cubicBezTo>
                    <a:pt x="8" y="92"/>
                    <a:pt x="6" y="91"/>
                    <a:pt x="6" y="89"/>
                  </a:cubicBezTo>
                  <a:cubicBezTo>
                    <a:pt x="6" y="9"/>
                    <a:pt x="6" y="9"/>
                    <a:pt x="6" y="9"/>
                  </a:cubicBezTo>
                  <a:cubicBezTo>
                    <a:pt x="6" y="7"/>
                    <a:pt x="8" y="6"/>
                    <a:pt x="10" y="6"/>
                  </a:cubicBezTo>
                  <a:cubicBezTo>
                    <a:pt x="23" y="6"/>
                    <a:pt x="23" y="6"/>
                    <a:pt x="23" y="6"/>
                  </a:cubicBezTo>
                  <a:cubicBezTo>
                    <a:pt x="27" y="6"/>
                    <a:pt x="27" y="6"/>
                    <a:pt x="27" y="6"/>
                  </a:cubicBezTo>
                  <a:cubicBezTo>
                    <a:pt x="27" y="0"/>
                    <a:pt x="27" y="0"/>
                    <a:pt x="27" y="0"/>
                  </a:cubicBezTo>
                  <a:cubicBezTo>
                    <a:pt x="23" y="0"/>
                    <a:pt x="23" y="0"/>
                    <a:pt x="23" y="0"/>
                  </a:cubicBezTo>
                  <a:cubicBezTo>
                    <a:pt x="10" y="0"/>
                    <a:pt x="10" y="0"/>
                    <a:pt x="10" y="0"/>
                  </a:cubicBezTo>
                  <a:cubicBezTo>
                    <a:pt x="5" y="0"/>
                    <a:pt x="0" y="4"/>
                    <a:pt x="0" y="9"/>
                  </a:cubicBezTo>
                  <a:cubicBezTo>
                    <a:pt x="0" y="89"/>
                    <a:pt x="0" y="89"/>
                    <a:pt x="0" y="89"/>
                  </a:cubicBezTo>
                  <a:cubicBezTo>
                    <a:pt x="0" y="94"/>
                    <a:pt x="5" y="98"/>
                    <a:pt x="10" y="98"/>
                  </a:cubicBezTo>
                  <a:cubicBezTo>
                    <a:pt x="125" y="98"/>
                    <a:pt x="125" y="98"/>
                    <a:pt x="125" y="98"/>
                  </a:cubicBezTo>
                  <a:cubicBezTo>
                    <a:pt x="130" y="98"/>
                    <a:pt x="134" y="94"/>
                    <a:pt x="134" y="89"/>
                  </a:cubicBezTo>
                  <a:cubicBezTo>
                    <a:pt x="134" y="9"/>
                    <a:pt x="134" y="9"/>
                    <a:pt x="134" y="9"/>
                  </a:cubicBezTo>
                  <a:cubicBezTo>
                    <a:pt x="134" y="4"/>
                    <a:pt x="130" y="0"/>
                    <a:pt x="125" y="0"/>
                  </a:cubicBezTo>
                  <a:cubicBezTo>
                    <a:pt x="49" y="0"/>
                    <a:pt x="49" y="0"/>
                    <a:pt x="49" y="0"/>
                  </a:cubicBezTo>
                  <a:cubicBezTo>
                    <a:pt x="49" y="6"/>
                    <a:pt x="49" y="6"/>
                    <a:pt x="49" y="6"/>
                  </a:cubicBez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30" name="Rectangle 243"/>
            <p:cNvSpPr>
              <a:spLocks noChangeArrowheads="1"/>
            </p:cNvSpPr>
            <p:nvPr>
              <p:custDataLst>
                <p:tags r:id="rId244"/>
              </p:custDataLst>
            </p:nvPr>
          </p:nvSpPr>
          <p:spPr bwMode="auto">
            <a:xfrm>
              <a:off x="4611688" y="5532438"/>
              <a:ext cx="2857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31" name="Freeform 244"/>
            <p:cNvSpPr/>
            <p:nvPr>
              <p:custDataLst>
                <p:tags r:id="rId245"/>
              </p:custDataLst>
            </p:nvPr>
          </p:nvSpPr>
          <p:spPr bwMode="auto">
            <a:xfrm>
              <a:off x="4611688" y="5532438"/>
              <a:ext cx="28575" cy="34925"/>
            </a:xfrm>
            <a:custGeom>
              <a:avLst/>
              <a:gdLst>
                <a:gd name="T0" fmla="*/ 0 w 18"/>
                <a:gd name="T1" fmla="*/ 22 h 22"/>
                <a:gd name="T2" fmla="*/ 18 w 18"/>
                <a:gd name="T3" fmla="*/ 22 h 22"/>
                <a:gd name="T4" fmla="*/ 18 w 18"/>
                <a:gd name="T5" fmla="*/ 0 h 22"/>
                <a:gd name="T6" fmla="*/ 0 w 18"/>
                <a:gd name="T7" fmla="*/ 0 h 22"/>
              </a:gdLst>
              <a:ahLst/>
              <a:cxnLst>
                <a:cxn ang="0">
                  <a:pos x="T0" y="T1"/>
                </a:cxn>
                <a:cxn ang="0">
                  <a:pos x="T2" y="T3"/>
                </a:cxn>
                <a:cxn ang="0">
                  <a:pos x="T4" y="T5"/>
                </a:cxn>
                <a:cxn ang="0">
                  <a:pos x="T6" y="T7"/>
                </a:cxn>
              </a:cxnLst>
              <a:rect l="0" t="0" r="r" b="b"/>
              <a:pathLst>
                <a:path w="18" h="22">
                  <a:moveTo>
                    <a:pt x="0" y="22"/>
                  </a:moveTo>
                  <a:lnTo>
                    <a:pt x="18" y="22"/>
                  </a:lnTo>
                  <a:lnTo>
                    <a:pt x="1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32" name="Rectangle 245"/>
            <p:cNvSpPr>
              <a:spLocks noChangeArrowheads="1"/>
            </p:cNvSpPr>
            <p:nvPr>
              <p:custDataLst>
                <p:tags r:id="rId246"/>
              </p:custDataLst>
            </p:nvPr>
          </p:nvSpPr>
          <p:spPr bwMode="auto">
            <a:xfrm>
              <a:off x="4411663" y="5648325"/>
              <a:ext cx="750888" cy="36513"/>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33" name="Freeform 246"/>
            <p:cNvSpPr/>
            <p:nvPr>
              <p:custDataLst>
                <p:tags r:id="rId247"/>
              </p:custDataLst>
            </p:nvPr>
          </p:nvSpPr>
          <p:spPr bwMode="auto">
            <a:xfrm>
              <a:off x="4411663" y="5648325"/>
              <a:ext cx="750888" cy="36513"/>
            </a:xfrm>
            <a:custGeom>
              <a:avLst/>
              <a:gdLst>
                <a:gd name="T0" fmla="*/ 0 w 473"/>
                <a:gd name="T1" fmla="*/ 23 h 23"/>
                <a:gd name="T2" fmla="*/ 473 w 473"/>
                <a:gd name="T3" fmla="*/ 23 h 23"/>
                <a:gd name="T4" fmla="*/ 473 w 473"/>
                <a:gd name="T5" fmla="*/ 0 h 23"/>
                <a:gd name="T6" fmla="*/ 0 w 473"/>
                <a:gd name="T7" fmla="*/ 0 h 23"/>
              </a:gdLst>
              <a:ahLst/>
              <a:cxnLst>
                <a:cxn ang="0">
                  <a:pos x="T0" y="T1"/>
                </a:cxn>
                <a:cxn ang="0">
                  <a:pos x="T2" y="T3"/>
                </a:cxn>
                <a:cxn ang="0">
                  <a:pos x="T4" y="T5"/>
                </a:cxn>
                <a:cxn ang="0">
                  <a:pos x="T6" y="T7"/>
                </a:cxn>
              </a:cxnLst>
              <a:rect l="0" t="0" r="r" b="b"/>
              <a:pathLst>
                <a:path w="473" h="23">
                  <a:moveTo>
                    <a:pt x="0" y="23"/>
                  </a:moveTo>
                  <a:lnTo>
                    <a:pt x="473" y="23"/>
                  </a:lnTo>
                  <a:lnTo>
                    <a:pt x="473"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34" name="Rectangle 247"/>
            <p:cNvSpPr>
              <a:spLocks noChangeArrowheads="1"/>
            </p:cNvSpPr>
            <p:nvPr>
              <p:custDataLst>
                <p:tags r:id="rId248"/>
              </p:custDataLst>
            </p:nvPr>
          </p:nvSpPr>
          <p:spPr bwMode="auto">
            <a:xfrm>
              <a:off x="4500563" y="5595938"/>
              <a:ext cx="2857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35" name="Freeform 248"/>
            <p:cNvSpPr/>
            <p:nvPr>
              <p:custDataLst>
                <p:tags r:id="rId249"/>
              </p:custDataLst>
            </p:nvPr>
          </p:nvSpPr>
          <p:spPr bwMode="auto">
            <a:xfrm>
              <a:off x="4500563" y="5595938"/>
              <a:ext cx="28575" cy="34925"/>
            </a:xfrm>
            <a:custGeom>
              <a:avLst/>
              <a:gdLst>
                <a:gd name="T0" fmla="*/ 0 w 18"/>
                <a:gd name="T1" fmla="*/ 22 h 22"/>
                <a:gd name="T2" fmla="*/ 18 w 18"/>
                <a:gd name="T3" fmla="*/ 22 h 22"/>
                <a:gd name="T4" fmla="*/ 18 w 18"/>
                <a:gd name="T5" fmla="*/ 0 h 22"/>
                <a:gd name="T6" fmla="*/ 0 w 18"/>
                <a:gd name="T7" fmla="*/ 0 h 22"/>
              </a:gdLst>
              <a:ahLst/>
              <a:cxnLst>
                <a:cxn ang="0">
                  <a:pos x="T0" y="T1"/>
                </a:cxn>
                <a:cxn ang="0">
                  <a:pos x="T2" y="T3"/>
                </a:cxn>
                <a:cxn ang="0">
                  <a:pos x="T4" y="T5"/>
                </a:cxn>
                <a:cxn ang="0">
                  <a:pos x="T6" y="T7"/>
                </a:cxn>
              </a:cxnLst>
              <a:rect l="0" t="0" r="r" b="b"/>
              <a:pathLst>
                <a:path w="18" h="22">
                  <a:moveTo>
                    <a:pt x="0" y="22"/>
                  </a:moveTo>
                  <a:lnTo>
                    <a:pt x="18" y="22"/>
                  </a:lnTo>
                  <a:lnTo>
                    <a:pt x="1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36" name="Rectangle 249"/>
            <p:cNvSpPr>
              <a:spLocks noChangeArrowheads="1"/>
            </p:cNvSpPr>
            <p:nvPr>
              <p:custDataLst>
                <p:tags r:id="rId250"/>
              </p:custDataLst>
            </p:nvPr>
          </p:nvSpPr>
          <p:spPr bwMode="auto">
            <a:xfrm>
              <a:off x="4570413" y="5595938"/>
              <a:ext cx="28575"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37" name="Freeform 250"/>
            <p:cNvSpPr/>
            <p:nvPr>
              <p:custDataLst>
                <p:tags r:id="rId251"/>
              </p:custDataLst>
            </p:nvPr>
          </p:nvSpPr>
          <p:spPr bwMode="auto">
            <a:xfrm>
              <a:off x="4570413" y="5595938"/>
              <a:ext cx="28575" cy="34925"/>
            </a:xfrm>
            <a:custGeom>
              <a:avLst/>
              <a:gdLst>
                <a:gd name="T0" fmla="*/ 0 w 18"/>
                <a:gd name="T1" fmla="*/ 22 h 22"/>
                <a:gd name="T2" fmla="*/ 18 w 18"/>
                <a:gd name="T3" fmla="*/ 22 h 22"/>
                <a:gd name="T4" fmla="*/ 18 w 18"/>
                <a:gd name="T5" fmla="*/ 0 h 22"/>
                <a:gd name="T6" fmla="*/ 0 w 18"/>
                <a:gd name="T7" fmla="*/ 0 h 22"/>
              </a:gdLst>
              <a:ahLst/>
              <a:cxnLst>
                <a:cxn ang="0">
                  <a:pos x="T0" y="T1"/>
                </a:cxn>
                <a:cxn ang="0">
                  <a:pos x="T2" y="T3"/>
                </a:cxn>
                <a:cxn ang="0">
                  <a:pos x="T4" y="T5"/>
                </a:cxn>
                <a:cxn ang="0">
                  <a:pos x="T6" y="T7"/>
                </a:cxn>
              </a:cxnLst>
              <a:rect l="0" t="0" r="r" b="b"/>
              <a:pathLst>
                <a:path w="18" h="22">
                  <a:moveTo>
                    <a:pt x="0" y="22"/>
                  </a:moveTo>
                  <a:lnTo>
                    <a:pt x="18" y="22"/>
                  </a:lnTo>
                  <a:lnTo>
                    <a:pt x="18"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38" name="Rectangle 251"/>
            <p:cNvSpPr>
              <a:spLocks noChangeArrowheads="1"/>
            </p:cNvSpPr>
            <p:nvPr>
              <p:custDataLst>
                <p:tags r:id="rId252"/>
              </p:custDataLst>
            </p:nvPr>
          </p:nvSpPr>
          <p:spPr bwMode="auto">
            <a:xfrm>
              <a:off x="4640263" y="5595938"/>
              <a:ext cx="30163"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39" name="Freeform 252"/>
            <p:cNvSpPr/>
            <p:nvPr>
              <p:custDataLst>
                <p:tags r:id="rId253"/>
              </p:custDataLst>
            </p:nvPr>
          </p:nvSpPr>
          <p:spPr bwMode="auto">
            <a:xfrm>
              <a:off x="4640263" y="5595938"/>
              <a:ext cx="30163" cy="34925"/>
            </a:xfrm>
            <a:custGeom>
              <a:avLst/>
              <a:gdLst>
                <a:gd name="T0" fmla="*/ 0 w 19"/>
                <a:gd name="T1" fmla="*/ 22 h 22"/>
                <a:gd name="T2" fmla="*/ 19 w 19"/>
                <a:gd name="T3" fmla="*/ 22 h 22"/>
                <a:gd name="T4" fmla="*/ 19 w 19"/>
                <a:gd name="T5" fmla="*/ 0 h 22"/>
                <a:gd name="T6" fmla="*/ 0 w 19"/>
                <a:gd name="T7" fmla="*/ 0 h 22"/>
              </a:gdLst>
              <a:ahLst/>
              <a:cxnLst>
                <a:cxn ang="0">
                  <a:pos x="T0" y="T1"/>
                </a:cxn>
                <a:cxn ang="0">
                  <a:pos x="T2" y="T3"/>
                </a:cxn>
                <a:cxn ang="0">
                  <a:pos x="T4" y="T5"/>
                </a:cxn>
                <a:cxn ang="0">
                  <a:pos x="T6" y="T7"/>
                </a:cxn>
              </a:cxnLst>
              <a:rect l="0" t="0" r="r" b="b"/>
              <a:pathLst>
                <a:path w="19" h="22">
                  <a:moveTo>
                    <a:pt x="0" y="22"/>
                  </a:moveTo>
                  <a:lnTo>
                    <a:pt x="19" y="22"/>
                  </a:lnTo>
                  <a:lnTo>
                    <a:pt x="19"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40" name="Freeform 253"/>
            <p:cNvSpPr/>
            <p:nvPr>
              <p:custDataLst>
                <p:tags r:id="rId254"/>
              </p:custDataLst>
            </p:nvPr>
          </p:nvSpPr>
          <p:spPr bwMode="auto">
            <a:xfrm>
              <a:off x="4529138" y="5719763"/>
              <a:ext cx="522288" cy="298450"/>
            </a:xfrm>
            <a:custGeom>
              <a:avLst/>
              <a:gdLst>
                <a:gd name="T0" fmla="*/ 83 w 89"/>
                <a:gd name="T1" fmla="*/ 51 h 51"/>
                <a:gd name="T2" fmla="*/ 6 w 89"/>
                <a:gd name="T3" fmla="*/ 51 h 51"/>
                <a:gd name="T4" fmla="*/ 0 w 89"/>
                <a:gd name="T5" fmla="*/ 45 h 51"/>
                <a:gd name="T6" fmla="*/ 0 w 89"/>
                <a:gd name="T7" fmla="*/ 7 h 51"/>
                <a:gd name="T8" fmla="*/ 6 w 89"/>
                <a:gd name="T9" fmla="*/ 0 h 51"/>
                <a:gd name="T10" fmla="*/ 83 w 89"/>
                <a:gd name="T11" fmla="*/ 0 h 51"/>
                <a:gd name="T12" fmla="*/ 89 w 89"/>
                <a:gd name="T13" fmla="*/ 7 h 51"/>
                <a:gd name="T14" fmla="*/ 89 w 89"/>
                <a:gd name="T15" fmla="*/ 45 h 51"/>
                <a:gd name="T16" fmla="*/ 83 w 89"/>
                <a:gd name="T17"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 h="51">
                  <a:moveTo>
                    <a:pt x="83" y="51"/>
                  </a:moveTo>
                  <a:cubicBezTo>
                    <a:pt x="6" y="51"/>
                    <a:pt x="6" y="51"/>
                    <a:pt x="6" y="51"/>
                  </a:cubicBezTo>
                  <a:cubicBezTo>
                    <a:pt x="2" y="51"/>
                    <a:pt x="0" y="48"/>
                    <a:pt x="0" y="45"/>
                  </a:cubicBezTo>
                  <a:cubicBezTo>
                    <a:pt x="0" y="7"/>
                    <a:pt x="0" y="7"/>
                    <a:pt x="0" y="7"/>
                  </a:cubicBezTo>
                  <a:cubicBezTo>
                    <a:pt x="0" y="3"/>
                    <a:pt x="2" y="0"/>
                    <a:pt x="6" y="0"/>
                  </a:cubicBezTo>
                  <a:cubicBezTo>
                    <a:pt x="83" y="0"/>
                    <a:pt x="83" y="0"/>
                    <a:pt x="83" y="0"/>
                  </a:cubicBezTo>
                  <a:cubicBezTo>
                    <a:pt x="86" y="0"/>
                    <a:pt x="89" y="3"/>
                    <a:pt x="89" y="7"/>
                  </a:cubicBezTo>
                  <a:cubicBezTo>
                    <a:pt x="89" y="45"/>
                    <a:pt x="89" y="45"/>
                    <a:pt x="89" y="45"/>
                  </a:cubicBezTo>
                  <a:cubicBezTo>
                    <a:pt x="89" y="48"/>
                    <a:pt x="86" y="51"/>
                    <a:pt x="83" y="51"/>
                  </a:cubicBezTo>
                  <a:close/>
                </a:path>
              </a:pathLst>
            </a:custGeom>
            <a:solidFill>
              <a:srgbClr val="D2E9F7"/>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41" name="Freeform 254"/>
            <p:cNvSpPr/>
            <p:nvPr>
              <p:custDataLst>
                <p:tags r:id="rId255"/>
              </p:custDataLst>
            </p:nvPr>
          </p:nvSpPr>
          <p:spPr bwMode="auto">
            <a:xfrm>
              <a:off x="4511675" y="5702300"/>
              <a:ext cx="557213" cy="333375"/>
            </a:xfrm>
            <a:custGeom>
              <a:avLst/>
              <a:gdLst>
                <a:gd name="T0" fmla="*/ 86 w 95"/>
                <a:gd name="T1" fmla="*/ 54 h 57"/>
                <a:gd name="T2" fmla="*/ 86 w 95"/>
                <a:gd name="T3" fmla="*/ 51 h 57"/>
                <a:gd name="T4" fmla="*/ 9 w 95"/>
                <a:gd name="T5" fmla="*/ 51 h 57"/>
                <a:gd name="T6" fmla="*/ 6 w 95"/>
                <a:gd name="T7" fmla="*/ 48 h 57"/>
                <a:gd name="T8" fmla="*/ 6 w 95"/>
                <a:gd name="T9" fmla="*/ 10 h 57"/>
                <a:gd name="T10" fmla="*/ 9 w 95"/>
                <a:gd name="T11" fmla="*/ 6 h 57"/>
                <a:gd name="T12" fmla="*/ 86 w 95"/>
                <a:gd name="T13" fmla="*/ 6 h 57"/>
                <a:gd name="T14" fmla="*/ 89 w 95"/>
                <a:gd name="T15" fmla="*/ 10 h 57"/>
                <a:gd name="T16" fmla="*/ 89 w 95"/>
                <a:gd name="T17" fmla="*/ 48 h 57"/>
                <a:gd name="T18" fmla="*/ 86 w 95"/>
                <a:gd name="T19" fmla="*/ 51 h 57"/>
                <a:gd name="T20" fmla="*/ 86 w 95"/>
                <a:gd name="T21" fmla="*/ 54 h 57"/>
                <a:gd name="T22" fmla="*/ 86 w 95"/>
                <a:gd name="T23" fmla="*/ 57 h 57"/>
                <a:gd name="T24" fmla="*/ 95 w 95"/>
                <a:gd name="T25" fmla="*/ 48 h 57"/>
                <a:gd name="T26" fmla="*/ 95 w 95"/>
                <a:gd name="T27" fmla="*/ 10 h 57"/>
                <a:gd name="T28" fmla="*/ 86 w 95"/>
                <a:gd name="T29" fmla="*/ 0 h 57"/>
                <a:gd name="T30" fmla="*/ 9 w 95"/>
                <a:gd name="T31" fmla="*/ 0 h 57"/>
                <a:gd name="T32" fmla="*/ 0 w 95"/>
                <a:gd name="T33" fmla="*/ 10 h 57"/>
                <a:gd name="T34" fmla="*/ 0 w 95"/>
                <a:gd name="T35" fmla="*/ 48 h 57"/>
                <a:gd name="T36" fmla="*/ 9 w 95"/>
                <a:gd name="T37" fmla="*/ 57 h 57"/>
                <a:gd name="T38" fmla="*/ 86 w 95"/>
                <a:gd name="T39" fmla="*/ 57 h 57"/>
                <a:gd name="T40" fmla="*/ 86 w 95"/>
                <a:gd name="T41" fmla="*/ 5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5" h="57">
                  <a:moveTo>
                    <a:pt x="86" y="54"/>
                  </a:moveTo>
                  <a:cubicBezTo>
                    <a:pt x="86" y="51"/>
                    <a:pt x="86" y="51"/>
                    <a:pt x="86" y="51"/>
                  </a:cubicBezTo>
                  <a:cubicBezTo>
                    <a:pt x="9" y="51"/>
                    <a:pt x="9" y="51"/>
                    <a:pt x="9" y="51"/>
                  </a:cubicBezTo>
                  <a:cubicBezTo>
                    <a:pt x="7" y="51"/>
                    <a:pt x="6" y="50"/>
                    <a:pt x="6" y="48"/>
                  </a:cubicBezTo>
                  <a:cubicBezTo>
                    <a:pt x="6" y="10"/>
                    <a:pt x="6" y="10"/>
                    <a:pt x="6" y="10"/>
                  </a:cubicBezTo>
                  <a:cubicBezTo>
                    <a:pt x="6" y="8"/>
                    <a:pt x="7" y="6"/>
                    <a:pt x="9" y="6"/>
                  </a:cubicBezTo>
                  <a:cubicBezTo>
                    <a:pt x="86" y="6"/>
                    <a:pt x="86" y="6"/>
                    <a:pt x="86" y="6"/>
                  </a:cubicBezTo>
                  <a:cubicBezTo>
                    <a:pt x="88" y="6"/>
                    <a:pt x="89" y="8"/>
                    <a:pt x="89" y="10"/>
                  </a:cubicBezTo>
                  <a:cubicBezTo>
                    <a:pt x="89" y="48"/>
                    <a:pt x="89" y="48"/>
                    <a:pt x="89" y="48"/>
                  </a:cubicBezTo>
                  <a:cubicBezTo>
                    <a:pt x="89" y="50"/>
                    <a:pt x="88" y="51"/>
                    <a:pt x="86" y="51"/>
                  </a:cubicBezTo>
                  <a:cubicBezTo>
                    <a:pt x="86" y="54"/>
                    <a:pt x="86" y="54"/>
                    <a:pt x="86" y="54"/>
                  </a:cubicBezTo>
                  <a:cubicBezTo>
                    <a:pt x="86" y="57"/>
                    <a:pt x="86" y="57"/>
                    <a:pt x="86" y="57"/>
                  </a:cubicBezTo>
                  <a:cubicBezTo>
                    <a:pt x="91" y="57"/>
                    <a:pt x="95" y="53"/>
                    <a:pt x="95" y="48"/>
                  </a:cubicBezTo>
                  <a:cubicBezTo>
                    <a:pt x="95" y="10"/>
                    <a:pt x="95" y="10"/>
                    <a:pt x="95" y="10"/>
                  </a:cubicBezTo>
                  <a:cubicBezTo>
                    <a:pt x="95" y="5"/>
                    <a:pt x="91" y="0"/>
                    <a:pt x="86" y="0"/>
                  </a:cubicBezTo>
                  <a:cubicBezTo>
                    <a:pt x="9" y="0"/>
                    <a:pt x="9" y="0"/>
                    <a:pt x="9" y="0"/>
                  </a:cubicBezTo>
                  <a:cubicBezTo>
                    <a:pt x="4" y="0"/>
                    <a:pt x="0" y="5"/>
                    <a:pt x="0" y="10"/>
                  </a:cubicBezTo>
                  <a:cubicBezTo>
                    <a:pt x="0" y="48"/>
                    <a:pt x="0" y="48"/>
                    <a:pt x="0" y="48"/>
                  </a:cubicBezTo>
                  <a:cubicBezTo>
                    <a:pt x="0" y="53"/>
                    <a:pt x="4" y="57"/>
                    <a:pt x="9" y="57"/>
                  </a:cubicBezTo>
                  <a:cubicBezTo>
                    <a:pt x="86" y="57"/>
                    <a:pt x="86" y="57"/>
                    <a:pt x="86" y="57"/>
                  </a:cubicBezTo>
                  <a:lnTo>
                    <a:pt x="86" y="54"/>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42" name="Freeform 255"/>
            <p:cNvSpPr/>
            <p:nvPr>
              <p:custDataLst>
                <p:tags r:id="rId256"/>
              </p:custDataLst>
            </p:nvPr>
          </p:nvSpPr>
          <p:spPr bwMode="auto">
            <a:xfrm>
              <a:off x="4740275" y="5783263"/>
              <a:ext cx="100013" cy="117475"/>
            </a:xfrm>
            <a:custGeom>
              <a:avLst/>
              <a:gdLst>
                <a:gd name="T0" fmla="*/ 16 w 17"/>
                <a:gd name="T1" fmla="*/ 11 h 20"/>
                <a:gd name="T2" fmla="*/ 2 w 17"/>
                <a:gd name="T3" fmla="*/ 19 h 20"/>
                <a:gd name="T4" fmla="*/ 0 w 17"/>
                <a:gd name="T5" fmla="*/ 18 h 20"/>
                <a:gd name="T6" fmla="*/ 0 w 17"/>
                <a:gd name="T7" fmla="*/ 2 h 20"/>
                <a:gd name="T8" fmla="*/ 2 w 17"/>
                <a:gd name="T9" fmla="*/ 1 h 20"/>
                <a:gd name="T10" fmla="*/ 16 w 17"/>
                <a:gd name="T11" fmla="*/ 9 h 20"/>
                <a:gd name="T12" fmla="*/ 16 w 17"/>
                <a:gd name="T13" fmla="*/ 11 h 20"/>
              </a:gdLst>
              <a:ahLst/>
              <a:cxnLst>
                <a:cxn ang="0">
                  <a:pos x="T0" y="T1"/>
                </a:cxn>
                <a:cxn ang="0">
                  <a:pos x="T2" y="T3"/>
                </a:cxn>
                <a:cxn ang="0">
                  <a:pos x="T4" y="T5"/>
                </a:cxn>
                <a:cxn ang="0">
                  <a:pos x="T6" y="T7"/>
                </a:cxn>
                <a:cxn ang="0">
                  <a:pos x="T8" y="T9"/>
                </a:cxn>
                <a:cxn ang="0">
                  <a:pos x="T10" y="T11"/>
                </a:cxn>
                <a:cxn ang="0">
                  <a:pos x="T12" y="T13"/>
                </a:cxn>
              </a:cxnLst>
              <a:rect l="0" t="0" r="r" b="b"/>
              <a:pathLst>
                <a:path w="17" h="20">
                  <a:moveTo>
                    <a:pt x="16" y="11"/>
                  </a:moveTo>
                  <a:cubicBezTo>
                    <a:pt x="2" y="19"/>
                    <a:pt x="2" y="19"/>
                    <a:pt x="2" y="19"/>
                  </a:cubicBezTo>
                  <a:cubicBezTo>
                    <a:pt x="1" y="20"/>
                    <a:pt x="0" y="19"/>
                    <a:pt x="0" y="18"/>
                  </a:cubicBezTo>
                  <a:cubicBezTo>
                    <a:pt x="0" y="2"/>
                    <a:pt x="0" y="2"/>
                    <a:pt x="0" y="2"/>
                  </a:cubicBezTo>
                  <a:cubicBezTo>
                    <a:pt x="0" y="1"/>
                    <a:pt x="1" y="0"/>
                    <a:pt x="2" y="1"/>
                  </a:cubicBezTo>
                  <a:cubicBezTo>
                    <a:pt x="16" y="9"/>
                    <a:pt x="16" y="9"/>
                    <a:pt x="16" y="9"/>
                  </a:cubicBezTo>
                  <a:cubicBezTo>
                    <a:pt x="17" y="9"/>
                    <a:pt x="17" y="11"/>
                    <a:pt x="16" y="11"/>
                  </a:cubicBezTo>
                  <a:close/>
                </a:path>
              </a:pathLst>
            </a:custGeom>
            <a:solidFill>
              <a:srgbClr val="5FB0E5"/>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43" name="Freeform 256"/>
            <p:cNvSpPr/>
            <p:nvPr>
              <p:custDataLst>
                <p:tags r:id="rId257"/>
              </p:custDataLst>
            </p:nvPr>
          </p:nvSpPr>
          <p:spPr bwMode="auto">
            <a:xfrm>
              <a:off x="4722813" y="5765800"/>
              <a:ext cx="134938" cy="152400"/>
            </a:xfrm>
            <a:custGeom>
              <a:avLst/>
              <a:gdLst>
                <a:gd name="T0" fmla="*/ 19 w 23"/>
                <a:gd name="T1" fmla="*/ 14 h 26"/>
                <a:gd name="T2" fmla="*/ 18 w 23"/>
                <a:gd name="T3" fmla="*/ 12 h 26"/>
                <a:gd name="T4" fmla="*/ 3 w 23"/>
                <a:gd name="T5" fmla="*/ 20 h 26"/>
                <a:gd name="T6" fmla="*/ 4 w 23"/>
                <a:gd name="T7" fmla="*/ 21 h 26"/>
                <a:gd name="T8" fmla="*/ 4 w 23"/>
                <a:gd name="T9" fmla="*/ 20 h 26"/>
                <a:gd name="T10" fmla="*/ 3 w 23"/>
                <a:gd name="T11" fmla="*/ 20 h 26"/>
                <a:gd name="T12" fmla="*/ 4 w 23"/>
                <a:gd name="T13" fmla="*/ 21 h 26"/>
                <a:gd name="T14" fmla="*/ 4 w 23"/>
                <a:gd name="T15" fmla="*/ 20 h 26"/>
                <a:gd name="T16" fmla="*/ 4 w 23"/>
                <a:gd name="T17" fmla="*/ 21 h 26"/>
                <a:gd name="T18" fmla="*/ 5 w 23"/>
                <a:gd name="T19" fmla="*/ 20 h 26"/>
                <a:gd name="T20" fmla="*/ 4 w 23"/>
                <a:gd name="T21" fmla="*/ 20 h 26"/>
                <a:gd name="T22" fmla="*/ 4 w 23"/>
                <a:gd name="T23" fmla="*/ 21 h 26"/>
                <a:gd name="T24" fmla="*/ 5 w 23"/>
                <a:gd name="T25" fmla="*/ 20 h 26"/>
                <a:gd name="T26" fmla="*/ 4 w 23"/>
                <a:gd name="T27" fmla="*/ 21 h 26"/>
                <a:gd name="T28" fmla="*/ 6 w 23"/>
                <a:gd name="T29" fmla="*/ 21 h 26"/>
                <a:gd name="T30" fmla="*/ 5 w 23"/>
                <a:gd name="T31" fmla="*/ 20 h 26"/>
                <a:gd name="T32" fmla="*/ 4 w 23"/>
                <a:gd name="T33" fmla="*/ 21 h 26"/>
                <a:gd name="T34" fmla="*/ 6 w 23"/>
                <a:gd name="T35" fmla="*/ 21 h 26"/>
                <a:gd name="T36" fmla="*/ 6 w 23"/>
                <a:gd name="T37" fmla="*/ 5 h 26"/>
                <a:gd name="T38" fmla="*/ 4 w 23"/>
                <a:gd name="T39" fmla="*/ 5 h 26"/>
                <a:gd name="T40" fmla="*/ 5 w 23"/>
                <a:gd name="T41" fmla="*/ 6 h 26"/>
                <a:gd name="T42" fmla="*/ 6 w 23"/>
                <a:gd name="T43" fmla="*/ 5 h 26"/>
                <a:gd name="T44" fmla="*/ 4 w 23"/>
                <a:gd name="T45" fmla="*/ 5 h 26"/>
                <a:gd name="T46" fmla="*/ 5 w 23"/>
                <a:gd name="T47" fmla="*/ 6 h 26"/>
                <a:gd name="T48" fmla="*/ 4 w 23"/>
                <a:gd name="T49" fmla="*/ 5 h 26"/>
                <a:gd name="T50" fmla="*/ 4 w 23"/>
                <a:gd name="T51" fmla="*/ 6 h 26"/>
                <a:gd name="T52" fmla="*/ 5 w 23"/>
                <a:gd name="T53" fmla="*/ 6 h 26"/>
                <a:gd name="T54" fmla="*/ 4 w 23"/>
                <a:gd name="T55" fmla="*/ 5 h 26"/>
                <a:gd name="T56" fmla="*/ 4 w 23"/>
                <a:gd name="T57" fmla="*/ 6 h 26"/>
                <a:gd name="T58" fmla="*/ 4 w 23"/>
                <a:gd name="T59" fmla="*/ 5 h 26"/>
                <a:gd name="T60" fmla="*/ 3 w 23"/>
                <a:gd name="T61" fmla="*/ 6 h 26"/>
                <a:gd name="T62" fmla="*/ 4 w 23"/>
                <a:gd name="T63" fmla="*/ 6 h 26"/>
                <a:gd name="T64" fmla="*/ 4 w 23"/>
                <a:gd name="T65" fmla="*/ 5 h 26"/>
                <a:gd name="T66" fmla="*/ 3 w 23"/>
                <a:gd name="T67" fmla="*/ 6 h 26"/>
                <a:gd name="T68" fmla="*/ 4 w 23"/>
                <a:gd name="T69" fmla="*/ 6 h 26"/>
                <a:gd name="T70" fmla="*/ 18 w 23"/>
                <a:gd name="T71" fmla="*/ 14 h 26"/>
                <a:gd name="T72" fmla="*/ 19 w 23"/>
                <a:gd name="T73" fmla="*/ 13 h 26"/>
                <a:gd name="T74" fmla="*/ 17 w 23"/>
                <a:gd name="T75" fmla="*/ 13 h 26"/>
                <a:gd name="T76" fmla="*/ 18 w 23"/>
                <a:gd name="T77" fmla="*/ 14 h 26"/>
                <a:gd name="T78" fmla="*/ 19 w 23"/>
                <a:gd name="T79" fmla="*/ 13 h 26"/>
                <a:gd name="T80" fmla="*/ 17 w 23"/>
                <a:gd name="T81" fmla="*/ 13 h 26"/>
                <a:gd name="T82" fmla="*/ 19 w 23"/>
                <a:gd name="T83" fmla="*/ 13 h 26"/>
                <a:gd name="T84" fmla="*/ 18 w 23"/>
                <a:gd name="T85" fmla="*/ 12 h 26"/>
                <a:gd name="T86" fmla="*/ 17 w 23"/>
                <a:gd name="T87" fmla="*/ 13 h 26"/>
                <a:gd name="T88" fmla="*/ 19 w 23"/>
                <a:gd name="T89" fmla="*/ 13 h 26"/>
                <a:gd name="T90" fmla="*/ 18 w 23"/>
                <a:gd name="T91" fmla="*/ 12 h 26"/>
                <a:gd name="T92" fmla="*/ 19 w 23"/>
                <a:gd name="T93" fmla="*/ 14 h 26"/>
                <a:gd name="T94" fmla="*/ 21 w 23"/>
                <a:gd name="T95" fmla="*/ 17 h 26"/>
                <a:gd name="T96" fmla="*/ 23 w 23"/>
                <a:gd name="T97" fmla="*/ 13 h 26"/>
                <a:gd name="T98" fmla="*/ 21 w 23"/>
                <a:gd name="T99" fmla="*/ 9 h 26"/>
                <a:gd name="T100" fmla="*/ 6 w 23"/>
                <a:gd name="T101" fmla="*/ 1 h 26"/>
                <a:gd name="T102" fmla="*/ 6 w 23"/>
                <a:gd name="T103" fmla="*/ 1 h 26"/>
                <a:gd name="T104" fmla="*/ 4 w 23"/>
                <a:gd name="T105" fmla="*/ 0 h 26"/>
                <a:gd name="T106" fmla="*/ 1 w 23"/>
                <a:gd name="T107" fmla="*/ 2 h 26"/>
                <a:gd name="T108" fmla="*/ 0 w 23"/>
                <a:gd name="T109" fmla="*/ 5 h 26"/>
                <a:gd name="T110" fmla="*/ 0 w 23"/>
                <a:gd name="T111" fmla="*/ 21 h 26"/>
                <a:gd name="T112" fmla="*/ 1 w 23"/>
                <a:gd name="T113" fmla="*/ 24 h 26"/>
                <a:gd name="T114" fmla="*/ 4 w 23"/>
                <a:gd name="T115" fmla="*/ 26 h 26"/>
                <a:gd name="T116" fmla="*/ 6 w 23"/>
                <a:gd name="T117" fmla="*/ 25 h 26"/>
                <a:gd name="T118" fmla="*/ 21 w 23"/>
                <a:gd name="T119" fmla="*/ 17 h 26"/>
                <a:gd name="T120" fmla="*/ 19 w 23"/>
                <a:gd name="T121" fmla="*/ 1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 h="26">
                  <a:moveTo>
                    <a:pt x="19" y="14"/>
                  </a:moveTo>
                  <a:cubicBezTo>
                    <a:pt x="18" y="12"/>
                    <a:pt x="18" y="12"/>
                    <a:pt x="18" y="12"/>
                  </a:cubicBezTo>
                  <a:cubicBezTo>
                    <a:pt x="3" y="20"/>
                    <a:pt x="3" y="20"/>
                    <a:pt x="3" y="20"/>
                  </a:cubicBezTo>
                  <a:cubicBezTo>
                    <a:pt x="4" y="21"/>
                    <a:pt x="4" y="21"/>
                    <a:pt x="4" y="21"/>
                  </a:cubicBezTo>
                  <a:cubicBezTo>
                    <a:pt x="4" y="20"/>
                    <a:pt x="4" y="20"/>
                    <a:pt x="4" y="20"/>
                  </a:cubicBezTo>
                  <a:cubicBezTo>
                    <a:pt x="3" y="20"/>
                    <a:pt x="3" y="20"/>
                    <a:pt x="3" y="20"/>
                  </a:cubicBezTo>
                  <a:cubicBezTo>
                    <a:pt x="4" y="21"/>
                    <a:pt x="4" y="21"/>
                    <a:pt x="4" y="21"/>
                  </a:cubicBezTo>
                  <a:cubicBezTo>
                    <a:pt x="4" y="20"/>
                    <a:pt x="4" y="20"/>
                    <a:pt x="4" y="20"/>
                  </a:cubicBezTo>
                  <a:cubicBezTo>
                    <a:pt x="4" y="21"/>
                    <a:pt x="4" y="21"/>
                    <a:pt x="4" y="21"/>
                  </a:cubicBezTo>
                  <a:cubicBezTo>
                    <a:pt x="5" y="20"/>
                    <a:pt x="5" y="20"/>
                    <a:pt x="5" y="20"/>
                  </a:cubicBezTo>
                  <a:cubicBezTo>
                    <a:pt x="5" y="20"/>
                    <a:pt x="5" y="20"/>
                    <a:pt x="4" y="20"/>
                  </a:cubicBezTo>
                  <a:cubicBezTo>
                    <a:pt x="4" y="21"/>
                    <a:pt x="4" y="21"/>
                    <a:pt x="4" y="21"/>
                  </a:cubicBezTo>
                  <a:cubicBezTo>
                    <a:pt x="5" y="20"/>
                    <a:pt x="5" y="20"/>
                    <a:pt x="5" y="20"/>
                  </a:cubicBezTo>
                  <a:cubicBezTo>
                    <a:pt x="4" y="21"/>
                    <a:pt x="4" y="21"/>
                    <a:pt x="4" y="21"/>
                  </a:cubicBezTo>
                  <a:cubicBezTo>
                    <a:pt x="6" y="21"/>
                    <a:pt x="6" y="21"/>
                    <a:pt x="6" y="21"/>
                  </a:cubicBezTo>
                  <a:cubicBezTo>
                    <a:pt x="6" y="21"/>
                    <a:pt x="6" y="20"/>
                    <a:pt x="5" y="20"/>
                  </a:cubicBezTo>
                  <a:cubicBezTo>
                    <a:pt x="4" y="21"/>
                    <a:pt x="4" y="21"/>
                    <a:pt x="4" y="21"/>
                  </a:cubicBezTo>
                  <a:cubicBezTo>
                    <a:pt x="6" y="21"/>
                    <a:pt x="6" y="21"/>
                    <a:pt x="6" y="21"/>
                  </a:cubicBezTo>
                  <a:cubicBezTo>
                    <a:pt x="6" y="5"/>
                    <a:pt x="6" y="5"/>
                    <a:pt x="6" y="5"/>
                  </a:cubicBezTo>
                  <a:cubicBezTo>
                    <a:pt x="4" y="5"/>
                    <a:pt x="4" y="5"/>
                    <a:pt x="4" y="5"/>
                  </a:cubicBezTo>
                  <a:cubicBezTo>
                    <a:pt x="5" y="6"/>
                    <a:pt x="5" y="6"/>
                    <a:pt x="5" y="6"/>
                  </a:cubicBezTo>
                  <a:cubicBezTo>
                    <a:pt x="6" y="6"/>
                    <a:pt x="6" y="5"/>
                    <a:pt x="6" y="5"/>
                  </a:cubicBezTo>
                  <a:cubicBezTo>
                    <a:pt x="4" y="5"/>
                    <a:pt x="4" y="5"/>
                    <a:pt x="4" y="5"/>
                  </a:cubicBezTo>
                  <a:cubicBezTo>
                    <a:pt x="5" y="6"/>
                    <a:pt x="5" y="6"/>
                    <a:pt x="5" y="6"/>
                  </a:cubicBezTo>
                  <a:cubicBezTo>
                    <a:pt x="4" y="5"/>
                    <a:pt x="4" y="5"/>
                    <a:pt x="4" y="5"/>
                  </a:cubicBezTo>
                  <a:cubicBezTo>
                    <a:pt x="4" y="6"/>
                    <a:pt x="4" y="6"/>
                    <a:pt x="4" y="6"/>
                  </a:cubicBezTo>
                  <a:cubicBezTo>
                    <a:pt x="5" y="6"/>
                    <a:pt x="5" y="6"/>
                    <a:pt x="5" y="6"/>
                  </a:cubicBezTo>
                  <a:cubicBezTo>
                    <a:pt x="4" y="5"/>
                    <a:pt x="4" y="5"/>
                    <a:pt x="4" y="5"/>
                  </a:cubicBezTo>
                  <a:cubicBezTo>
                    <a:pt x="4" y="6"/>
                    <a:pt x="4" y="6"/>
                    <a:pt x="4" y="6"/>
                  </a:cubicBezTo>
                  <a:cubicBezTo>
                    <a:pt x="4" y="5"/>
                    <a:pt x="4" y="5"/>
                    <a:pt x="4" y="5"/>
                  </a:cubicBezTo>
                  <a:cubicBezTo>
                    <a:pt x="3" y="6"/>
                    <a:pt x="3" y="6"/>
                    <a:pt x="3" y="6"/>
                  </a:cubicBezTo>
                  <a:cubicBezTo>
                    <a:pt x="4" y="6"/>
                    <a:pt x="4" y="6"/>
                    <a:pt x="4" y="6"/>
                  </a:cubicBezTo>
                  <a:cubicBezTo>
                    <a:pt x="4" y="5"/>
                    <a:pt x="4" y="5"/>
                    <a:pt x="4" y="5"/>
                  </a:cubicBezTo>
                  <a:cubicBezTo>
                    <a:pt x="3" y="6"/>
                    <a:pt x="3" y="6"/>
                    <a:pt x="3" y="6"/>
                  </a:cubicBezTo>
                  <a:cubicBezTo>
                    <a:pt x="4" y="6"/>
                    <a:pt x="4" y="6"/>
                    <a:pt x="4" y="6"/>
                  </a:cubicBezTo>
                  <a:cubicBezTo>
                    <a:pt x="18" y="14"/>
                    <a:pt x="18" y="14"/>
                    <a:pt x="18" y="14"/>
                  </a:cubicBezTo>
                  <a:cubicBezTo>
                    <a:pt x="19" y="13"/>
                    <a:pt x="19" y="13"/>
                    <a:pt x="19" y="13"/>
                  </a:cubicBezTo>
                  <a:cubicBezTo>
                    <a:pt x="17" y="13"/>
                    <a:pt x="17" y="13"/>
                    <a:pt x="17" y="13"/>
                  </a:cubicBezTo>
                  <a:cubicBezTo>
                    <a:pt x="17" y="14"/>
                    <a:pt x="17" y="14"/>
                    <a:pt x="18" y="14"/>
                  </a:cubicBezTo>
                  <a:cubicBezTo>
                    <a:pt x="19" y="13"/>
                    <a:pt x="19" y="13"/>
                    <a:pt x="19" y="13"/>
                  </a:cubicBezTo>
                  <a:cubicBezTo>
                    <a:pt x="17" y="13"/>
                    <a:pt x="17" y="13"/>
                    <a:pt x="17" y="13"/>
                  </a:cubicBezTo>
                  <a:cubicBezTo>
                    <a:pt x="19" y="13"/>
                    <a:pt x="19" y="13"/>
                    <a:pt x="19" y="13"/>
                  </a:cubicBezTo>
                  <a:cubicBezTo>
                    <a:pt x="18" y="12"/>
                    <a:pt x="18" y="12"/>
                    <a:pt x="18" y="12"/>
                  </a:cubicBezTo>
                  <a:cubicBezTo>
                    <a:pt x="17" y="12"/>
                    <a:pt x="17" y="13"/>
                    <a:pt x="17" y="13"/>
                  </a:cubicBezTo>
                  <a:cubicBezTo>
                    <a:pt x="19" y="13"/>
                    <a:pt x="19" y="13"/>
                    <a:pt x="19" y="13"/>
                  </a:cubicBezTo>
                  <a:cubicBezTo>
                    <a:pt x="18" y="12"/>
                    <a:pt x="18" y="12"/>
                    <a:pt x="18" y="12"/>
                  </a:cubicBezTo>
                  <a:cubicBezTo>
                    <a:pt x="19" y="14"/>
                    <a:pt x="19" y="14"/>
                    <a:pt x="19" y="14"/>
                  </a:cubicBezTo>
                  <a:cubicBezTo>
                    <a:pt x="21" y="17"/>
                    <a:pt x="21" y="17"/>
                    <a:pt x="21" y="17"/>
                  </a:cubicBezTo>
                  <a:cubicBezTo>
                    <a:pt x="22" y="16"/>
                    <a:pt x="23" y="14"/>
                    <a:pt x="23" y="13"/>
                  </a:cubicBezTo>
                  <a:cubicBezTo>
                    <a:pt x="23" y="12"/>
                    <a:pt x="22" y="10"/>
                    <a:pt x="21" y="9"/>
                  </a:cubicBezTo>
                  <a:cubicBezTo>
                    <a:pt x="6" y="1"/>
                    <a:pt x="6" y="1"/>
                    <a:pt x="6" y="1"/>
                  </a:cubicBezTo>
                  <a:cubicBezTo>
                    <a:pt x="6" y="1"/>
                    <a:pt x="6" y="1"/>
                    <a:pt x="6" y="1"/>
                  </a:cubicBezTo>
                  <a:cubicBezTo>
                    <a:pt x="6" y="1"/>
                    <a:pt x="5" y="0"/>
                    <a:pt x="4" y="0"/>
                  </a:cubicBezTo>
                  <a:cubicBezTo>
                    <a:pt x="3" y="0"/>
                    <a:pt x="2" y="1"/>
                    <a:pt x="1" y="2"/>
                  </a:cubicBezTo>
                  <a:cubicBezTo>
                    <a:pt x="0" y="2"/>
                    <a:pt x="0" y="4"/>
                    <a:pt x="0" y="5"/>
                  </a:cubicBezTo>
                  <a:cubicBezTo>
                    <a:pt x="0" y="21"/>
                    <a:pt x="0" y="21"/>
                    <a:pt x="0" y="21"/>
                  </a:cubicBezTo>
                  <a:cubicBezTo>
                    <a:pt x="0" y="22"/>
                    <a:pt x="0" y="24"/>
                    <a:pt x="1" y="24"/>
                  </a:cubicBezTo>
                  <a:cubicBezTo>
                    <a:pt x="2" y="25"/>
                    <a:pt x="3" y="26"/>
                    <a:pt x="4" y="26"/>
                  </a:cubicBezTo>
                  <a:cubicBezTo>
                    <a:pt x="5" y="26"/>
                    <a:pt x="6" y="25"/>
                    <a:pt x="6" y="25"/>
                  </a:cubicBezTo>
                  <a:cubicBezTo>
                    <a:pt x="21" y="17"/>
                    <a:pt x="21" y="17"/>
                    <a:pt x="21" y="17"/>
                  </a:cubicBezTo>
                  <a:lnTo>
                    <a:pt x="19" y="14"/>
                  </a:lnTo>
                  <a:close/>
                </a:path>
              </a:pathLst>
            </a:custGeom>
            <a:solidFill>
              <a:srgbClr val="0686D8"/>
            </a:solidFill>
            <a:ln>
              <a:noFill/>
            </a:ln>
            <a:extLs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44" name="Rectangle 257"/>
            <p:cNvSpPr>
              <a:spLocks noChangeArrowheads="1"/>
            </p:cNvSpPr>
            <p:nvPr>
              <p:custDataLst>
                <p:tags r:id="rId258"/>
              </p:custDataLst>
            </p:nvPr>
          </p:nvSpPr>
          <p:spPr bwMode="auto">
            <a:xfrm>
              <a:off x="4587875" y="5937250"/>
              <a:ext cx="398463" cy="34925"/>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45" name="Freeform 258"/>
            <p:cNvSpPr/>
            <p:nvPr>
              <p:custDataLst>
                <p:tags r:id="rId259"/>
              </p:custDataLst>
            </p:nvPr>
          </p:nvSpPr>
          <p:spPr bwMode="auto">
            <a:xfrm>
              <a:off x="4587875" y="5937250"/>
              <a:ext cx="398463" cy="34925"/>
            </a:xfrm>
            <a:custGeom>
              <a:avLst/>
              <a:gdLst>
                <a:gd name="T0" fmla="*/ 0 w 251"/>
                <a:gd name="T1" fmla="*/ 22 h 22"/>
                <a:gd name="T2" fmla="*/ 251 w 251"/>
                <a:gd name="T3" fmla="*/ 22 h 22"/>
                <a:gd name="T4" fmla="*/ 251 w 251"/>
                <a:gd name="T5" fmla="*/ 0 h 22"/>
                <a:gd name="T6" fmla="*/ 0 w 251"/>
                <a:gd name="T7" fmla="*/ 0 h 22"/>
              </a:gdLst>
              <a:ahLst/>
              <a:cxnLst>
                <a:cxn ang="0">
                  <a:pos x="T0" y="T1"/>
                </a:cxn>
                <a:cxn ang="0">
                  <a:pos x="T2" y="T3"/>
                </a:cxn>
                <a:cxn ang="0">
                  <a:pos x="T4" y="T5"/>
                </a:cxn>
                <a:cxn ang="0">
                  <a:pos x="T6" y="T7"/>
                </a:cxn>
              </a:cxnLst>
              <a:rect l="0" t="0" r="r" b="b"/>
              <a:pathLst>
                <a:path w="251" h="22">
                  <a:moveTo>
                    <a:pt x="0" y="22"/>
                  </a:moveTo>
                  <a:lnTo>
                    <a:pt x="251" y="22"/>
                  </a:lnTo>
                  <a:lnTo>
                    <a:pt x="251" y="0"/>
                  </a:lnTo>
                  <a:lnTo>
                    <a:pt x="0"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546" name="Rectangle 259"/>
            <p:cNvSpPr>
              <a:spLocks noChangeArrowheads="1"/>
            </p:cNvSpPr>
            <p:nvPr>
              <p:custDataLst>
                <p:tags r:id="rId260"/>
              </p:custDataLst>
            </p:nvPr>
          </p:nvSpPr>
          <p:spPr bwMode="auto">
            <a:xfrm>
              <a:off x="4657725" y="5924550"/>
              <a:ext cx="36513" cy="65088"/>
            </a:xfrm>
            <a:prstGeom prst="rect">
              <a:avLst/>
            </a:prstGeom>
            <a:solidFill>
              <a:srgbClr val="0686D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547" name="Freeform 260"/>
            <p:cNvSpPr/>
            <p:nvPr>
              <p:custDataLst>
                <p:tags r:id="rId261"/>
              </p:custDataLst>
            </p:nvPr>
          </p:nvSpPr>
          <p:spPr bwMode="auto">
            <a:xfrm>
              <a:off x="4657725" y="5924550"/>
              <a:ext cx="36513" cy="65088"/>
            </a:xfrm>
            <a:custGeom>
              <a:avLst/>
              <a:gdLst>
                <a:gd name="T0" fmla="*/ 23 w 23"/>
                <a:gd name="T1" fmla="*/ 41 h 41"/>
                <a:gd name="T2" fmla="*/ 23 w 23"/>
                <a:gd name="T3" fmla="*/ 0 h 41"/>
                <a:gd name="T4" fmla="*/ 0 w 23"/>
                <a:gd name="T5" fmla="*/ 0 h 41"/>
                <a:gd name="T6" fmla="*/ 0 w 23"/>
                <a:gd name="T7" fmla="*/ 41 h 41"/>
              </a:gdLst>
              <a:ahLst/>
              <a:cxnLst>
                <a:cxn ang="0">
                  <a:pos x="T0" y="T1"/>
                </a:cxn>
                <a:cxn ang="0">
                  <a:pos x="T2" y="T3"/>
                </a:cxn>
                <a:cxn ang="0">
                  <a:pos x="T4" y="T5"/>
                </a:cxn>
                <a:cxn ang="0">
                  <a:pos x="T6" y="T7"/>
                </a:cxn>
              </a:cxnLst>
              <a:rect l="0" t="0" r="r" b="b"/>
              <a:pathLst>
                <a:path w="23" h="41">
                  <a:moveTo>
                    <a:pt x="23" y="41"/>
                  </a:moveTo>
                  <a:lnTo>
                    <a:pt x="23" y="0"/>
                  </a:lnTo>
                  <a:lnTo>
                    <a:pt x="0" y="0"/>
                  </a:lnTo>
                  <a:lnTo>
                    <a:pt x="0" y="41"/>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grpSp>
      <p:sp>
        <p:nvSpPr>
          <p:cNvPr id="2" name="日期占位符 1"/>
          <p:cNvSpPr>
            <a:spLocks noGrp="1"/>
          </p:cNvSpPr>
          <p:nvPr>
            <p:ph type="dt" sz="half" idx="19"/>
            <p:custDataLst>
              <p:tags r:id="rId3"/>
            </p:custDataLst>
          </p:nvPr>
        </p:nvSpPr>
        <p:spPr/>
        <p:txBody>
          <a:bodyPr/>
          <a:lstStyle/>
          <a:p>
            <a:fld id="{676C8972-B9B4-43B0-A489-6D0FCC33232F}" type="datetime1">
              <a:rPr lang="zh-CN" altLang="en-US" smtClean="0"/>
              <a:pPr/>
              <a:t>2019/5/8</a:t>
            </a:fld>
            <a:endParaRPr lang="zh-CN" altLang="en-US"/>
          </a:p>
        </p:txBody>
      </p:sp>
      <p:sp>
        <p:nvSpPr>
          <p:cNvPr id="3" name="页脚占位符 2"/>
          <p:cNvSpPr>
            <a:spLocks noGrp="1"/>
          </p:cNvSpPr>
          <p:nvPr>
            <p:ph type="ftr" sz="quarter" idx="20"/>
            <p:custDataLst>
              <p:tags r:id="rId4"/>
            </p:custDataLst>
          </p:nvPr>
        </p:nvSpPr>
        <p:spPr/>
        <p:txBody>
          <a:bodyPr/>
          <a:lstStyle/>
          <a:p>
            <a:endParaRPr lang="zh-CN" altLang="en-US" dirty="0"/>
          </a:p>
        </p:txBody>
      </p:sp>
      <p:sp>
        <p:nvSpPr>
          <p:cNvPr id="4" name="灯片编号占位符 3"/>
          <p:cNvSpPr>
            <a:spLocks noGrp="1"/>
          </p:cNvSpPr>
          <p:nvPr>
            <p:ph type="sldNum" sz="quarter" idx="21"/>
            <p:custDataLst>
              <p:tags r:id="rId5"/>
            </p:custDataLst>
          </p:nvPr>
        </p:nvSpPr>
        <p:spPr/>
        <p:txBody>
          <a:bodyPr/>
          <a:lstStyle/>
          <a:p>
            <a:fld id="{49AE70B2-8BF9-45C0-BB95-33D1B9D3A854}" type="slidenum">
              <a:rPr lang="zh-CN" altLang="en-US" smtClean="0"/>
              <a:pPr/>
              <a:t>‹#›</a:t>
            </a:fld>
            <a:endParaRPr lang="zh-CN" altLang="en-US" dirty="0"/>
          </a:p>
        </p:txBody>
      </p:sp>
      <p:sp>
        <p:nvSpPr>
          <p:cNvPr id="5" name="KSO_TEMPLATE" hidden="1"/>
          <p:cNvSpPr/>
          <p:nvPr>
            <p:custDataLst>
              <p:tags r:id="rId6"/>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overrideClrMapping bg1="lt1" tx1="dk1" bg2="lt2" tx2="dk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18BB6352-2199-456C-87EA-17E7F91AEC1E}" type="datetime1">
              <a:rPr lang="zh-CN" altLang="en-US" smtClean="0"/>
              <a:pPr/>
              <a:t>2019/5/8</a:t>
            </a:fld>
            <a:endParaRPr lang="zh-CN" altLang="en-US"/>
          </a:p>
        </p:txBody>
      </p:sp>
      <p:sp>
        <p:nvSpPr>
          <p:cNvPr id="4" name="页脚占位符 3"/>
          <p:cNvSpPr>
            <a:spLocks noGrp="1"/>
          </p:cNvSpPr>
          <p:nvPr>
            <p:ph type="ftr" sz="quarter" idx="11"/>
          </p:nvPr>
        </p:nvSpPr>
        <p:spPr/>
        <p:txBody>
          <a:bodyPr/>
          <a:lstStyle/>
          <a:p>
            <a:endParaRPr lang="zh-CN" altLang="en-US" dirty="0"/>
          </a:p>
        </p:txBody>
      </p:sp>
      <p:sp>
        <p:nvSpPr>
          <p:cNvPr id="5" name="灯片编号占位符 4"/>
          <p:cNvSpPr>
            <a:spLocks noGrp="1"/>
          </p:cNvSpPr>
          <p:nvPr>
            <p:ph type="sldNum" sz="quarter" idx="12"/>
          </p:nvPr>
        </p:nvSpPr>
        <p:spPr/>
        <p:txBody>
          <a:bodyPr/>
          <a:lstStyle/>
          <a:p>
            <a:fld id="{49AE70B2-8BF9-45C0-BB95-33D1B9D3A854}" type="slidenum">
              <a:rPr lang="zh-CN" altLang="en-US" smtClean="0"/>
              <a:pPr/>
              <a:t>‹#›</a:t>
            </a:fld>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7" name="矩形 6"/>
          <p:cNvSpPr/>
          <p:nvPr/>
        </p:nvSpPr>
        <p:spPr>
          <a:xfrm>
            <a:off x="4242663" y="1709738"/>
            <a:ext cx="4901339" cy="357518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 name="标题 1"/>
          <p:cNvSpPr>
            <a:spLocks noGrp="1"/>
          </p:cNvSpPr>
          <p:nvPr>
            <p:ph type="title"/>
          </p:nvPr>
        </p:nvSpPr>
        <p:spPr>
          <a:xfrm>
            <a:off x="628651" y="2402239"/>
            <a:ext cx="3381536" cy="2187227"/>
          </a:xfrm>
        </p:spPr>
        <p:txBody>
          <a:bodyPr anchor="ctr">
            <a:noAutofit/>
          </a:bodyPr>
          <a:lstStyle>
            <a:lvl1pPr algn="l" latinLnBrk="0">
              <a:defRPr lang="zh-CN" sz="3600">
                <a:solidFill>
                  <a:srgbClr val="D24726"/>
                </a:solidFill>
              </a:defRPr>
            </a:lvl1pPr>
          </a:lstStyle>
          <a:p>
            <a:r>
              <a:rPr lang="zh-CN" altLang="en-US" smtClean="0"/>
              <a:t>单击此处编辑母版标题样式</a:t>
            </a:r>
            <a:endParaRPr lang="zh-CN"/>
          </a:p>
        </p:txBody>
      </p:sp>
      <p:sp>
        <p:nvSpPr>
          <p:cNvPr id="3" name="文本占位符 2"/>
          <p:cNvSpPr>
            <a:spLocks noGrp="1"/>
          </p:cNvSpPr>
          <p:nvPr>
            <p:ph type="body" idx="1"/>
          </p:nvPr>
        </p:nvSpPr>
        <p:spPr>
          <a:xfrm>
            <a:off x="4742481" y="2402237"/>
            <a:ext cx="3952068" cy="2187226"/>
          </a:xfrm>
        </p:spPr>
        <p:txBody>
          <a:bodyPr anchor="ctr">
            <a:normAutofit/>
          </a:bodyPr>
          <a:lstStyle>
            <a:lvl1pPr marL="0" indent="0" latinLnBrk="0">
              <a:lnSpc>
                <a:spcPct val="150000"/>
              </a:lnSpc>
              <a:buNone/>
              <a:defRPr lang="zh-CN" sz="2100">
                <a:solidFill>
                  <a:schemeClr val="bg1"/>
                </a:solidFill>
                <a:latin typeface="+mj-lt"/>
              </a:defRPr>
            </a:lvl1pPr>
            <a:lvl2pPr marL="342900" indent="0" latinLnBrk="0">
              <a:buNone/>
              <a:defRPr lang="zh-CN" sz="1500"/>
            </a:lvl2pPr>
            <a:lvl3pPr marL="685800" indent="0" latinLnBrk="0">
              <a:buNone/>
              <a:defRPr lang="zh-CN" sz="1350"/>
            </a:lvl3pPr>
            <a:lvl4pPr marL="1028700" indent="0" latinLnBrk="0">
              <a:buNone/>
              <a:defRPr lang="zh-CN" sz="1200"/>
            </a:lvl4pPr>
            <a:lvl5pPr marL="1371600" indent="0" latinLnBrk="0">
              <a:buNone/>
              <a:defRPr lang="zh-CN" sz="1200"/>
            </a:lvl5pPr>
            <a:lvl6pPr marL="1714500" indent="0" latinLnBrk="0">
              <a:buNone/>
              <a:defRPr lang="zh-CN" sz="1200"/>
            </a:lvl6pPr>
            <a:lvl7pPr marL="2057400" indent="0" latinLnBrk="0">
              <a:buNone/>
              <a:defRPr lang="zh-CN" sz="1200"/>
            </a:lvl7pPr>
            <a:lvl8pPr marL="2400300" indent="0" latinLnBrk="0">
              <a:buNone/>
              <a:defRPr lang="zh-CN" sz="1200"/>
            </a:lvl8pPr>
            <a:lvl9pPr marL="2743200" indent="0" latinLnBrk="0">
              <a:buNone/>
              <a:defRPr lang="zh-CN" sz="12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3DAE1AF8-A2FD-4844-8E1B-25DF080C3F9B}" type="datetime1">
              <a:rPr lang="zh-CN" altLang="en-US" smtClean="0"/>
              <a:pPr/>
              <a:t>2019/5/8</a:t>
            </a:fld>
            <a:endParaRPr lang="zh-CN"/>
          </a:p>
        </p:txBody>
      </p:sp>
      <p:sp>
        <p:nvSpPr>
          <p:cNvPr id="5"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9860EDB8-5305-433F-BE41-D7A86D811DB3}" type="slidenum">
              <a:rPr/>
              <a:pPr/>
              <a:t>‹#›</a:t>
            </a:fld>
            <a:endParaRPr lang="zh-CN"/>
          </a:p>
        </p:txBody>
      </p:sp>
      <p:sp>
        <p:nvSpPr>
          <p:cNvPr id="8" name="矩形 7"/>
          <p:cNvSpPr/>
          <p:nvPr userDrawn="1"/>
        </p:nvSpPr>
        <p:spPr>
          <a:xfrm>
            <a:off x="4242663" y="1709738"/>
            <a:ext cx="4901339" cy="357518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矩形 7"/>
          <p:cNvSpPr/>
          <p:nvPr/>
        </p:nvSpPr>
        <p:spPr>
          <a:xfrm>
            <a:off x="0" y="0"/>
            <a:ext cx="9144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 name="标题 1"/>
          <p:cNvSpPr>
            <a:spLocks noGrp="1"/>
          </p:cNvSpPr>
          <p:nvPr>
            <p:ph type="title"/>
          </p:nvPr>
        </p:nvSpPr>
        <p:spPr>
          <a:xfrm>
            <a:off x="457200" y="1"/>
            <a:ext cx="8058150" cy="1228436"/>
          </a:xfrm>
        </p:spPr>
        <p:txBody>
          <a:bodyPr anchor="b">
            <a:normAutofit/>
          </a:bodyPr>
          <a:lstStyle>
            <a:lvl1pPr latinLnBrk="0">
              <a:defRPr lang="zh-CN" sz="2700">
                <a:solidFill>
                  <a:schemeClr val="bg1"/>
                </a:solidFill>
              </a:defRPr>
            </a:lvl1pPr>
          </a:lstStyle>
          <a:p>
            <a:r>
              <a:rPr lang="zh-CN" altLang="en-US" smtClean="0"/>
              <a:t>单击此处编辑母版标题样式</a:t>
            </a:r>
            <a:endParaRPr lang="zh-CN"/>
          </a:p>
        </p:txBody>
      </p:sp>
      <p:sp>
        <p:nvSpPr>
          <p:cNvPr id="3" name="内容占位符 2"/>
          <p:cNvSpPr>
            <a:spLocks noGrp="1"/>
          </p:cNvSpPr>
          <p:nvPr>
            <p:ph sz="half" idx="1"/>
          </p:nvPr>
        </p:nvSpPr>
        <p:spPr>
          <a:xfrm>
            <a:off x="628650" y="1825625"/>
            <a:ext cx="3886200" cy="4351338"/>
          </a:xfrm>
        </p:spPr>
        <p:txBody>
          <a:bodyPr vert="horz" lIns="91440" tIns="45720" rIns="91440" bIns="45720" rtlCol="0">
            <a:normAutofit/>
          </a:bodyPr>
          <a:lstStyle>
            <a:lvl1pPr latinLnBrk="0">
              <a:defRPr lang="zh-CN" sz="1200">
                <a:solidFill>
                  <a:schemeClr val="bg1">
                    <a:lumMod val="50000"/>
                  </a:schemeClr>
                </a:solidFill>
              </a:defRPr>
            </a:lvl1pPr>
            <a:lvl2pPr latinLnBrk="0">
              <a:defRPr lang="zh-CN" sz="1050">
                <a:solidFill>
                  <a:schemeClr val="bg1">
                    <a:lumMod val="50000"/>
                  </a:schemeClr>
                </a:solidFill>
              </a:defRPr>
            </a:lvl2pPr>
            <a:lvl3pPr latinLnBrk="0">
              <a:defRPr lang="zh-CN" sz="900">
                <a:solidFill>
                  <a:schemeClr val="bg1">
                    <a:lumMod val="50000"/>
                  </a:schemeClr>
                </a:solidFill>
              </a:defRPr>
            </a:lvl3pPr>
            <a:lvl4pPr latinLnBrk="0">
              <a:defRPr lang="zh-CN" sz="825">
                <a:solidFill>
                  <a:schemeClr val="bg1">
                    <a:lumMod val="50000"/>
                  </a:schemeClr>
                </a:solidFill>
              </a:defRPr>
            </a:lvl4pPr>
            <a:lvl5pPr latinLnBrk="0">
              <a:defRPr lang="zh-CN" sz="825">
                <a:solidFill>
                  <a:schemeClr val="bg1">
                    <a:lumMod val="50000"/>
                  </a:schemeClr>
                </a:solidFill>
              </a:defRPr>
            </a:lvl5pPr>
          </a:lstStyle>
          <a:p>
            <a:pPr marL="0" lvl="0" indent="0">
              <a:lnSpc>
                <a:spcPct val="150000"/>
              </a:lnSpc>
              <a:spcAft>
                <a:spcPts val="900"/>
              </a:spcAft>
              <a:buNone/>
            </a:pPr>
            <a:r>
              <a:rPr lang="zh-CN" altLang="en-US" smtClean="0"/>
              <a:t>单击此处编辑母版文本样式</a:t>
            </a:r>
          </a:p>
          <a:p>
            <a:pPr marL="0" lvl="1" indent="0">
              <a:lnSpc>
                <a:spcPct val="150000"/>
              </a:lnSpc>
              <a:spcAft>
                <a:spcPts val="900"/>
              </a:spcAft>
              <a:buNone/>
            </a:pPr>
            <a:r>
              <a:rPr lang="zh-CN" altLang="en-US" smtClean="0"/>
              <a:t>第二级</a:t>
            </a:r>
          </a:p>
          <a:p>
            <a:pPr marL="0" lvl="2" indent="0">
              <a:lnSpc>
                <a:spcPct val="150000"/>
              </a:lnSpc>
              <a:spcAft>
                <a:spcPts val="900"/>
              </a:spcAft>
              <a:buNone/>
            </a:pPr>
            <a:r>
              <a:rPr lang="zh-CN" altLang="en-US" smtClean="0"/>
              <a:t>第三级</a:t>
            </a:r>
          </a:p>
          <a:p>
            <a:pPr marL="0" lvl="3" indent="0">
              <a:lnSpc>
                <a:spcPct val="150000"/>
              </a:lnSpc>
              <a:spcAft>
                <a:spcPts val="900"/>
              </a:spcAft>
              <a:buNone/>
            </a:pPr>
            <a:r>
              <a:rPr lang="zh-CN" altLang="en-US" smtClean="0"/>
              <a:t>第四级</a:t>
            </a:r>
          </a:p>
          <a:p>
            <a:pPr marL="0" lvl="4" indent="0">
              <a:lnSpc>
                <a:spcPct val="150000"/>
              </a:lnSpc>
              <a:spcAft>
                <a:spcPts val="900"/>
              </a:spcAft>
              <a:buNone/>
            </a:pPr>
            <a:r>
              <a:rPr lang="zh-CN" altLang="en-US" smtClean="0"/>
              <a:t>第五级</a:t>
            </a:r>
            <a:endParaRPr lang="zh-CN"/>
          </a:p>
        </p:txBody>
      </p:sp>
      <p:sp>
        <p:nvSpPr>
          <p:cNvPr id="4" name="内容占位符 3"/>
          <p:cNvSpPr>
            <a:spLocks noGrp="1"/>
          </p:cNvSpPr>
          <p:nvPr>
            <p:ph sz="half" idx="2"/>
          </p:nvPr>
        </p:nvSpPr>
        <p:spPr>
          <a:xfrm>
            <a:off x="4629150" y="1825625"/>
            <a:ext cx="3886200" cy="4351338"/>
          </a:xfrm>
        </p:spPr>
        <p:txBody>
          <a:bodyPr vert="horz" lIns="91440" tIns="45720" rIns="91440" bIns="45720" rtlCol="0">
            <a:normAutofit/>
          </a:bodyPr>
          <a:lstStyle>
            <a:lvl1pPr latinLnBrk="0">
              <a:defRPr lang="zh-CN" sz="1200">
                <a:solidFill>
                  <a:schemeClr val="bg1">
                    <a:lumMod val="50000"/>
                  </a:schemeClr>
                </a:solidFill>
              </a:defRPr>
            </a:lvl1pPr>
            <a:lvl2pPr latinLnBrk="0">
              <a:defRPr lang="zh-CN" sz="1050">
                <a:solidFill>
                  <a:schemeClr val="bg1">
                    <a:lumMod val="50000"/>
                  </a:schemeClr>
                </a:solidFill>
              </a:defRPr>
            </a:lvl2pPr>
            <a:lvl3pPr latinLnBrk="0">
              <a:defRPr lang="zh-CN" sz="900">
                <a:solidFill>
                  <a:schemeClr val="bg1">
                    <a:lumMod val="50000"/>
                  </a:schemeClr>
                </a:solidFill>
              </a:defRPr>
            </a:lvl3pPr>
            <a:lvl4pPr latinLnBrk="0">
              <a:defRPr lang="zh-CN" sz="825">
                <a:solidFill>
                  <a:schemeClr val="bg1">
                    <a:lumMod val="50000"/>
                  </a:schemeClr>
                </a:solidFill>
              </a:defRPr>
            </a:lvl4pPr>
            <a:lvl5pPr latinLnBrk="0">
              <a:defRPr lang="zh-CN" sz="825">
                <a:solidFill>
                  <a:schemeClr val="bg1">
                    <a:lumMod val="50000"/>
                  </a:schemeClr>
                </a:solidFill>
              </a:defRPr>
            </a:lvl5pPr>
          </a:lstStyle>
          <a:p>
            <a:pPr marL="0" lvl="0" indent="0">
              <a:lnSpc>
                <a:spcPct val="150000"/>
              </a:lnSpc>
              <a:spcAft>
                <a:spcPts val="900"/>
              </a:spcAft>
              <a:buNone/>
            </a:pPr>
            <a:r>
              <a:rPr lang="zh-CN" altLang="en-US" smtClean="0"/>
              <a:t>单击此处编辑母版文本样式</a:t>
            </a:r>
          </a:p>
          <a:p>
            <a:pPr marL="0" lvl="1" indent="0">
              <a:lnSpc>
                <a:spcPct val="150000"/>
              </a:lnSpc>
              <a:spcAft>
                <a:spcPts val="900"/>
              </a:spcAft>
              <a:buNone/>
            </a:pPr>
            <a:r>
              <a:rPr lang="zh-CN" altLang="en-US" smtClean="0"/>
              <a:t>第二级</a:t>
            </a:r>
          </a:p>
          <a:p>
            <a:pPr marL="0" lvl="2" indent="0">
              <a:lnSpc>
                <a:spcPct val="150000"/>
              </a:lnSpc>
              <a:spcAft>
                <a:spcPts val="900"/>
              </a:spcAft>
              <a:buNone/>
            </a:pPr>
            <a:r>
              <a:rPr lang="zh-CN" altLang="en-US" smtClean="0"/>
              <a:t>第三级</a:t>
            </a:r>
          </a:p>
          <a:p>
            <a:pPr marL="0" lvl="3" indent="0">
              <a:lnSpc>
                <a:spcPct val="150000"/>
              </a:lnSpc>
              <a:spcAft>
                <a:spcPts val="900"/>
              </a:spcAft>
              <a:buNone/>
            </a:pPr>
            <a:r>
              <a:rPr lang="zh-CN" altLang="en-US" smtClean="0"/>
              <a:t>第四级</a:t>
            </a:r>
          </a:p>
          <a:p>
            <a:pPr marL="0" lvl="4" indent="0">
              <a:lnSpc>
                <a:spcPct val="150000"/>
              </a:lnSpc>
              <a:spcAft>
                <a:spcPts val="900"/>
              </a:spcAft>
              <a:buNone/>
            </a:pPr>
            <a:r>
              <a:rPr lang="zh-CN" altLang="en-US" smtClean="0"/>
              <a:t>第五级</a:t>
            </a:r>
            <a:endParaRPr lang="zh-CN"/>
          </a:p>
        </p:txBody>
      </p:sp>
      <p:sp>
        <p:nvSpPr>
          <p:cNvPr id="5" name="日期占位符 4"/>
          <p:cNvSpPr>
            <a:spLocks noGrp="1"/>
          </p:cNvSpPr>
          <p:nvPr>
            <p:ph type="dt" sz="half" idx="10"/>
          </p:nvPr>
        </p:nvSpPr>
        <p:spPr/>
        <p:txBody>
          <a:bodyPr/>
          <a:lstStyle/>
          <a:p>
            <a:fld id="{207373FC-4DAD-4A1A-8800-9DD8CC203F2B}" type="datetime1">
              <a:rPr lang="zh-CN" altLang="en-US" smtClean="0"/>
              <a:pPr/>
              <a:t>2019/5/8</a:t>
            </a:fld>
            <a:endParaRPr lang="zh-CN"/>
          </a:p>
        </p:txBody>
      </p:sp>
      <p:sp>
        <p:nvSpPr>
          <p:cNvPr id="6" name="页脚占位符 5"/>
          <p:cNvSpPr>
            <a:spLocks noGrp="1"/>
          </p:cNvSpPr>
          <p:nvPr>
            <p:ph type="ftr" sz="quarter" idx="11"/>
          </p:nvPr>
        </p:nvSpPr>
        <p:spPr/>
        <p:txBody>
          <a:bodyPr/>
          <a:lstStyle/>
          <a:p>
            <a:endParaRPr lang="zh-CN"/>
          </a:p>
        </p:txBody>
      </p:sp>
      <p:sp>
        <p:nvSpPr>
          <p:cNvPr id="7" name="幻灯片编号占位符 6"/>
          <p:cNvSpPr>
            <a:spLocks noGrp="1"/>
          </p:cNvSpPr>
          <p:nvPr>
            <p:ph type="sldNum" sz="quarter" idx="12"/>
          </p:nvPr>
        </p:nvSpPr>
        <p:spPr/>
        <p:txBody>
          <a:bodyPr/>
          <a:lstStyle/>
          <a:p>
            <a:fld id="{9860EDB8-5305-433F-BE41-D7A86D811DB3}" type="slidenum">
              <a:rPr/>
              <a:pPr/>
              <a:t>‹#›</a:t>
            </a:fld>
            <a:endParaRPr lang="zh-CN"/>
          </a:p>
        </p:txBody>
      </p:sp>
      <p:sp>
        <p:nvSpPr>
          <p:cNvPr id="9" name="矩形 8"/>
          <p:cNvSpPr/>
          <p:nvPr userDrawn="1"/>
        </p:nvSpPr>
        <p:spPr>
          <a:xfrm>
            <a:off x="0" y="0"/>
            <a:ext cx="9144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矩形 9"/>
          <p:cNvSpPr/>
          <p:nvPr/>
        </p:nvSpPr>
        <p:spPr>
          <a:xfrm>
            <a:off x="0" y="0"/>
            <a:ext cx="9144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 name="标题 1"/>
          <p:cNvSpPr>
            <a:spLocks noGrp="1"/>
          </p:cNvSpPr>
          <p:nvPr>
            <p:ph type="title"/>
          </p:nvPr>
        </p:nvSpPr>
        <p:spPr>
          <a:xfrm>
            <a:off x="457201" y="0"/>
            <a:ext cx="8053388" cy="1228436"/>
          </a:xfrm>
        </p:spPr>
        <p:txBody>
          <a:bodyPr anchor="b">
            <a:normAutofit/>
          </a:bodyPr>
          <a:lstStyle>
            <a:lvl1pPr latinLnBrk="0">
              <a:defRPr lang="zh-CN" sz="2700">
                <a:solidFill>
                  <a:schemeClr val="bg1"/>
                </a:solidFill>
              </a:defRPr>
            </a:lvl1pPr>
          </a:lstStyle>
          <a:p>
            <a:r>
              <a:rPr lang="zh-CN" altLang="en-US" smtClean="0"/>
              <a:t>单击此处编辑母版标题样式</a:t>
            </a:r>
            <a:endParaRPr lang="zh-CN"/>
          </a:p>
        </p:txBody>
      </p:sp>
      <p:sp>
        <p:nvSpPr>
          <p:cNvPr id="3" name="文本占位符 2"/>
          <p:cNvSpPr>
            <a:spLocks noGrp="1"/>
          </p:cNvSpPr>
          <p:nvPr>
            <p:ph type="body" idx="1"/>
          </p:nvPr>
        </p:nvSpPr>
        <p:spPr>
          <a:xfrm>
            <a:off x="623888" y="1489075"/>
            <a:ext cx="3867150" cy="641350"/>
          </a:xfrm>
        </p:spPr>
        <p:txBody>
          <a:bodyPr anchor="b"/>
          <a:lstStyle>
            <a:lvl1pPr marL="0" indent="0" latinLnBrk="0">
              <a:buNone/>
              <a:defRPr lang="zh-CN" sz="1800" b="1"/>
            </a:lvl1pPr>
            <a:lvl2pPr marL="342900" indent="0" latinLnBrk="0">
              <a:buNone/>
              <a:defRPr lang="zh-CN" sz="1500" b="1"/>
            </a:lvl2pPr>
            <a:lvl3pPr marL="685800" indent="0" latinLnBrk="0">
              <a:buNone/>
              <a:defRPr lang="zh-CN" sz="1350" b="1"/>
            </a:lvl3pPr>
            <a:lvl4pPr marL="1028700" indent="0" latinLnBrk="0">
              <a:buNone/>
              <a:defRPr lang="zh-CN" sz="1200" b="1"/>
            </a:lvl4pPr>
            <a:lvl5pPr marL="1371600" indent="0" latinLnBrk="0">
              <a:buNone/>
              <a:defRPr lang="zh-CN" sz="1200" b="1"/>
            </a:lvl5pPr>
            <a:lvl6pPr marL="1714500" indent="0" latinLnBrk="0">
              <a:buNone/>
              <a:defRPr lang="zh-CN" sz="1200" b="1"/>
            </a:lvl6pPr>
            <a:lvl7pPr marL="2057400" indent="0" latinLnBrk="0">
              <a:buNone/>
              <a:defRPr lang="zh-CN" sz="1200" b="1"/>
            </a:lvl7pPr>
            <a:lvl8pPr marL="2400300" indent="0" latinLnBrk="0">
              <a:buNone/>
              <a:defRPr lang="zh-CN" sz="1200" b="1"/>
            </a:lvl8pPr>
            <a:lvl9pPr marL="2743200" indent="0" latinLnBrk="0">
              <a:buNone/>
              <a:defRPr lang="zh-CN" sz="1200" b="1"/>
            </a:lvl9pPr>
          </a:lstStyle>
          <a:p>
            <a:pPr lvl="0"/>
            <a:r>
              <a:rPr lang="zh-CN" altLang="en-US" smtClean="0"/>
              <a:t>单击此处编辑母版文本样式</a:t>
            </a:r>
          </a:p>
        </p:txBody>
      </p:sp>
      <p:sp>
        <p:nvSpPr>
          <p:cNvPr id="4" name="内容占位符 3"/>
          <p:cNvSpPr>
            <a:spLocks noGrp="1"/>
          </p:cNvSpPr>
          <p:nvPr>
            <p:ph sz="half" idx="2"/>
          </p:nvPr>
        </p:nvSpPr>
        <p:spPr>
          <a:xfrm>
            <a:off x="623888" y="2193929"/>
            <a:ext cx="3867150" cy="3978275"/>
          </a:xfrm>
        </p:spPr>
        <p:txBody>
          <a:bodyPr vert="horz" lIns="91440" tIns="45720" rIns="91440" bIns="45720" rtlCol="0">
            <a:normAutofit/>
          </a:bodyPr>
          <a:lstStyle>
            <a:lvl1pPr latinLnBrk="0">
              <a:defRPr lang="zh-CN" sz="1200">
                <a:solidFill>
                  <a:schemeClr val="bg1">
                    <a:lumMod val="50000"/>
                  </a:schemeClr>
                </a:solidFill>
              </a:defRPr>
            </a:lvl1pPr>
            <a:lvl2pPr latinLnBrk="0">
              <a:defRPr lang="zh-CN" sz="1050">
                <a:solidFill>
                  <a:schemeClr val="bg1">
                    <a:lumMod val="50000"/>
                  </a:schemeClr>
                </a:solidFill>
              </a:defRPr>
            </a:lvl2pPr>
            <a:lvl3pPr latinLnBrk="0">
              <a:defRPr lang="zh-CN" sz="900">
                <a:solidFill>
                  <a:schemeClr val="bg1">
                    <a:lumMod val="50000"/>
                  </a:schemeClr>
                </a:solidFill>
              </a:defRPr>
            </a:lvl3pPr>
            <a:lvl4pPr latinLnBrk="0">
              <a:defRPr lang="zh-CN" sz="825">
                <a:solidFill>
                  <a:schemeClr val="bg1">
                    <a:lumMod val="50000"/>
                  </a:schemeClr>
                </a:solidFill>
              </a:defRPr>
            </a:lvl4pPr>
            <a:lvl5pPr latinLnBrk="0">
              <a:defRPr lang="zh-CN" sz="825">
                <a:solidFill>
                  <a:schemeClr val="bg1">
                    <a:lumMod val="50000"/>
                  </a:schemeClr>
                </a:solidFill>
              </a:defRPr>
            </a:lvl5pPr>
          </a:lstStyle>
          <a:p>
            <a:pPr marL="0" lvl="0" indent="0">
              <a:lnSpc>
                <a:spcPct val="150000"/>
              </a:lnSpc>
              <a:spcAft>
                <a:spcPts val="900"/>
              </a:spcAft>
              <a:buNone/>
            </a:pPr>
            <a:r>
              <a:rPr lang="zh-CN" altLang="en-US" smtClean="0"/>
              <a:t>单击此处编辑母版文本样式</a:t>
            </a:r>
          </a:p>
          <a:p>
            <a:pPr marL="0" lvl="1" indent="0">
              <a:lnSpc>
                <a:spcPct val="150000"/>
              </a:lnSpc>
              <a:spcAft>
                <a:spcPts val="900"/>
              </a:spcAft>
              <a:buNone/>
            </a:pPr>
            <a:r>
              <a:rPr lang="zh-CN" altLang="en-US" smtClean="0"/>
              <a:t>第二级</a:t>
            </a:r>
          </a:p>
          <a:p>
            <a:pPr marL="0" lvl="2" indent="0">
              <a:lnSpc>
                <a:spcPct val="150000"/>
              </a:lnSpc>
              <a:spcAft>
                <a:spcPts val="900"/>
              </a:spcAft>
              <a:buNone/>
            </a:pPr>
            <a:r>
              <a:rPr lang="zh-CN" altLang="en-US" smtClean="0"/>
              <a:t>第三级</a:t>
            </a:r>
          </a:p>
          <a:p>
            <a:pPr marL="0" lvl="3" indent="0">
              <a:lnSpc>
                <a:spcPct val="150000"/>
              </a:lnSpc>
              <a:spcAft>
                <a:spcPts val="900"/>
              </a:spcAft>
              <a:buNone/>
            </a:pPr>
            <a:r>
              <a:rPr lang="zh-CN" altLang="en-US" smtClean="0"/>
              <a:t>第四级</a:t>
            </a:r>
          </a:p>
          <a:p>
            <a:pPr marL="0" lvl="4" indent="0">
              <a:lnSpc>
                <a:spcPct val="150000"/>
              </a:lnSpc>
              <a:spcAft>
                <a:spcPts val="900"/>
              </a:spcAft>
              <a:buNone/>
            </a:pPr>
            <a:r>
              <a:rPr lang="zh-CN" altLang="en-US" smtClean="0"/>
              <a:t>第五级</a:t>
            </a:r>
            <a:endParaRPr lang="zh-CN"/>
          </a:p>
        </p:txBody>
      </p:sp>
      <p:sp>
        <p:nvSpPr>
          <p:cNvPr id="5" name="文本占位符 4"/>
          <p:cNvSpPr>
            <a:spLocks noGrp="1"/>
          </p:cNvSpPr>
          <p:nvPr>
            <p:ph type="body" sz="quarter" idx="3"/>
          </p:nvPr>
        </p:nvSpPr>
        <p:spPr>
          <a:xfrm>
            <a:off x="4642249" y="1489075"/>
            <a:ext cx="3868340" cy="641350"/>
          </a:xfrm>
        </p:spPr>
        <p:txBody>
          <a:bodyPr anchor="b"/>
          <a:lstStyle>
            <a:lvl1pPr marL="0" indent="0" latinLnBrk="0">
              <a:buNone/>
              <a:defRPr lang="zh-CN" sz="1800" b="1"/>
            </a:lvl1pPr>
            <a:lvl2pPr marL="342900" indent="0" latinLnBrk="0">
              <a:buNone/>
              <a:defRPr lang="zh-CN" sz="1500" b="1"/>
            </a:lvl2pPr>
            <a:lvl3pPr marL="685800" indent="0" latinLnBrk="0">
              <a:buNone/>
              <a:defRPr lang="zh-CN" sz="1350" b="1"/>
            </a:lvl3pPr>
            <a:lvl4pPr marL="1028700" indent="0" latinLnBrk="0">
              <a:buNone/>
              <a:defRPr lang="zh-CN" sz="1200" b="1"/>
            </a:lvl4pPr>
            <a:lvl5pPr marL="1371600" indent="0" latinLnBrk="0">
              <a:buNone/>
              <a:defRPr lang="zh-CN" sz="1200" b="1"/>
            </a:lvl5pPr>
            <a:lvl6pPr marL="1714500" indent="0" latinLnBrk="0">
              <a:buNone/>
              <a:defRPr lang="zh-CN" sz="1200" b="1"/>
            </a:lvl6pPr>
            <a:lvl7pPr marL="2057400" indent="0" latinLnBrk="0">
              <a:buNone/>
              <a:defRPr lang="zh-CN" sz="1200" b="1"/>
            </a:lvl7pPr>
            <a:lvl8pPr marL="2400300" indent="0" latinLnBrk="0">
              <a:buNone/>
              <a:defRPr lang="zh-CN" sz="1200" b="1"/>
            </a:lvl8pPr>
            <a:lvl9pPr marL="2743200" indent="0" latinLnBrk="0">
              <a:buNone/>
              <a:defRPr lang="zh-CN" sz="1200" b="1"/>
            </a:lvl9pPr>
          </a:lstStyle>
          <a:p>
            <a:pPr lvl="0"/>
            <a:r>
              <a:rPr lang="zh-CN" altLang="en-US" smtClean="0"/>
              <a:t>单击此处编辑母版文本样式</a:t>
            </a:r>
          </a:p>
        </p:txBody>
      </p:sp>
      <p:sp>
        <p:nvSpPr>
          <p:cNvPr id="6" name="内容占位符 5"/>
          <p:cNvSpPr>
            <a:spLocks noGrp="1"/>
          </p:cNvSpPr>
          <p:nvPr>
            <p:ph sz="quarter" idx="4"/>
          </p:nvPr>
        </p:nvSpPr>
        <p:spPr>
          <a:xfrm>
            <a:off x="4642249" y="2193929"/>
            <a:ext cx="3868340" cy="3978275"/>
          </a:xfrm>
        </p:spPr>
        <p:txBody>
          <a:bodyPr vert="horz" lIns="91440" tIns="45720" rIns="91440" bIns="45720" rtlCol="0">
            <a:normAutofit/>
          </a:bodyPr>
          <a:lstStyle>
            <a:lvl1pPr latinLnBrk="0">
              <a:defRPr lang="zh-CN" sz="1200">
                <a:solidFill>
                  <a:schemeClr val="bg1">
                    <a:lumMod val="50000"/>
                  </a:schemeClr>
                </a:solidFill>
              </a:defRPr>
            </a:lvl1pPr>
            <a:lvl2pPr latinLnBrk="0">
              <a:defRPr lang="zh-CN" sz="1050">
                <a:solidFill>
                  <a:schemeClr val="bg1">
                    <a:lumMod val="50000"/>
                  </a:schemeClr>
                </a:solidFill>
              </a:defRPr>
            </a:lvl2pPr>
            <a:lvl3pPr latinLnBrk="0">
              <a:defRPr lang="zh-CN" sz="900">
                <a:solidFill>
                  <a:schemeClr val="bg1">
                    <a:lumMod val="50000"/>
                  </a:schemeClr>
                </a:solidFill>
              </a:defRPr>
            </a:lvl3pPr>
            <a:lvl4pPr latinLnBrk="0">
              <a:defRPr lang="zh-CN" sz="825">
                <a:solidFill>
                  <a:schemeClr val="bg1">
                    <a:lumMod val="50000"/>
                  </a:schemeClr>
                </a:solidFill>
              </a:defRPr>
            </a:lvl4pPr>
            <a:lvl5pPr latinLnBrk="0">
              <a:defRPr lang="zh-CN" sz="825">
                <a:solidFill>
                  <a:schemeClr val="bg1">
                    <a:lumMod val="50000"/>
                  </a:schemeClr>
                </a:solidFill>
              </a:defRPr>
            </a:lvl5pPr>
          </a:lstStyle>
          <a:p>
            <a:pPr marL="0" lvl="0" indent="0">
              <a:lnSpc>
                <a:spcPct val="150000"/>
              </a:lnSpc>
              <a:spcAft>
                <a:spcPts val="900"/>
              </a:spcAft>
              <a:buNone/>
            </a:pPr>
            <a:r>
              <a:rPr lang="zh-CN" altLang="en-US" smtClean="0"/>
              <a:t>单击此处编辑母版文本样式</a:t>
            </a:r>
          </a:p>
          <a:p>
            <a:pPr marL="0" lvl="1" indent="0">
              <a:lnSpc>
                <a:spcPct val="150000"/>
              </a:lnSpc>
              <a:spcAft>
                <a:spcPts val="900"/>
              </a:spcAft>
              <a:buNone/>
            </a:pPr>
            <a:r>
              <a:rPr lang="zh-CN" altLang="en-US" smtClean="0"/>
              <a:t>第二级</a:t>
            </a:r>
          </a:p>
          <a:p>
            <a:pPr marL="0" lvl="2" indent="0">
              <a:lnSpc>
                <a:spcPct val="150000"/>
              </a:lnSpc>
              <a:spcAft>
                <a:spcPts val="900"/>
              </a:spcAft>
              <a:buNone/>
            </a:pPr>
            <a:r>
              <a:rPr lang="zh-CN" altLang="en-US" smtClean="0"/>
              <a:t>第三级</a:t>
            </a:r>
          </a:p>
          <a:p>
            <a:pPr marL="0" lvl="3" indent="0">
              <a:lnSpc>
                <a:spcPct val="150000"/>
              </a:lnSpc>
              <a:spcAft>
                <a:spcPts val="900"/>
              </a:spcAft>
              <a:buNone/>
            </a:pPr>
            <a:r>
              <a:rPr lang="zh-CN" altLang="en-US" smtClean="0"/>
              <a:t>第四级</a:t>
            </a:r>
          </a:p>
          <a:p>
            <a:pPr marL="0" lvl="4" indent="0">
              <a:lnSpc>
                <a:spcPct val="150000"/>
              </a:lnSpc>
              <a:spcAft>
                <a:spcPts val="900"/>
              </a:spcAft>
              <a:buNone/>
            </a:pPr>
            <a:r>
              <a:rPr lang="zh-CN" altLang="en-US" smtClean="0"/>
              <a:t>第五级</a:t>
            </a:r>
            <a:endParaRPr lang="zh-CN"/>
          </a:p>
        </p:txBody>
      </p:sp>
      <p:sp>
        <p:nvSpPr>
          <p:cNvPr id="7" name="日期占位符 6"/>
          <p:cNvSpPr>
            <a:spLocks noGrp="1"/>
          </p:cNvSpPr>
          <p:nvPr>
            <p:ph type="dt" sz="half" idx="10"/>
          </p:nvPr>
        </p:nvSpPr>
        <p:spPr/>
        <p:txBody>
          <a:bodyPr/>
          <a:lstStyle/>
          <a:p>
            <a:fld id="{3C9880FA-5171-4A39-AF5D-47C291197328}" type="datetime1">
              <a:rPr lang="zh-CN" altLang="en-US" smtClean="0"/>
              <a:pPr/>
              <a:t>2019/5/8</a:t>
            </a:fld>
            <a:endParaRPr lang="zh-CN"/>
          </a:p>
        </p:txBody>
      </p:sp>
      <p:sp>
        <p:nvSpPr>
          <p:cNvPr id="8" name="页脚占位符 7"/>
          <p:cNvSpPr>
            <a:spLocks noGrp="1"/>
          </p:cNvSpPr>
          <p:nvPr>
            <p:ph type="ftr" sz="quarter" idx="11"/>
          </p:nvPr>
        </p:nvSpPr>
        <p:spPr/>
        <p:txBody>
          <a:bodyPr/>
          <a:lstStyle/>
          <a:p>
            <a:endParaRPr lang="zh-CN"/>
          </a:p>
        </p:txBody>
      </p:sp>
      <p:sp>
        <p:nvSpPr>
          <p:cNvPr id="9" name="幻灯片编号占位符 8"/>
          <p:cNvSpPr>
            <a:spLocks noGrp="1"/>
          </p:cNvSpPr>
          <p:nvPr>
            <p:ph type="sldNum" sz="quarter" idx="12"/>
          </p:nvPr>
        </p:nvSpPr>
        <p:spPr/>
        <p:txBody>
          <a:bodyPr/>
          <a:lstStyle/>
          <a:p>
            <a:fld id="{9860EDB8-5305-433F-BE41-D7A86D811DB3}" type="slidenum">
              <a:rPr/>
              <a:pPr/>
              <a:t>‹#›</a:t>
            </a:fld>
            <a:endParaRPr lang="zh-CN"/>
          </a:p>
        </p:txBody>
      </p:sp>
      <p:sp>
        <p:nvSpPr>
          <p:cNvPr id="11" name="矩形 10"/>
          <p:cNvSpPr/>
          <p:nvPr userDrawn="1"/>
        </p:nvSpPr>
        <p:spPr>
          <a:xfrm>
            <a:off x="0" y="0"/>
            <a:ext cx="9144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矩形 5"/>
          <p:cNvSpPr/>
          <p:nvPr/>
        </p:nvSpPr>
        <p:spPr>
          <a:xfrm>
            <a:off x="0" y="0"/>
            <a:ext cx="9144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 name="标题 1"/>
          <p:cNvSpPr>
            <a:spLocks noGrp="1"/>
          </p:cNvSpPr>
          <p:nvPr>
            <p:ph type="title"/>
          </p:nvPr>
        </p:nvSpPr>
        <p:spPr>
          <a:xfrm>
            <a:off x="457200" y="1"/>
            <a:ext cx="8058150" cy="1228436"/>
          </a:xfrm>
        </p:spPr>
        <p:txBody>
          <a:bodyPr anchor="b">
            <a:normAutofit/>
          </a:bodyPr>
          <a:lstStyle>
            <a:lvl1pPr latinLnBrk="0">
              <a:defRPr lang="zh-CN" sz="2700">
                <a:solidFill>
                  <a:schemeClr val="bg1"/>
                </a:solidFill>
              </a:defRPr>
            </a:lvl1pPr>
          </a:lstStyle>
          <a:p>
            <a:r>
              <a:rPr lang="zh-CN" altLang="en-US" smtClean="0"/>
              <a:t>单击此处编辑母版标题样式</a:t>
            </a:r>
            <a:endParaRPr lang="zh-CN"/>
          </a:p>
        </p:txBody>
      </p:sp>
      <p:sp>
        <p:nvSpPr>
          <p:cNvPr id="3" name="日期占位符 2"/>
          <p:cNvSpPr>
            <a:spLocks noGrp="1"/>
          </p:cNvSpPr>
          <p:nvPr>
            <p:ph type="dt" sz="half" idx="10"/>
          </p:nvPr>
        </p:nvSpPr>
        <p:spPr/>
        <p:txBody>
          <a:bodyPr/>
          <a:lstStyle/>
          <a:p>
            <a:fld id="{3DC36689-CE0F-40A1-8882-A72448F170E6}" type="datetime1">
              <a:rPr lang="zh-CN" altLang="en-US" smtClean="0"/>
              <a:pPr/>
              <a:t>2019/5/8</a:t>
            </a:fld>
            <a:endParaRPr lang="zh-CN"/>
          </a:p>
        </p:txBody>
      </p:sp>
      <p:sp>
        <p:nvSpPr>
          <p:cNvPr id="4" name="页脚占位符 3"/>
          <p:cNvSpPr>
            <a:spLocks noGrp="1"/>
          </p:cNvSpPr>
          <p:nvPr>
            <p:ph type="ftr" sz="quarter" idx="11"/>
          </p:nvPr>
        </p:nvSpPr>
        <p:spPr/>
        <p:txBody>
          <a:bodyPr/>
          <a:lstStyle/>
          <a:p>
            <a:endParaRPr lang="zh-CN"/>
          </a:p>
        </p:txBody>
      </p:sp>
      <p:sp>
        <p:nvSpPr>
          <p:cNvPr id="5" name="幻灯片编号占位符 4"/>
          <p:cNvSpPr>
            <a:spLocks noGrp="1"/>
          </p:cNvSpPr>
          <p:nvPr>
            <p:ph type="sldNum" sz="quarter" idx="12"/>
          </p:nvPr>
        </p:nvSpPr>
        <p:spPr/>
        <p:txBody>
          <a:bodyPr/>
          <a:lstStyle/>
          <a:p>
            <a:fld id="{9860EDB8-5305-433F-BE41-D7A86D811DB3}" type="slidenum">
              <a:rPr/>
              <a:pPr/>
              <a:t>‹#›</a:t>
            </a:fld>
            <a:endParaRPr lang="zh-CN"/>
          </a:p>
        </p:txBody>
      </p:sp>
      <p:sp>
        <p:nvSpPr>
          <p:cNvPr id="7" name="矩形 6"/>
          <p:cNvSpPr/>
          <p:nvPr userDrawn="1"/>
        </p:nvSpPr>
        <p:spPr>
          <a:xfrm>
            <a:off x="0" y="0"/>
            <a:ext cx="9144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365C826-AA32-420E-B795-ECB2EA522A57}" type="datetime1">
              <a:rPr lang="zh-CN" altLang="en-US" smtClean="0"/>
              <a:pPr/>
              <a:t>2019/5/8</a:t>
            </a:fld>
            <a:endParaRPr lang="zh-CN"/>
          </a:p>
        </p:txBody>
      </p:sp>
      <p:sp>
        <p:nvSpPr>
          <p:cNvPr id="3" name="页脚占位符 2"/>
          <p:cNvSpPr>
            <a:spLocks noGrp="1"/>
          </p:cNvSpPr>
          <p:nvPr>
            <p:ph type="ftr" sz="quarter" idx="11"/>
          </p:nvPr>
        </p:nvSpPr>
        <p:spPr/>
        <p:txBody>
          <a:bodyPr/>
          <a:lstStyle/>
          <a:p>
            <a:endParaRPr lang="zh-CN"/>
          </a:p>
        </p:txBody>
      </p:sp>
      <p:sp>
        <p:nvSpPr>
          <p:cNvPr id="4" name="幻灯片编号占位符 3"/>
          <p:cNvSpPr>
            <a:spLocks noGrp="1"/>
          </p:cNvSpPr>
          <p:nvPr>
            <p:ph type="sldNum" sz="quarter" idx="12"/>
          </p:nvPr>
        </p:nvSpPr>
        <p:spPr/>
        <p:txBody>
          <a:bodyPr/>
          <a:lstStyle/>
          <a:p>
            <a:fld id="{9860EDB8-5305-433F-BE41-D7A86D811DB3}" type="slidenum">
              <a:rPr/>
              <a:pPr/>
              <a:t>‹#›</a:t>
            </a:fld>
            <a:endParaRPr lang="zh-CN"/>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题注">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latinLnBrk="0">
              <a:defRPr lang="zh-CN" sz="2400"/>
            </a:lvl1pPr>
          </a:lstStyle>
          <a:p>
            <a:r>
              <a:rPr lang="zh-CN" altLang="en-US" smtClean="0"/>
              <a:t>单击此处编辑母版标题样式</a:t>
            </a:r>
            <a:endParaRPr lang="zh-CN"/>
          </a:p>
        </p:txBody>
      </p:sp>
      <p:sp>
        <p:nvSpPr>
          <p:cNvPr id="3" name="内容占位符 2"/>
          <p:cNvSpPr>
            <a:spLocks noGrp="1"/>
          </p:cNvSpPr>
          <p:nvPr>
            <p:ph idx="1"/>
          </p:nvPr>
        </p:nvSpPr>
        <p:spPr>
          <a:xfrm>
            <a:off x="3887391" y="987430"/>
            <a:ext cx="4629150" cy="4873625"/>
          </a:xfrm>
        </p:spPr>
        <p:txBody>
          <a:bodyPr vert="horz" lIns="91440" tIns="45720" rIns="91440" bIns="45720" rtlCol="0">
            <a:normAutofit/>
          </a:bodyPr>
          <a:lstStyle>
            <a:lvl1pPr latinLnBrk="0">
              <a:defRPr lang="zh-CN" sz="1200">
                <a:solidFill>
                  <a:schemeClr val="bg1">
                    <a:lumMod val="50000"/>
                  </a:schemeClr>
                </a:solidFill>
              </a:defRPr>
            </a:lvl1pPr>
            <a:lvl2pPr latinLnBrk="0">
              <a:defRPr lang="zh-CN" sz="1050">
                <a:solidFill>
                  <a:schemeClr val="bg1">
                    <a:lumMod val="50000"/>
                  </a:schemeClr>
                </a:solidFill>
              </a:defRPr>
            </a:lvl2pPr>
            <a:lvl3pPr latinLnBrk="0">
              <a:defRPr lang="zh-CN" sz="900">
                <a:solidFill>
                  <a:schemeClr val="bg1">
                    <a:lumMod val="50000"/>
                  </a:schemeClr>
                </a:solidFill>
              </a:defRPr>
            </a:lvl3pPr>
            <a:lvl4pPr latinLnBrk="0">
              <a:defRPr lang="zh-CN" sz="825">
                <a:solidFill>
                  <a:schemeClr val="bg1">
                    <a:lumMod val="50000"/>
                  </a:schemeClr>
                </a:solidFill>
              </a:defRPr>
            </a:lvl4pPr>
            <a:lvl5pPr latinLnBrk="0">
              <a:defRPr lang="zh-CN" sz="825">
                <a:solidFill>
                  <a:schemeClr val="bg1">
                    <a:lumMod val="50000"/>
                  </a:schemeClr>
                </a:solidFill>
              </a:defRPr>
            </a:lvl5pPr>
          </a:lstStyle>
          <a:p>
            <a:pPr marL="0" lvl="0" indent="0">
              <a:lnSpc>
                <a:spcPct val="150000"/>
              </a:lnSpc>
              <a:spcAft>
                <a:spcPts val="900"/>
              </a:spcAft>
              <a:buNone/>
            </a:pPr>
            <a:r>
              <a:rPr lang="zh-CN" altLang="en-US" smtClean="0"/>
              <a:t>单击此处编辑母版文本样式</a:t>
            </a:r>
          </a:p>
          <a:p>
            <a:pPr marL="0" lvl="1" indent="0">
              <a:lnSpc>
                <a:spcPct val="150000"/>
              </a:lnSpc>
              <a:spcAft>
                <a:spcPts val="900"/>
              </a:spcAft>
              <a:buNone/>
            </a:pPr>
            <a:r>
              <a:rPr lang="zh-CN" altLang="en-US" smtClean="0"/>
              <a:t>第二级</a:t>
            </a:r>
          </a:p>
          <a:p>
            <a:pPr marL="0" lvl="2" indent="0">
              <a:lnSpc>
                <a:spcPct val="150000"/>
              </a:lnSpc>
              <a:spcAft>
                <a:spcPts val="900"/>
              </a:spcAft>
              <a:buNone/>
            </a:pPr>
            <a:r>
              <a:rPr lang="zh-CN" altLang="en-US" smtClean="0"/>
              <a:t>第三级</a:t>
            </a:r>
          </a:p>
          <a:p>
            <a:pPr marL="0" lvl="3" indent="0">
              <a:lnSpc>
                <a:spcPct val="150000"/>
              </a:lnSpc>
              <a:spcAft>
                <a:spcPts val="900"/>
              </a:spcAft>
              <a:buNone/>
            </a:pPr>
            <a:r>
              <a:rPr lang="zh-CN" altLang="en-US" smtClean="0"/>
              <a:t>第四级</a:t>
            </a:r>
          </a:p>
          <a:p>
            <a:pPr marL="0" lvl="4" indent="0">
              <a:lnSpc>
                <a:spcPct val="150000"/>
              </a:lnSpc>
              <a:spcAft>
                <a:spcPts val="900"/>
              </a:spcAft>
              <a:buNone/>
            </a:pPr>
            <a:r>
              <a:rPr lang="zh-CN" altLang="en-US" smtClean="0"/>
              <a:t>第五级</a:t>
            </a:r>
            <a:endParaRPr lang="zh-CN"/>
          </a:p>
        </p:txBody>
      </p:sp>
      <p:sp>
        <p:nvSpPr>
          <p:cNvPr id="4" name="文本占位符 3"/>
          <p:cNvSpPr>
            <a:spLocks noGrp="1"/>
          </p:cNvSpPr>
          <p:nvPr>
            <p:ph type="body" sz="half" idx="2"/>
          </p:nvPr>
        </p:nvSpPr>
        <p:spPr>
          <a:xfrm>
            <a:off x="629841" y="2101850"/>
            <a:ext cx="2949178" cy="3759200"/>
          </a:xfrm>
        </p:spPr>
        <p:txBody>
          <a:bodyPr/>
          <a:lstStyle>
            <a:lvl1pPr marL="0" indent="0" latinLnBrk="0">
              <a:buNone/>
              <a:defRPr lang="zh-CN" sz="1200"/>
            </a:lvl1pPr>
            <a:lvl2pPr marL="342900" indent="0" latinLnBrk="0">
              <a:buNone/>
              <a:defRPr lang="zh-CN" sz="1050"/>
            </a:lvl2pPr>
            <a:lvl3pPr marL="685800" indent="0" latinLnBrk="0">
              <a:buNone/>
              <a:defRPr lang="zh-CN" sz="900"/>
            </a:lvl3pPr>
            <a:lvl4pPr marL="1028700" indent="0" latinLnBrk="0">
              <a:buNone/>
              <a:defRPr lang="zh-CN" sz="750"/>
            </a:lvl4pPr>
            <a:lvl5pPr marL="1371600" indent="0" latinLnBrk="0">
              <a:buNone/>
              <a:defRPr lang="zh-CN" sz="750"/>
            </a:lvl5pPr>
            <a:lvl6pPr marL="1714500" indent="0" latinLnBrk="0">
              <a:buNone/>
              <a:defRPr lang="zh-CN" sz="750"/>
            </a:lvl6pPr>
            <a:lvl7pPr marL="2057400" indent="0" latinLnBrk="0">
              <a:buNone/>
              <a:defRPr lang="zh-CN" sz="750"/>
            </a:lvl7pPr>
            <a:lvl8pPr marL="2400300" indent="0" latinLnBrk="0">
              <a:buNone/>
              <a:defRPr lang="zh-CN" sz="750"/>
            </a:lvl8pPr>
            <a:lvl9pPr marL="2743200" indent="0" latinLnBrk="0">
              <a:buNone/>
              <a:defRPr lang="zh-CN" sz="75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B3557EE9-7CD2-42DB-AAB7-4DC8BAD9B500}" type="datetime1">
              <a:rPr lang="zh-CN" altLang="en-US" smtClean="0"/>
              <a:pPr/>
              <a:t>2019/5/8</a:t>
            </a:fld>
            <a:endParaRPr lang="zh-CN"/>
          </a:p>
        </p:txBody>
      </p:sp>
      <p:sp>
        <p:nvSpPr>
          <p:cNvPr id="6" name="页脚占位符 5"/>
          <p:cNvSpPr>
            <a:spLocks noGrp="1"/>
          </p:cNvSpPr>
          <p:nvPr>
            <p:ph type="ftr" sz="quarter" idx="11"/>
          </p:nvPr>
        </p:nvSpPr>
        <p:spPr/>
        <p:txBody>
          <a:bodyPr/>
          <a:lstStyle/>
          <a:p>
            <a:endParaRPr lang="zh-CN"/>
          </a:p>
        </p:txBody>
      </p:sp>
      <p:sp>
        <p:nvSpPr>
          <p:cNvPr id="7" name="幻灯片编号占位符 6"/>
          <p:cNvSpPr>
            <a:spLocks noGrp="1"/>
          </p:cNvSpPr>
          <p:nvPr>
            <p:ph type="sldNum" sz="quarter" idx="12"/>
          </p:nvPr>
        </p:nvSpPr>
        <p:spPr/>
        <p:txBody>
          <a:bodyPr/>
          <a:lstStyle/>
          <a:p>
            <a:fld id="{9860EDB8-5305-433F-BE41-D7A86D811DB3}" type="slidenum">
              <a:rPr/>
              <a:pPr/>
              <a:t>‹#›</a:t>
            </a:fld>
            <a:endParaRPr lang="zh-CN"/>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3.xml"/><Relationship Id="rId18" Type="http://schemas.openxmlformats.org/officeDocument/2006/relationships/tags" Target="../tags/tag5.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tags" Target="../tags/tag4.xml"/><Relationship Id="rId2" Type="http://schemas.openxmlformats.org/officeDocument/2006/relationships/slideLayout" Target="../slideLayouts/slideLayout25.xml"/><Relationship Id="rId16" Type="http://schemas.openxmlformats.org/officeDocument/2006/relationships/tags" Target="../tags/tag3.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5" Type="http://schemas.openxmlformats.org/officeDocument/2006/relationships/tags" Target="../tags/tag2.xml"/><Relationship Id="rId10" Type="http://schemas.openxmlformats.org/officeDocument/2006/relationships/slideLayout" Target="../slideLayouts/slideLayout33.xml"/><Relationship Id="rId19" Type="http://schemas.openxmlformats.org/officeDocument/2006/relationships/tags" Target="../tags/tag6.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tags" Target="../tags/tag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zh-CN" dirty="0"/>
              <a:t>单击此处编辑母版标题样式</a:t>
            </a:r>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dirty="0"/>
              <a:t>单击此处编辑母版文本样式</a:t>
            </a:r>
          </a:p>
          <a:p>
            <a:pPr lvl="1"/>
            <a:r>
              <a:rPr lang="zh-CN" dirty="0"/>
              <a:t>第二级</a:t>
            </a:r>
          </a:p>
          <a:p>
            <a:pPr lvl="2"/>
            <a:r>
              <a:rPr lang="zh-CN" dirty="0"/>
              <a:t>第三级</a:t>
            </a:r>
          </a:p>
          <a:p>
            <a:pPr lvl="3"/>
            <a:r>
              <a:rPr lang="zh-CN" dirty="0"/>
              <a:t>第四级</a:t>
            </a:r>
          </a:p>
          <a:p>
            <a:pPr lvl="4"/>
            <a:r>
              <a:rPr lang="zh-CN" dirty="0"/>
              <a:t>第五级</a:t>
            </a:r>
          </a:p>
        </p:txBody>
      </p:sp>
      <p:sp>
        <p:nvSpPr>
          <p:cNvPr id="4" name="日期占位符 3"/>
          <p:cNvSpPr>
            <a:spLocks noGrp="1"/>
          </p:cNvSpPr>
          <p:nvPr>
            <p:ph type="dt" sz="half" idx="2"/>
          </p:nvPr>
        </p:nvSpPr>
        <p:spPr>
          <a:xfrm>
            <a:off x="628650" y="6356355"/>
            <a:ext cx="2457450" cy="365125"/>
          </a:xfrm>
          <a:prstGeom prst="rect">
            <a:avLst/>
          </a:prstGeom>
        </p:spPr>
        <p:txBody>
          <a:bodyPr vert="horz" lIns="91440" tIns="45720" rIns="91440" bIns="45720" rtlCol="0" anchor="ctr"/>
          <a:lstStyle>
            <a:lvl1pPr algn="l" latinLnBrk="0">
              <a:defRPr lang="zh-CN" sz="900">
                <a:solidFill>
                  <a:schemeClr val="tx1">
                    <a:tint val="75000"/>
                  </a:schemeClr>
                </a:solidFill>
                <a:latin typeface="Microsoft YaHei UI" panose="020B0503020204020204" pitchFamily="34" charset="-122"/>
                <a:ea typeface="Microsoft YaHei UI" panose="020B0503020204020204" pitchFamily="34" charset="-122"/>
              </a:defRPr>
            </a:lvl1pPr>
          </a:lstStyle>
          <a:p>
            <a:fld id="{82361750-C20D-422B-B287-775F75795118}" type="datetime1">
              <a:rPr lang="zh-CN" altLang="en-US" smtClean="0"/>
              <a:pPr/>
              <a:t>2019/5/8</a:t>
            </a:fld>
            <a:endParaRPr lang="zh-CN" altLang="en-US"/>
          </a:p>
        </p:txBody>
      </p:sp>
      <p:sp>
        <p:nvSpPr>
          <p:cNvPr id="5" name="页脚占位符 4"/>
          <p:cNvSpPr>
            <a:spLocks noGrp="1"/>
          </p:cNvSpPr>
          <p:nvPr>
            <p:ph type="ftr" sz="quarter" idx="3"/>
          </p:nvPr>
        </p:nvSpPr>
        <p:spPr>
          <a:xfrm>
            <a:off x="3486150" y="6356355"/>
            <a:ext cx="2171700" cy="365125"/>
          </a:xfrm>
          <a:prstGeom prst="rect">
            <a:avLst/>
          </a:prstGeom>
        </p:spPr>
        <p:txBody>
          <a:bodyPr vert="horz" lIns="91440" tIns="45720" rIns="91440" bIns="45720" rtlCol="0" anchor="ctr"/>
          <a:lstStyle>
            <a:lvl1pPr algn="ctr" latinLnBrk="0">
              <a:defRPr lang="zh-CN" sz="900">
                <a:solidFill>
                  <a:schemeClr val="tx1">
                    <a:tint val="75000"/>
                  </a:schemeClr>
                </a:solidFill>
                <a:latin typeface="Microsoft YaHei UI" panose="020B0503020204020204" pitchFamily="34" charset="-122"/>
                <a:ea typeface="Microsoft YaHei UI" panose="020B0503020204020204" pitchFamily="34" charset="-122"/>
              </a:defRPr>
            </a:lvl1pPr>
          </a:lstStyle>
          <a:p>
            <a:endParaRPr lang="zh-CN" altLang="en-US"/>
          </a:p>
        </p:txBody>
      </p:sp>
      <p:sp>
        <p:nvSpPr>
          <p:cNvPr id="6" name="幻灯片编号占位符 5"/>
          <p:cNvSpPr>
            <a:spLocks noGrp="1"/>
          </p:cNvSpPr>
          <p:nvPr>
            <p:ph type="sldNum" sz="quarter" idx="4"/>
          </p:nvPr>
        </p:nvSpPr>
        <p:spPr>
          <a:xfrm>
            <a:off x="6057900" y="6356355"/>
            <a:ext cx="2457450" cy="365125"/>
          </a:xfrm>
          <a:prstGeom prst="rect">
            <a:avLst/>
          </a:prstGeom>
        </p:spPr>
        <p:txBody>
          <a:bodyPr vert="horz" lIns="91440" tIns="45720" rIns="91440" bIns="45720" rtlCol="0" anchor="ctr"/>
          <a:lstStyle>
            <a:lvl1pPr algn="r" latinLnBrk="0">
              <a:defRPr lang="zh-CN" sz="900">
                <a:solidFill>
                  <a:schemeClr val="tx1">
                    <a:tint val="75000"/>
                  </a:schemeClr>
                </a:solidFill>
                <a:latin typeface="Microsoft YaHei UI" panose="020B0503020204020204" pitchFamily="34" charset="-122"/>
                <a:ea typeface="Microsoft YaHei UI" panose="020B0503020204020204" pitchFamily="34" charset="-122"/>
              </a:defRPr>
            </a:lvl1pPr>
          </a:lstStyle>
          <a:p>
            <a:fld id="{9860EDB8-5305-433F-BE41-D7A86D811DB3}" type="slidenum">
              <a:rPr lang="en-US" altLang="zh-CN" smtClean="0"/>
              <a:pPr/>
              <a:t>‹#›</a:t>
            </a:fld>
            <a:endParaRPr lang="en-US" alt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par>
    </p:tnLst>
  </p:timing>
  <p:hf hdr="0" ftr="0" dt="0"/>
  <p:txStyles>
    <p:titleStyle>
      <a:lvl1pPr algn="l" defTabSz="685800" rtl="0" eaLnBrk="1" latinLnBrk="0" hangingPunct="1">
        <a:spcBef>
          <a:spcPct val="0"/>
        </a:spcBef>
        <a:buNone/>
        <a:defRPr lang="zh-CN" sz="3300" kern="1200">
          <a:solidFill>
            <a:schemeClr val="tx1"/>
          </a:solidFill>
          <a:latin typeface="Microsoft YaHei UI" panose="020B0503020204020204" pitchFamily="34" charset="-122"/>
          <a:ea typeface="Microsoft YaHei UI" panose="020B0503020204020204" pitchFamily="34" charset="-122"/>
          <a:cs typeface="+mj-cs"/>
        </a:defRPr>
      </a:lvl1pPr>
    </p:titleStyle>
    <p:bodyStyle>
      <a:lvl1pPr marL="171450" indent="-171450" algn="l" defTabSz="685800" rtl="0" eaLnBrk="1" latinLnBrk="0" hangingPunct="1">
        <a:lnSpc>
          <a:spcPct val="140000"/>
        </a:lnSpc>
        <a:spcBef>
          <a:spcPct val="30000"/>
        </a:spcBef>
        <a:buFont typeface="Arial" panose="020B0604020202020204" pitchFamily="34" charset="0"/>
        <a:buChar char="•"/>
        <a:defRPr lang="zh-CN" sz="2400" kern="1200">
          <a:solidFill>
            <a:schemeClr val="tx1"/>
          </a:solidFill>
          <a:latin typeface="Microsoft YaHei UI" panose="020B0503020204020204" pitchFamily="34" charset="-122"/>
          <a:ea typeface="Microsoft YaHei UI" panose="020B0503020204020204" pitchFamily="34" charset="-122"/>
          <a:cs typeface="+mn-cs"/>
        </a:defRPr>
      </a:lvl1pPr>
      <a:lvl2pPr marL="514350" indent="-171450" algn="l" defTabSz="685800" rtl="0" eaLnBrk="1" latinLnBrk="0" hangingPunct="1">
        <a:lnSpc>
          <a:spcPct val="140000"/>
        </a:lnSpc>
        <a:spcBef>
          <a:spcPct val="30000"/>
        </a:spcBef>
        <a:buFont typeface="Arial" panose="020B0604020202020204" pitchFamily="34" charset="0"/>
        <a:buChar char="•"/>
        <a:defRPr lang="zh-CN" sz="2000" kern="1200">
          <a:solidFill>
            <a:schemeClr val="tx1"/>
          </a:solidFill>
          <a:latin typeface="Microsoft YaHei UI" panose="020B0503020204020204" pitchFamily="34" charset="-122"/>
          <a:ea typeface="Microsoft YaHei UI" panose="020B0503020204020204" pitchFamily="34" charset="-122"/>
          <a:cs typeface="+mn-cs"/>
        </a:defRPr>
      </a:lvl2pPr>
      <a:lvl3pPr marL="857250" indent="-171450" algn="l" defTabSz="685800" rtl="0" eaLnBrk="1" latinLnBrk="0" hangingPunct="1">
        <a:lnSpc>
          <a:spcPct val="140000"/>
        </a:lnSpc>
        <a:spcBef>
          <a:spcPct val="30000"/>
        </a:spcBef>
        <a:buFont typeface="Arial" panose="020B0604020202020204" pitchFamily="34" charset="0"/>
        <a:buChar char="•"/>
        <a:defRPr lang="zh-CN" sz="1600" kern="1200">
          <a:solidFill>
            <a:schemeClr val="tx1"/>
          </a:solidFill>
          <a:latin typeface="Microsoft YaHei UI" panose="020B0503020204020204" pitchFamily="34" charset="-122"/>
          <a:ea typeface="Microsoft YaHei UI" panose="020B0503020204020204" pitchFamily="34" charset="-122"/>
          <a:cs typeface="+mn-cs"/>
        </a:defRPr>
      </a:lvl3pPr>
      <a:lvl4pPr marL="1200150" indent="-171450" algn="l" defTabSz="685800" rtl="0" eaLnBrk="1" latinLnBrk="0" hangingPunct="1">
        <a:lnSpc>
          <a:spcPct val="140000"/>
        </a:lnSpc>
        <a:spcBef>
          <a:spcPct val="30000"/>
        </a:spcBef>
        <a:buFont typeface="Arial" panose="020B0604020202020204" pitchFamily="34" charset="0"/>
        <a:buChar char="•"/>
        <a:defRPr lang="zh-CN" sz="1400" kern="1200">
          <a:solidFill>
            <a:schemeClr val="tx1"/>
          </a:solidFill>
          <a:latin typeface="Microsoft YaHei UI" panose="020B0503020204020204" pitchFamily="34" charset="-122"/>
          <a:ea typeface="Microsoft YaHei UI" panose="020B0503020204020204" pitchFamily="34" charset="-122"/>
          <a:cs typeface="+mn-cs"/>
        </a:defRPr>
      </a:lvl4pPr>
      <a:lvl5pPr marL="1543050" indent="-171450" algn="l" defTabSz="685800" rtl="0" eaLnBrk="1" latinLnBrk="0" hangingPunct="1">
        <a:lnSpc>
          <a:spcPct val="140000"/>
        </a:lnSpc>
        <a:spcBef>
          <a:spcPct val="30000"/>
        </a:spcBef>
        <a:buFont typeface="Arial" panose="020B0604020202020204" pitchFamily="34" charset="0"/>
        <a:buChar char="•"/>
        <a:defRPr lang="zh-CN" sz="1400" kern="1200">
          <a:solidFill>
            <a:schemeClr val="tx1"/>
          </a:solidFill>
          <a:latin typeface="Microsoft YaHei UI" panose="020B0503020204020204" pitchFamily="34" charset="-122"/>
          <a:ea typeface="Microsoft YaHei UI" panose="020B0503020204020204" pitchFamily="34" charset="-122"/>
          <a:cs typeface="+mn-cs"/>
        </a:defRPr>
      </a:lvl5pPr>
      <a:lvl6pPr marL="1885950" indent="-171450" algn="l" defTabSz="685800" rtl="0" eaLnBrk="1" latinLnBrk="0" hangingPunct="1">
        <a:lnSpc>
          <a:spcPct val="90000"/>
        </a:lnSpc>
        <a:spcBef>
          <a:spcPct val="30000"/>
        </a:spcBef>
        <a:buFont typeface="Arial" panose="020B0604020202020204" pitchFamily="34" charset="0"/>
        <a:buChar char="•"/>
        <a:defRPr lang="zh-CN" sz="1350" kern="1200">
          <a:solidFill>
            <a:schemeClr val="tx1"/>
          </a:solidFill>
          <a:latin typeface="+mn-lt"/>
          <a:ea typeface="+mn-ea"/>
          <a:cs typeface="+mn-cs"/>
        </a:defRPr>
      </a:lvl6pPr>
      <a:lvl7pPr marL="2228850" indent="-171450" algn="l" defTabSz="685800" rtl="0" eaLnBrk="1" latinLnBrk="0" hangingPunct="1">
        <a:lnSpc>
          <a:spcPct val="90000"/>
        </a:lnSpc>
        <a:spcBef>
          <a:spcPct val="30000"/>
        </a:spcBef>
        <a:buFont typeface="Arial" panose="020B0604020202020204" pitchFamily="34" charset="0"/>
        <a:buChar char="•"/>
        <a:defRPr lang="zh-CN" sz="1350" kern="1200">
          <a:solidFill>
            <a:schemeClr val="tx1"/>
          </a:solidFill>
          <a:latin typeface="+mn-lt"/>
          <a:ea typeface="+mn-ea"/>
          <a:cs typeface="+mn-cs"/>
        </a:defRPr>
      </a:lvl7pPr>
      <a:lvl8pPr marL="2571750" indent="-171450" algn="l" defTabSz="685800" rtl="0" eaLnBrk="1" latinLnBrk="0" hangingPunct="1">
        <a:lnSpc>
          <a:spcPct val="90000"/>
        </a:lnSpc>
        <a:spcBef>
          <a:spcPct val="30000"/>
        </a:spcBef>
        <a:buFont typeface="Arial" panose="020B0604020202020204" pitchFamily="34" charset="0"/>
        <a:buChar char="•"/>
        <a:defRPr lang="zh-CN" sz="1350" kern="1200">
          <a:solidFill>
            <a:schemeClr val="tx1"/>
          </a:solidFill>
          <a:latin typeface="+mn-lt"/>
          <a:ea typeface="+mn-ea"/>
          <a:cs typeface="+mn-cs"/>
        </a:defRPr>
      </a:lvl8pPr>
      <a:lvl9pPr marL="2914650" indent="-171450" algn="l" defTabSz="685800" rtl="0" eaLnBrk="1" latinLnBrk="0" hangingPunct="1">
        <a:lnSpc>
          <a:spcPct val="90000"/>
        </a:lnSpc>
        <a:spcBef>
          <a:spcPct val="30000"/>
        </a:spcBef>
        <a:buFont typeface="Arial" panose="020B0604020202020204" pitchFamily="34" charset="0"/>
        <a:buChar char="•"/>
        <a:defRPr lang="zh-CN" sz="1350" kern="1200">
          <a:solidFill>
            <a:schemeClr val="tx1"/>
          </a:solidFill>
          <a:latin typeface="+mn-lt"/>
          <a:ea typeface="+mn-ea"/>
          <a:cs typeface="+mn-cs"/>
        </a:defRPr>
      </a:lvl9pPr>
    </p:bodyStyle>
    <p:otherStyle>
      <a:defPPr>
        <a:defRPr lang="zh-CN"/>
      </a:defPPr>
      <a:lvl1pPr marL="0" algn="l" defTabSz="685800" rtl="0" eaLnBrk="1" latinLnBrk="0" hangingPunct="1">
        <a:defRPr lang="zh-CN" sz="1350" kern="1200">
          <a:solidFill>
            <a:schemeClr val="tx1"/>
          </a:solidFill>
          <a:latin typeface="+mn-lt"/>
          <a:ea typeface="+mn-ea"/>
          <a:cs typeface="+mn-cs"/>
        </a:defRPr>
      </a:lvl1pPr>
      <a:lvl2pPr marL="342900" algn="l" defTabSz="685800" rtl="0" eaLnBrk="1" latinLnBrk="0" hangingPunct="1">
        <a:defRPr lang="zh-CN" sz="1350" kern="1200">
          <a:solidFill>
            <a:schemeClr val="tx1"/>
          </a:solidFill>
          <a:latin typeface="+mn-lt"/>
          <a:ea typeface="+mn-ea"/>
          <a:cs typeface="+mn-cs"/>
        </a:defRPr>
      </a:lvl2pPr>
      <a:lvl3pPr marL="685800" algn="l" defTabSz="685800" rtl="0" eaLnBrk="1" latinLnBrk="0" hangingPunct="1">
        <a:defRPr lang="zh-CN" sz="1350" kern="1200">
          <a:solidFill>
            <a:schemeClr val="tx1"/>
          </a:solidFill>
          <a:latin typeface="+mn-lt"/>
          <a:ea typeface="+mn-ea"/>
          <a:cs typeface="+mn-cs"/>
        </a:defRPr>
      </a:lvl3pPr>
      <a:lvl4pPr marL="1028700" algn="l" defTabSz="685800" rtl="0" eaLnBrk="1" latinLnBrk="0" hangingPunct="1">
        <a:defRPr lang="zh-CN" sz="1350" kern="1200">
          <a:solidFill>
            <a:schemeClr val="tx1"/>
          </a:solidFill>
          <a:latin typeface="+mn-lt"/>
          <a:ea typeface="+mn-ea"/>
          <a:cs typeface="+mn-cs"/>
        </a:defRPr>
      </a:lvl4pPr>
      <a:lvl5pPr marL="1371600" algn="l" defTabSz="685800" rtl="0" eaLnBrk="1" latinLnBrk="0" hangingPunct="1">
        <a:defRPr lang="zh-CN" sz="1350" kern="1200">
          <a:solidFill>
            <a:schemeClr val="tx1"/>
          </a:solidFill>
          <a:latin typeface="+mn-lt"/>
          <a:ea typeface="+mn-ea"/>
          <a:cs typeface="+mn-cs"/>
        </a:defRPr>
      </a:lvl5pPr>
      <a:lvl6pPr marL="1714500" algn="l" defTabSz="685800" rtl="0" eaLnBrk="1" latinLnBrk="0" hangingPunct="1">
        <a:defRPr lang="zh-CN" sz="1350" kern="1200">
          <a:solidFill>
            <a:schemeClr val="tx1"/>
          </a:solidFill>
          <a:latin typeface="+mn-lt"/>
          <a:ea typeface="+mn-ea"/>
          <a:cs typeface="+mn-cs"/>
        </a:defRPr>
      </a:lvl6pPr>
      <a:lvl7pPr marL="2057400" algn="l" defTabSz="685800" rtl="0" eaLnBrk="1" latinLnBrk="0" hangingPunct="1">
        <a:defRPr lang="zh-CN" sz="1350" kern="1200">
          <a:solidFill>
            <a:schemeClr val="tx1"/>
          </a:solidFill>
          <a:latin typeface="+mn-lt"/>
          <a:ea typeface="+mn-ea"/>
          <a:cs typeface="+mn-cs"/>
        </a:defRPr>
      </a:lvl7pPr>
      <a:lvl8pPr marL="2400300" algn="l" defTabSz="685800" rtl="0" eaLnBrk="1" latinLnBrk="0" hangingPunct="1">
        <a:defRPr lang="zh-CN" sz="1350" kern="1200">
          <a:solidFill>
            <a:schemeClr val="tx1"/>
          </a:solidFill>
          <a:latin typeface="+mn-lt"/>
          <a:ea typeface="+mn-ea"/>
          <a:cs typeface="+mn-cs"/>
        </a:defRPr>
      </a:lvl8pPr>
      <a:lvl9pPr marL="2743200" algn="l" defTabSz="685800" rtl="0" eaLnBrk="1" latinLnBrk="0" hangingPunct="1">
        <a:defRPr lang="zh-CN"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255D5B-CCB4-4346-97E3-C40BB790531D}" type="datetime1">
              <a:rPr kumimoji="1" lang="zh-CN" altLang="en-US" smtClean="0"/>
              <a:pPr/>
              <a:t>2019/5/8</a:t>
            </a:fld>
            <a:endParaRPr kumimoji="1" lang="zh-CN" altLang="en-US"/>
          </a:p>
        </p:txBody>
      </p:sp>
      <p:sp>
        <p:nvSpPr>
          <p:cNvPr id="5" name="页脚占位符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B6BE337-6C82-214F-9EA6-558D35415685}" type="slidenum">
              <a:rPr kumimoji="1" lang="zh-CN" altLang="en-US" smtClean="0"/>
              <a:pPr/>
              <a:t>‹#›</a:t>
            </a:fld>
            <a:endParaRPr kumimoji="1" lang="zh-CN" altLang="en-US"/>
          </a:p>
        </p:txBody>
      </p:sp>
      <p:sp>
        <p:nvSpPr>
          <p:cNvPr id="7" name="矩形 6"/>
          <p:cNvSpPr/>
          <p:nvPr/>
        </p:nvSpPr>
        <p:spPr>
          <a:xfrm>
            <a:off x="0" y="0"/>
            <a:ext cx="9144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iming>
    <p:tnLst>
      <p:par>
        <p:cTn id="1" dur="indefinite" restart="never" nodeType="tmRoot"/>
      </p:par>
    </p:tnLst>
  </p:timing>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4"/>
            </p:custDataLst>
          </p:nvPr>
        </p:nvSpPr>
        <p:spPr>
          <a:xfrm>
            <a:off x="502412" y="443230"/>
            <a:ext cx="8139178" cy="441964"/>
          </a:xfrm>
          <a:prstGeom prst="rect">
            <a:avLst/>
          </a:prstGeom>
        </p:spPr>
        <p:txBody>
          <a:bodyPr vert="horz" lIns="90000" tIns="46800" rIns="90000" bIns="46800" rtlCol="0" anchor="t" anchorCtr="0">
            <a:normAutofit/>
          </a:bodyPr>
          <a:lstStyle/>
          <a:p>
            <a:r>
              <a:rPr lang="zh-CN" altLang="en-US" dirty="0"/>
              <a:t>单击此处编辑母版标题样式</a:t>
            </a:r>
          </a:p>
        </p:txBody>
      </p:sp>
      <p:sp>
        <p:nvSpPr>
          <p:cNvPr id="3" name="文本占位符 2"/>
          <p:cNvSpPr>
            <a:spLocks noGrp="1"/>
          </p:cNvSpPr>
          <p:nvPr>
            <p:ph type="body" idx="1"/>
            <p:custDataLst>
              <p:tags r:id="rId15"/>
            </p:custDataLst>
          </p:nvPr>
        </p:nvSpPr>
        <p:spPr>
          <a:xfrm>
            <a:off x="502412" y="952508"/>
            <a:ext cx="8139178" cy="5388907"/>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6"/>
            </p:custDataLst>
          </p:nvPr>
        </p:nvSpPr>
        <p:spPr>
          <a:xfrm>
            <a:off x="659807" y="6349833"/>
            <a:ext cx="2025000" cy="316800"/>
          </a:xfrm>
          <a:prstGeom prst="rect">
            <a:avLst/>
          </a:prstGeom>
        </p:spPr>
        <p:txBody>
          <a:bodyPr vert="horz" lIns="90000" tIns="46800" rIns="90000" bIns="46800" rtlCol="0" anchor="ctr">
            <a:normAutofit/>
          </a:bodyPr>
          <a:lstStyle>
            <a:lvl1pPr algn="l">
              <a:lnSpc>
                <a:spcPct val="120000"/>
              </a:lnSpc>
              <a:defRPr sz="900">
                <a:solidFill>
                  <a:schemeClr val="tx1">
                    <a:tint val="75000"/>
                  </a:schemeClr>
                </a:solidFill>
              </a:defRPr>
            </a:lvl1pPr>
          </a:lstStyle>
          <a:p>
            <a:fld id="{01FB0CFB-1329-422D-A828-11F4C363275D}" type="datetime1">
              <a:rPr lang="zh-CN" altLang="en-US" smtClean="0"/>
              <a:pPr/>
              <a:t>2019/5/8</a:t>
            </a:fld>
            <a:endParaRPr lang="zh-CN" altLang="en-US"/>
          </a:p>
        </p:txBody>
      </p:sp>
      <p:sp>
        <p:nvSpPr>
          <p:cNvPr id="5" name="页脚占位符 4"/>
          <p:cNvSpPr>
            <a:spLocks noGrp="1"/>
          </p:cNvSpPr>
          <p:nvPr>
            <p:ph type="ftr" sz="quarter" idx="3"/>
            <p:custDataLst>
              <p:tags r:id="rId17"/>
            </p:custDataLst>
          </p:nvPr>
        </p:nvSpPr>
        <p:spPr>
          <a:xfrm>
            <a:off x="3087000" y="6349833"/>
            <a:ext cx="2970000" cy="316800"/>
          </a:xfrm>
          <a:prstGeom prst="rect">
            <a:avLst/>
          </a:prstGeom>
        </p:spPr>
        <p:txBody>
          <a:bodyPr vert="horz" lIns="90000" tIns="46800" rIns="90000" bIns="46800" rtlCol="0" anchor="ctr">
            <a:normAutofit/>
          </a:bodyPr>
          <a:lstStyle>
            <a:lvl1pPr algn="ctr">
              <a:lnSpc>
                <a:spcPct val="120000"/>
              </a:lnSpc>
              <a:defRPr sz="9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8"/>
            </p:custDataLst>
          </p:nvPr>
        </p:nvSpPr>
        <p:spPr>
          <a:xfrm>
            <a:off x="6457950" y="6349833"/>
            <a:ext cx="2025000" cy="316800"/>
          </a:xfrm>
          <a:prstGeom prst="rect">
            <a:avLst/>
          </a:prstGeom>
        </p:spPr>
        <p:txBody>
          <a:bodyPr vert="horz" lIns="90000" tIns="46800" rIns="90000" bIns="46800" rtlCol="0" anchor="ctr">
            <a:normAutofit/>
          </a:bodyPr>
          <a:lstStyle>
            <a:lvl1pPr algn="r">
              <a:lnSpc>
                <a:spcPct val="120000"/>
              </a:lnSpc>
              <a:defRPr sz="900">
                <a:solidFill>
                  <a:schemeClr val="tx1">
                    <a:tint val="75000"/>
                  </a:schemeClr>
                </a:solidFill>
              </a:defRPr>
            </a:lvl1pPr>
          </a:lstStyle>
          <a:p>
            <a:fld id="{49AE70B2-8BF9-45C0-BB95-33D1B9D3A854}" type="slidenum">
              <a:rPr lang="zh-CN" altLang="en-US" smtClean="0"/>
              <a:pPr/>
              <a:t>‹#›</a:t>
            </a:fld>
            <a:endParaRPr lang="zh-CN" altLang="en-US" dirty="0"/>
          </a:p>
        </p:txBody>
      </p:sp>
      <p:sp>
        <p:nvSpPr>
          <p:cNvPr id="7" name="KSO_TEMPLATE" hidden="1"/>
          <p:cNvSpPr/>
          <p:nvPr>
            <p:custDataLst>
              <p:tags r:id="rId19"/>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hf hdr="0" ftr="0" dt="0"/>
  <p:txStyles>
    <p:titleStyle>
      <a:lvl1pPr algn="l" defTabSz="685800" rtl="0" eaLnBrk="1" fontAlgn="auto" latinLnBrk="0" hangingPunct="1">
        <a:lnSpc>
          <a:spcPct val="120000"/>
        </a:lnSpc>
        <a:spcBef>
          <a:spcPct val="0"/>
        </a:spcBef>
        <a:buNone/>
        <a:defRPr sz="1800" b="1" u="none" strike="noStrike" kern="1200" cap="none" spc="-200" normalizeH="0">
          <a:solidFill>
            <a:schemeClr val="tx1">
              <a:lumMod val="85000"/>
              <a:lumOff val="15000"/>
            </a:schemeClr>
          </a:solidFill>
          <a:uFillTx/>
          <a:latin typeface="Arial" panose="020B0604020202020204" pitchFamily="34" charset="0"/>
          <a:ea typeface="微软雅黑" panose="020B0503020204020204" charset="-122"/>
          <a:cs typeface="+mj-cs"/>
        </a:defRPr>
      </a:lvl1pPr>
    </p:titleStyle>
    <p:bodyStyle>
      <a:lvl1pPr marL="171450" indent="-171450" algn="l" defTabSz="685800" rtl="0" eaLnBrk="1" fontAlgn="auto" latinLnBrk="0" hangingPunct="1">
        <a:lnSpc>
          <a:spcPct val="120000"/>
        </a:lnSpc>
        <a:spcBef>
          <a:spcPts val="0"/>
        </a:spcBef>
        <a:spcAft>
          <a:spcPts val="1000"/>
        </a:spcAft>
        <a:buFont typeface="Arial" panose="020B0604020202020204" pitchFamily="34" charset="0"/>
        <a:buChar char="•"/>
        <a:defRPr sz="12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1pPr>
      <a:lvl2pPr marL="514350" indent="-171450" algn="l" defTabSz="685800" rtl="0" eaLnBrk="1" fontAlgn="auto" latinLnBrk="0" hangingPunct="1">
        <a:lnSpc>
          <a:spcPct val="120000"/>
        </a:lnSpc>
        <a:spcBef>
          <a:spcPts val="0"/>
        </a:spcBef>
        <a:spcAft>
          <a:spcPts val="1000"/>
        </a:spcAft>
        <a:buFont typeface="Arial" panose="020B0604020202020204" pitchFamily="34" charset="0"/>
        <a:buChar char="•"/>
        <a:tabLst>
          <a:tab pos="1207135" algn="l"/>
        </a:tabLst>
        <a:defRPr sz="12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2pPr>
      <a:lvl3pPr marL="857250" indent="-171450" algn="l" defTabSz="685800" rtl="0" eaLnBrk="1" fontAlgn="auto" latinLnBrk="0" hangingPunct="1">
        <a:lnSpc>
          <a:spcPct val="120000"/>
        </a:lnSpc>
        <a:spcBef>
          <a:spcPts val="0"/>
        </a:spcBef>
        <a:spcAft>
          <a:spcPts val="1000"/>
        </a:spcAft>
        <a:buFont typeface="Arial" panose="020B0604020202020204" pitchFamily="34" charset="0"/>
        <a:buChar char="•"/>
        <a:defRPr sz="12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3pPr>
      <a:lvl4pPr marL="1200150" indent="-171450" algn="l" defTabSz="685800" rtl="0" eaLnBrk="1" fontAlgn="auto" latinLnBrk="0" hangingPunct="1">
        <a:lnSpc>
          <a:spcPct val="120000"/>
        </a:lnSpc>
        <a:spcBef>
          <a:spcPts val="0"/>
        </a:spcBef>
        <a:spcAft>
          <a:spcPts val="1000"/>
        </a:spcAft>
        <a:buFont typeface="Arial" panose="020B0604020202020204" pitchFamily="34" charset="0"/>
        <a:buChar char="•"/>
        <a:defRPr sz="12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4pPr>
      <a:lvl5pPr marL="1543050" indent="-171450" algn="l" defTabSz="685800" rtl="0" eaLnBrk="1" fontAlgn="auto" latinLnBrk="0" hangingPunct="1">
        <a:lnSpc>
          <a:spcPct val="120000"/>
        </a:lnSpc>
        <a:spcBef>
          <a:spcPts val="0"/>
        </a:spcBef>
        <a:spcAft>
          <a:spcPts val="1000"/>
        </a:spcAft>
        <a:buFont typeface="Arial" panose="020B0604020202020204" pitchFamily="34" charset="0"/>
        <a:buChar char="•"/>
        <a:defRPr sz="120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slide" Target="slide3.xml"/><Relationship Id="rId1" Type="http://schemas.openxmlformats.org/officeDocument/2006/relationships/slideLayout" Target="../slideLayouts/slideLayout2.xml"/><Relationship Id="rId6" Type="http://schemas.openxmlformats.org/officeDocument/2006/relationships/slide" Target="slide25.xml"/><Relationship Id="rId5" Type="http://schemas.openxmlformats.org/officeDocument/2006/relationships/slide" Target="slide22.xml"/><Relationship Id="rId4" Type="http://schemas.openxmlformats.org/officeDocument/2006/relationships/slide" Target="slide18.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slide" Target="slide27.xml"/><Relationship Id="rId7" Type="http://schemas.openxmlformats.org/officeDocument/2006/relationships/slide" Target="slide41.xm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slide" Target="slide39.xml"/><Relationship Id="rId5" Type="http://schemas.openxmlformats.org/officeDocument/2006/relationships/slide" Target="slide37.xml"/><Relationship Id="rId4" Type="http://schemas.openxmlformats.org/officeDocument/2006/relationships/slide" Target="slide31.xml"/></Relationships>
</file>

<file path=ppt/slides/_rels/slide27.xml.rels><?xml version="1.0" encoding="UTF-8" standalone="yes"?>
<Relationships xmlns="http://schemas.openxmlformats.org/package/2006/relationships"><Relationship Id="rId3" Type="http://schemas.openxmlformats.org/officeDocument/2006/relationships/hyperlink" Target="https://baike.baidu.com/item/%E6%B7%B1%E5%BA%A6%E4%BC%98%E5%85%88%E9%81%8D%E5%8E%86"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2.tiff"/></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5.xml"/><Relationship Id="rId1" Type="http://schemas.openxmlformats.org/officeDocument/2006/relationships/tags" Target="../tags/tag1101.xml"/><Relationship Id="rId4" Type="http://schemas.openxmlformats.org/officeDocument/2006/relationships/slide" Target="slide2.xml"/></Relationships>
</file>

<file path=ppt/slides/_rels/slide30.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5.xml"/><Relationship Id="rId1" Type="http://schemas.openxmlformats.org/officeDocument/2006/relationships/tags" Target="../tags/tag1102.xml"/></Relationships>
</file>

<file path=ppt/slides/_rels/slide40.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7.tiff"/><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5.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2430160" y="2837519"/>
            <a:ext cx="5635671" cy="846162"/>
          </a:xfrm>
        </p:spPr>
        <p:txBody>
          <a:bodyPr>
            <a:normAutofit/>
          </a:bodyPr>
          <a:lstStyle/>
          <a:p>
            <a:r>
              <a:rPr lang="zh-CN" altLang="en-US" dirty="0" smtClean="0"/>
              <a:t>实验三：</a:t>
            </a:r>
            <a:r>
              <a:rPr lang="zh-CN" altLang="en-US" dirty="0"/>
              <a:t>爱因斯坦棋</a:t>
            </a:r>
            <a:endParaRPr lang="zh-CN" dirty="0">
              <a:latin typeface="Microsoft YaHei UI" panose="020B0503020204020204" pitchFamily="34" charset="-122"/>
              <a:ea typeface="Microsoft YaHei UI" panose="020B0503020204020204" pitchFamily="34" charset="-122"/>
            </a:endParaRPr>
          </a:p>
        </p:txBody>
      </p:sp>
      <p:graphicFrame>
        <p:nvGraphicFramePr>
          <p:cNvPr id="5" name="表格 4"/>
          <p:cNvGraphicFramePr>
            <a:graphicFrameLocks noGrp="1"/>
          </p:cNvGraphicFramePr>
          <p:nvPr/>
        </p:nvGraphicFramePr>
        <p:xfrm>
          <a:off x="855263" y="2666240"/>
          <a:ext cx="1273792" cy="1188720"/>
        </p:xfrm>
        <a:graphic>
          <a:graphicData uri="http://schemas.openxmlformats.org/drawingml/2006/table">
            <a:tbl>
              <a:tblPr firstRow="1" bandRow="1">
                <a:effectLst/>
                <a:tableStyleId>{5940675A-B579-460E-94D1-54222C63F5DA}</a:tableStyleId>
              </a:tblPr>
              <a:tblGrid>
                <a:gridCol w="318448"/>
                <a:gridCol w="318448"/>
                <a:gridCol w="318448"/>
                <a:gridCol w="318448"/>
              </a:tblGrid>
              <a:tr h="223956">
                <a:tc>
                  <a:txBody>
                    <a:bodyPr/>
                    <a:lstStyle/>
                    <a:p>
                      <a:endParaRPr lang="zh-CN" altLang="en-US" dirty="0"/>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noFill/>
                  </a:tcPr>
                </a:tc>
                <a:tc>
                  <a:txBody>
                    <a:bodyPr/>
                    <a:lstStyle/>
                    <a:p>
                      <a:endParaRPr lang="zh-CN" altLang="en-US" dirty="0"/>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noFill/>
                  </a:tcPr>
                </a:tc>
                <a:tc>
                  <a:txBody>
                    <a:bodyPr/>
                    <a:lstStyle/>
                    <a:p>
                      <a:endParaRPr lang="zh-CN" altLang="en-US" dirty="0"/>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noFill/>
                  </a:tcPr>
                </a:tc>
                <a:tc>
                  <a:txBody>
                    <a:bodyPr/>
                    <a:lstStyle/>
                    <a:p>
                      <a:endParaRPr lang="zh-CN" altLang="en-US" dirty="0"/>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noFill/>
                  </a:tcPr>
                </a:tc>
              </a:tr>
              <a:tr h="223956">
                <a:tc>
                  <a:txBody>
                    <a:bodyPr/>
                    <a:lstStyle/>
                    <a:p>
                      <a:endParaRPr lang="zh-CN" altLang="en-US" dirty="0"/>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noFill/>
                  </a:tcPr>
                </a:tc>
                <a:tc>
                  <a:txBody>
                    <a:bodyPr/>
                    <a:lstStyle/>
                    <a:p>
                      <a:endParaRPr lang="zh-CN" altLang="en-US" dirty="0"/>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noFill/>
                  </a:tcPr>
                </a:tc>
                <a:tc>
                  <a:txBody>
                    <a:bodyPr/>
                    <a:lstStyle/>
                    <a:p>
                      <a:endParaRPr lang="zh-CN" altLang="en-US" dirty="0"/>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noFill/>
                  </a:tcPr>
                </a:tc>
                <a:tc>
                  <a:txBody>
                    <a:bodyPr/>
                    <a:lstStyle/>
                    <a:p>
                      <a:endParaRPr lang="zh-CN" altLang="en-US" dirty="0"/>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noFill/>
                  </a:tcPr>
                </a:tc>
              </a:tr>
              <a:tr h="223956">
                <a:tc>
                  <a:txBody>
                    <a:bodyPr/>
                    <a:lstStyle/>
                    <a:p>
                      <a:endParaRPr lang="zh-CN" altLang="en-US" dirty="0"/>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noFill/>
                  </a:tcPr>
                </a:tc>
                <a:tc>
                  <a:txBody>
                    <a:bodyPr/>
                    <a:lstStyle/>
                    <a:p>
                      <a:endParaRPr lang="zh-CN" altLang="en-US" dirty="0"/>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noFill/>
                  </a:tcPr>
                </a:tc>
                <a:tc>
                  <a:txBody>
                    <a:bodyPr/>
                    <a:lstStyle/>
                    <a:p>
                      <a:endParaRPr lang="zh-CN" altLang="en-US" dirty="0"/>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noFill/>
                  </a:tcPr>
                </a:tc>
                <a:tc>
                  <a:txBody>
                    <a:bodyPr/>
                    <a:lstStyle/>
                    <a:p>
                      <a:endParaRPr lang="zh-CN" altLang="en-US" dirty="0"/>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noFill/>
                  </a:tcPr>
                </a:tc>
              </a:tr>
              <a:tr h="223956">
                <a:tc>
                  <a:txBody>
                    <a:bodyPr/>
                    <a:lstStyle/>
                    <a:p>
                      <a:endParaRPr lang="zh-CN" altLang="en-US" dirty="0"/>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noFill/>
                  </a:tcPr>
                </a:tc>
                <a:tc>
                  <a:txBody>
                    <a:bodyPr/>
                    <a:lstStyle/>
                    <a:p>
                      <a:endParaRPr lang="zh-CN" altLang="en-US" dirty="0"/>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noFill/>
                  </a:tcPr>
                </a:tc>
                <a:tc>
                  <a:txBody>
                    <a:bodyPr/>
                    <a:lstStyle/>
                    <a:p>
                      <a:endParaRPr lang="zh-CN" altLang="en-US" dirty="0"/>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noFill/>
                  </a:tcPr>
                </a:tc>
                <a:tc>
                  <a:txBody>
                    <a:bodyPr/>
                    <a:lstStyle/>
                    <a:p>
                      <a:endParaRPr lang="zh-CN" altLang="en-US" dirty="0"/>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noFill/>
                  </a:tcPr>
                </a:tc>
              </a:tr>
            </a:tbl>
          </a:graphicData>
        </a:graphic>
      </p:graphicFrame>
      <p:sp>
        <p:nvSpPr>
          <p:cNvPr id="3" name="灯片编号占位符 2"/>
          <p:cNvSpPr>
            <a:spLocks noGrp="1"/>
          </p:cNvSpPr>
          <p:nvPr>
            <p:ph type="sldNum" sz="quarter" idx="12"/>
          </p:nvPr>
        </p:nvSpPr>
        <p:spPr/>
        <p:txBody>
          <a:bodyPr/>
          <a:lstStyle/>
          <a:p>
            <a:fld id="{9860EDB8-5305-433F-BE41-D7A86D811DB3}" type="slidenum">
              <a:rPr lang="en-US" altLang="zh-CN" smtClean="0"/>
              <a:pPr/>
              <a:t>1</a:t>
            </a:fld>
            <a:endParaRPr lang="zh-CN" altLang="en-US"/>
          </a:p>
        </p:txBody>
      </p:sp>
      <p:sp>
        <p:nvSpPr>
          <p:cNvPr id="4" name="文本框 3"/>
          <p:cNvSpPr txBox="1"/>
          <p:nvPr/>
        </p:nvSpPr>
        <p:spPr>
          <a:xfrm>
            <a:off x="6723185" y="5410200"/>
            <a:ext cx="2016369" cy="646331"/>
          </a:xfrm>
          <a:prstGeom prst="rect">
            <a:avLst/>
          </a:prstGeom>
          <a:noFill/>
        </p:spPr>
        <p:txBody>
          <a:bodyPr wrap="square" rtlCol="0">
            <a:spAutoFit/>
          </a:bodyPr>
          <a:lstStyle/>
          <a:p>
            <a:r>
              <a:rPr lang="zh-CN" altLang="en-US" dirty="0" smtClean="0"/>
              <a:t>助教：    王子成</a:t>
            </a:r>
            <a:endParaRPr lang="en-US" altLang="zh-CN" dirty="0" smtClean="0"/>
          </a:p>
          <a:p>
            <a:r>
              <a:rPr lang="en-US" altLang="zh-CN" dirty="0" smtClean="0"/>
              <a:t>	</a:t>
            </a:r>
            <a:r>
              <a:rPr lang="zh-CN" altLang="en-US" dirty="0" smtClean="0"/>
              <a:t>孙</a:t>
            </a:r>
            <a:r>
              <a:rPr lang="zh-CN" altLang="en-US" dirty="0"/>
              <a:t>锐</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1566" y="567828"/>
            <a:ext cx="4036786" cy="594718"/>
          </a:xfrm>
        </p:spPr>
        <p:txBody>
          <a:bodyPr>
            <a:normAutofit/>
          </a:bodyPr>
          <a:lstStyle/>
          <a:p>
            <a:r>
              <a:rPr lang="zh-CN" altLang="en-US" sz="3200" dirty="0" smtClean="0"/>
              <a:t>客户端代码框架</a:t>
            </a:r>
            <a:endParaRPr altLang="en-US" sz="3200" dirty="0" smtClean="0"/>
          </a:p>
        </p:txBody>
      </p:sp>
      <p:sp>
        <p:nvSpPr>
          <p:cNvPr id="4" name="文本框 3"/>
          <p:cNvSpPr txBox="1"/>
          <p:nvPr/>
        </p:nvSpPr>
        <p:spPr>
          <a:xfrm>
            <a:off x="521566" y="1506853"/>
            <a:ext cx="8158410" cy="461665"/>
          </a:xfrm>
          <a:prstGeom prst="rect">
            <a:avLst/>
          </a:prstGeom>
          <a:noFill/>
        </p:spPr>
        <p:txBody>
          <a:bodyPr wrap="square" rtlCol="0">
            <a:spAutoFit/>
          </a:bodyPr>
          <a:lstStyle/>
          <a:p>
            <a:pPr marL="342900" indent="-342900">
              <a:buFont typeface="Arial" panose="020B0604020202020204" pitchFamily="34" charset="0"/>
              <a:buChar char="•"/>
            </a:pPr>
            <a:r>
              <a:rPr lang="en-US" altLang="zh-CN" sz="2400" dirty="0" smtClean="0">
                <a:latin typeface="微软雅黑" panose="020B0503020204020204" charset="-122"/>
                <a:ea typeface="微软雅黑" panose="020B0503020204020204" charset="-122"/>
              </a:rPr>
              <a:t>Einstein.cpp</a:t>
            </a:r>
            <a:r>
              <a:rPr lang="zh-CN" altLang="en-US" sz="2400" dirty="0" smtClean="0">
                <a:latin typeface="微软雅黑" panose="020B0503020204020204" charset="-122"/>
                <a:ea typeface="微软雅黑" panose="020B0503020204020204" charset="-122"/>
              </a:rPr>
              <a:t>中待实现的函数</a:t>
            </a:r>
          </a:p>
        </p:txBody>
      </p:sp>
      <p:graphicFrame>
        <p:nvGraphicFramePr>
          <p:cNvPr id="3" name="表格 2"/>
          <p:cNvGraphicFramePr>
            <a:graphicFrameLocks noGrp="1"/>
          </p:cNvGraphicFramePr>
          <p:nvPr/>
        </p:nvGraphicFramePr>
        <p:xfrm>
          <a:off x="339160" y="2152095"/>
          <a:ext cx="8523222" cy="2189480"/>
        </p:xfrm>
        <a:graphic>
          <a:graphicData uri="http://schemas.openxmlformats.org/drawingml/2006/table">
            <a:tbl>
              <a:tblPr firstRow="1" bandRow="1">
                <a:tableStyleId>{21E4AEA4-8DFA-4A89-87EB-49C32662AFE0}</a:tableStyleId>
              </a:tblPr>
              <a:tblGrid>
                <a:gridCol w="2183253"/>
                <a:gridCol w="6339969"/>
              </a:tblGrid>
              <a:tr h="333126">
                <a:tc>
                  <a:txBody>
                    <a:bodyPr/>
                    <a:lstStyle/>
                    <a:p>
                      <a:pPr marL="0" marR="0" indent="0" algn="ctr" defTabSz="685800" rtl="0" eaLnBrk="1" fontAlgn="auto" latinLnBrk="0" hangingPunct="1">
                        <a:lnSpc>
                          <a:spcPct val="100000"/>
                        </a:lnSpc>
                        <a:spcBef>
                          <a:spcPts val="0"/>
                        </a:spcBef>
                        <a:spcAft>
                          <a:spcPts val="0"/>
                        </a:spcAft>
                        <a:buClrTx/>
                        <a:buSzTx/>
                        <a:buFontTx/>
                        <a:buNone/>
                        <a:defRPr/>
                      </a:pPr>
                      <a:r>
                        <a:rPr lang="zh-CN" altLang="en-US" sz="1600" dirty="0" smtClean="0"/>
                        <a:t>函数名</a:t>
                      </a:r>
                      <a:endParaRPr lang="zh-CN" altLang="en-US" sz="1600" b="1" i="0" dirty="0">
                        <a:latin typeface="微软雅黑" panose="020B0503020204020204" charset="-122"/>
                        <a:ea typeface="微软雅黑" panose="020B0503020204020204" charset="-122"/>
                        <a:cs typeface="微软雅黑" panose="020B0503020204020204" charset="-122"/>
                      </a:endParaRPr>
                    </a:p>
                  </a:txBody>
                  <a:tcPr anchor="ctr"/>
                </a:tc>
                <a:tc>
                  <a:txBody>
                    <a:bodyPr/>
                    <a:lstStyle/>
                    <a:p>
                      <a:pPr marL="0" marR="0" indent="0" algn="ctr" defTabSz="685800" rtl="0" eaLnBrk="1" fontAlgn="auto" latinLnBrk="0" hangingPunct="1">
                        <a:lnSpc>
                          <a:spcPct val="100000"/>
                        </a:lnSpc>
                        <a:spcBef>
                          <a:spcPts val="0"/>
                        </a:spcBef>
                        <a:spcAft>
                          <a:spcPts val="0"/>
                        </a:spcAft>
                        <a:buClrTx/>
                        <a:buSzTx/>
                        <a:buFontTx/>
                        <a:buNone/>
                        <a:defRPr/>
                      </a:pPr>
                      <a:r>
                        <a:rPr lang="zh-CN" altLang="en-US" sz="1600" dirty="0" smtClean="0"/>
                        <a:t>功能</a:t>
                      </a:r>
                      <a:endParaRPr lang="zh-CN" altLang="en-US" sz="1600" dirty="0" smtClean="0">
                        <a:latin typeface="微软雅黑" panose="020B0503020204020204" charset="-122"/>
                        <a:ea typeface="微软雅黑" panose="020B0503020204020204" charset="-122"/>
                      </a:endParaRPr>
                    </a:p>
                  </a:txBody>
                  <a:tcPr anchor="ctr"/>
                </a:tc>
              </a:tr>
              <a:tr h="370840">
                <a:tc>
                  <a:txBody>
                    <a:bodyPr/>
                    <a:lstStyle/>
                    <a:p>
                      <a:pPr marL="0" marR="0" indent="0" algn="ctr" defTabSz="685800" rtl="0" eaLnBrk="1" fontAlgn="auto" latinLnBrk="0" hangingPunct="1">
                        <a:lnSpc>
                          <a:spcPct val="100000"/>
                        </a:lnSpc>
                        <a:spcBef>
                          <a:spcPts val="0"/>
                        </a:spcBef>
                        <a:spcAft>
                          <a:spcPts val="0"/>
                        </a:spcAft>
                        <a:buClrTx/>
                        <a:buSzTx/>
                        <a:buFontTx/>
                        <a:buNone/>
                        <a:defRPr/>
                      </a:pPr>
                      <a:r>
                        <a:rPr lang="en-US" altLang="zh-CN" sz="1600" kern="1200" dirty="0" smtClean="0">
                          <a:solidFill>
                            <a:srgbClr val="7030A0"/>
                          </a:solidFill>
                          <a:latin typeface="+mn-lt"/>
                          <a:ea typeface="+mn-ea"/>
                          <a:cs typeface="+mn-cs"/>
                        </a:rPr>
                        <a:t>parse</a:t>
                      </a:r>
                      <a:endParaRPr lang="zh-CN" altLang="en-US" sz="1600" kern="1200" dirty="0">
                        <a:solidFill>
                          <a:srgbClr val="7030A0"/>
                        </a:solidFill>
                        <a:latin typeface="+mn-lt"/>
                        <a:ea typeface="+mn-ea"/>
                        <a:cs typeface="+mn-cs"/>
                      </a:endParaRPr>
                    </a:p>
                  </a:txBody>
                  <a:tcPr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1600" kern="1200" dirty="0" smtClean="0">
                          <a:solidFill>
                            <a:srgbClr val="7030A0"/>
                          </a:solidFill>
                          <a:latin typeface="+mn-lt"/>
                          <a:ea typeface="+mn-ea"/>
                          <a:cs typeface="+mn-cs"/>
                        </a:rPr>
                        <a:t>观测接受的</a:t>
                      </a:r>
                      <a:r>
                        <a:rPr lang="en-US" altLang="zh-CN" sz="1600" kern="1200" dirty="0" smtClean="0">
                          <a:solidFill>
                            <a:srgbClr val="7030A0"/>
                          </a:solidFill>
                          <a:latin typeface="+mn-lt"/>
                          <a:ea typeface="+mn-ea"/>
                          <a:cs typeface="+mn-cs"/>
                        </a:rPr>
                        <a:t>string</a:t>
                      </a:r>
                      <a:r>
                        <a:rPr lang="zh-CN" altLang="en-US" sz="1600" kern="1200" dirty="0" smtClean="0">
                          <a:solidFill>
                            <a:srgbClr val="7030A0"/>
                          </a:solidFill>
                          <a:latin typeface="+mn-lt"/>
                          <a:ea typeface="+mn-ea"/>
                          <a:cs typeface="+mn-cs"/>
                        </a:rPr>
                        <a:t>消息，更新棋局变化</a:t>
                      </a:r>
                    </a:p>
                  </a:txBody>
                  <a:tcPr anchor="ctr"/>
                </a:tc>
              </a:tr>
              <a:tr h="370840">
                <a:tc>
                  <a:txBody>
                    <a:bodyPr/>
                    <a:lstStyle/>
                    <a:p>
                      <a:pPr algn="ctr"/>
                      <a:r>
                        <a:rPr lang="en-US" altLang="zh-CN" sz="1600" kern="1200" dirty="0" smtClean="0">
                          <a:solidFill>
                            <a:srgbClr val="7030A0"/>
                          </a:solidFill>
                          <a:latin typeface="+mn-lt"/>
                          <a:ea typeface="+mn-ea"/>
                          <a:cs typeface="+mn-cs"/>
                        </a:rPr>
                        <a:t>handle</a:t>
                      </a:r>
                    </a:p>
                  </a:txBody>
                  <a:tcPr anchor="ctr"/>
                </a:tc>
                <a:tc>
                  <a:txBody>
                    <a:bodyPr/>
                    <a:lstStyle/>
                    <a:p>
                      <a:pPr marL="0" marR="0" indent="0" algn="ctr" defTabSz="685800" rtl="0" eaLnBrk="1" fontAlgn="auto" latinLnBrk="0" hangingPunct="1">
                        <a:lnSpc>
                          <a:spcPct val="100000"/>
                        </a:lnSpc>
                        <a:spcBef>
                          <a:spcPts val="0"/>
                        </a:spcBef>
                        <a:spcAft>
                          <a:spcPts val="0"/>
                        </a:spcAft>
                        <a:buClrTx/>
                        <a:buSzTx/>
                        <a:buFontTx/>
                        <a:buNone/>
                        <a:defRPr/>
                      </a:pPr>
                      <a:r>
                        <a:rPr lang="zh-CN" altLang="en-US" sz="1600" b="0" dirty="0" smtClean="0">
                          <a:solidFill>
                            <a:srgbClr val="7030A0"/>
                          </a:solidFill>
                          <a:latin typeface="+mn-lt"/>
                          <a:ea typeface="+mn-ea"/>
                          <a:cs typeface="+mn-cs"/>
                        </a:rPr>
                        <a:t>处理每一步策略</a:t>
                      </a:r>
                      <a:endParaRPr lang="zh-CN" altLang="en-US" sz="1600" b="0" dirty="0">
                        <a:solidFill>
                          <a:srgbClr val="7030A0"/>
                        </a:solidFill>
                        <a:latin typeface="微软雅黑" panose="020B0503020204020204" charset="-122"/>
                        <a:ea typeface="微软雅黑" panose="020B0503020204020204" charset="-122"/>
                        <a:cs typeface="微软雅黑" panose="020B0503020204020204" charset="-122"/>
                      </a:endParaRPr>
                    </a:p>
                  </a:txBody>
                  <a:tcPr anchor="ctr"/>
                </a:tc>
              </a:tr>
              <a:tr h="370840">
                <a:tc>
                  <a:txBody>
                    <a:bodyPr/>
                    <a:lstStyle/>
                    <a:p>
                      <a:pPr algn="ctr"/>
                      <a:r>
                        <a:rPr lang="en-US" altLang="zh-CN" sz="1600" dirty="0" smtClean="0">
                          <a:solidFill>
                            <a:srgbClr val="7030A0"/>
                          </a:solidFill>
                        </a:rPr>
                        <a:t>logging</a:t>
                      </a:r>
                      <a:endParaRPr lang="en-US" altLang="zh-CN" sz="1600" kern="1200" dirty="0" smtClean="0">
                        <a:solidFill>
                          <a:srgbClr val="7030A0"/>
                        </a:solidFill>
                        <a:latin typeface="+mn-lt"/>
                        <a:ea typeface="+mn-ea"/>
                        <a:cs typeface="+mn-cs"/>
                      </a:endParaRPr>
                    </a:p>
                  </a:txBody>
                  <a:tcPr anchor="ctr"/>
                </a:tc>
                <a:tc>
                  <a:txBody>
                    <a:bodyPr/>
                    <a:lstStyle/>
                    <a:p>
                      <a:pPr marL="0" marR="0" indent="0" algn="ctr" defTabSz="685800" rtl="0" eaLnBrk="1" fontAlgn="auto" latinLnBrk="0" hangingPunct="1">
                        <a:lnSpc>
                          <a:spcPct val="100000"/>
                        </a:lnSpc>
                        <a:spcBef>
                          <a:spcPts val="0"/>
                        </a:spcBef>
                        <a:spcAft>
                          <a:spcPts val="0"/>
                        </a:spcAft>
                        <a:buClrTx/>
                        <a:buSzTx/>
                        <a:buFontTx/>
                        <a:buNone/>
                        <a:defRPr/>
                      </a:pPr>
                      <a:r>
                        <a:rPr lang="zh-CN" altLang="en-US" sz="1600" b="0" dirty="0" smtClean="0">
                          <a:solidFill>
                            <a:srgbClr val="7030A0"/>
                          </a:solidFill>
                          <a:latin typeface="微软雅黑" panose="020B0503020204020204" charset="-122"/>
                          <a:ea typeface="微软雅黑" panose="020B0503020204020204" charset="-122"/>
                          <a:cs typeface="微软雅黑" panose="020B0503020204020204" charset="-122"/>
                        </a:rPr>
                        <a:t>将对战记录依次输出到终端，并存储在</a:t>
                      </a:r>
                      <a:r>
                        <a:rPr lang="en-US" altLang="zh-CN" sz="1600" b="0" dirty="0" smtClean="0">
                          <a:solidFill>
                            <a:srgbClr val="7030A0"/>
                          </a:solidFill>
                          <a:latin typeface="微软雅黑" panose="020B0503020204020204" charset="-122"/>
                          <a:ea typeface="微软雅黑" panose="020B0503020204020204" charset="-122"/>
                          <a:cs typeface="微软雅黑" panose="020B0503020204020204" charset="-122"/>
                        </a:rPr>
                        <a:t>list</a:t>
                      </a:r>
                      <a:r>
                        <a:rPr lang="zh-CN" altLang="en-US" sz="1600" b="0" dirty="0" smtClean="0">
                          <a:solidFill>
                            <a:srgbClr val="7030A0"/>
                          </a:solidFill>
                          <a:latin typeface="微软雅黑" panose="020B0503020204020204" charset="-122"/>
                          <a:ea typeface="微软雅黑" panose="020B0503020204020204" charset="-122"/>
                          <a:cs typeface="微软雅黑" panose="020B0503020204020204" charset="-122"/>
                        </a:rPr>
                        <a:t>容器中</a:t>
                      </a:r>
                      <a:endParaRPr lang="zh-CN" altLang="en-US" sz="1600" b="0" dirty="0">
                        <a:solidFill>
                          <a:srgbClr val="7030A0"/>
                        </a:solidFill>
                        <a:latin typeface="微软雅黑" panose="020B0503020204020204" charset="-122"/>
                        <a:ea typeface="微软雅黑" panose="020B0503020204020204" charset="-122"/>
                        <a:cs typeface="微软雅黑" panose="020B0503020204020204" charset="-122"/>
                      </a:endParaRPr>
                    </a:p>
                  </a:txBody>
                  <a:tcPr anchor="ctr"/>
                </a:tc>
              </a:tr>
              <a:tr h="370840">
                <a:tc>
                  <a:txBody>
                    <a:bodyPr/>
                    <a:lstStyle/>
                    <a:p>
                      <a:pPr marL="0" marR="0" indent="0" algn="ctr" defTabSz="685800" rtl="0" eaLnBrk="1" fontAlgn="auto" latinLnBrk="0" hangingPunct="1">
                        <a:lnSpc>
                          <a:spcPct val="100000"/>
                        </a:lnSpc>
                        <a:spcBef>
                          <a:spcPts val="0"/>
                        </a:spcBef>
                        <a:spcAft>
                          <a:spcPts val="0"/>
                        </a:spcAft>
                        <a:buClrTx/>
                        <a:buSzTx/>
                        <a:buFontTx/>
                        <a:buNone/>
                        <a:defRPr/>
                      </a:pPr>
                      <a:r>
                        <a:rPr lang="en-US" altLang="zh-CN" sz="1600" dirty="0" err="1" smtClean="0">
                          <a:solidFill>
                            <a:srgbClr val="7030A0"/>
                          </a:solidFill>
                        </a:rPr>
                        <a:t>writelog</a:t>
                      </a:r>
                      <a:endParaRPr lang="zh-CN" altLang="en-US" sz="1600" b="0" i="0" dirty="0">
                        <a:solidFill>
                          <a:srgbClr val="7030A0"/>
                        </a:solidFill>
                        <a:latin typeface="微软雅黑" panose="020B0503020204020204" charset="-122"/>
                        <a:ea typeface="微软雅黑" panose="020B0503020204020204" charset="-122"/>
                        <a:cs typeface="微软雅黑" panose="020B0503020204020204" charset="-122"/>
                      </a:endParaRPr>
                    </a:p>
                  </a:txBody>
                  <a:tcPr anchor="ctr"/>
                </a:tc>
                <a:tc>
                  <a:txBody>
                    <a:bodyPr/>
                    <a:lstStyle/>
                    <a:p>
                      <a:pPr algn="ctr"/>
                      <a:r>
                        <a:rPr lang="zh-CN" altLang="en-US" sz="1600" dirty="0" smtClean="0">
                          <a:solidFill>
                            <a:srgbClr val="7030A0"/>
                          </a:solidFill>
                        </a:rPr>
                        <a:t>存储当前棋局信息到</a:t>
                      </a:r>
                      <a:r>
                        <a:rPr lang="en-US" altLang="zh-CN" sz="1600" dirty="0" smtClean="0">
                          <a:solidFill>
                            <a:srgbClr val="7030A0"/>
                          </a:solidFill>
                        </a:rPr>
                        <a:t>txt</a:t>
                      </a:r>
                      <a:r>
                        <a:rPr lang="zh-CN" altLang="en-US" sz="1600" dirty="0" smtClean="0">
                          <a:solidFill>
                            <a:srgbClr val="7030A0"/>
                          </a:solidFill>
                        </a:rPr>
                        <a:t>中，用于复盘</a:t>
                      </a:r>
                      <a:endParaRPr lang="zh-CN" altLang="en-US" sz="1600" b="0" dirty="0">
                        <a:solidFill>
                          <a:srgbClr val="7030A0"/>
                        </a:solidFill>
                        <a:latin typeface="微软雅黑" panose="020B0503020204020204" charset="-122"/>
                        <a:ea typeface="微软雅黑" panose="020B0503020204020204" charset="-122"/>
                        <a:cs typeface="微软雅黑" panose="020B0503020204020204" charset="-122"/>
                      </a:endParaRPr>
                    </a:p>
                  </a:txBody>
                  <a:tcPr anchor="ctr"/>
                </a:tc>
              </a:tr>
              <a:tr h="370840">
                <a:tc>
                  <a:txBody>
                    <a:bodyPr/>
                    <a:lstStyle/>
                    <a:p>
                      <a:pPr algn="ctr"/>
                      <a:r>
                        <a:rPr lang="en-US" altLang="zh-CN" sz="1350" kern="1200" dirty="0" smtClean="0">
                          <a:solidFill>
                            <a:schemeClr val="dk1"/>
                          </a:solidFill>
                          <a:latin typeface="+mn-lt"/>
                          <a:ea typeface="+mn-ea"/>
                          <a:cs typeface="+mn-cs"/>
                        </a:rPr>
                        <a:t>……</a:t>
                      </a:r>
                    </a:p>
                  </a:txBody>
                  <a:tcPr anchor="ctr"/>
                </a:tc>
                <a:tc>
                  <a:txBody>
                    <a:bodyPr/>
                    <a:lstStyle/>
                    <a:p>
                      <a:pPr marL="0" marR="0" indent="0" algn="ctr" defTabSz="685800" rtl="0" eaLnBrk="1" fontAlgn="auto" latinLnBrk="0" hangingPunct="1">
                        <a:lnSpc>
                          <a:spcPct val="100000"/>
                        </a:lnSpc>
                        <a:spcBef>
                          <a:spcPts val="0"/>
                        </a:spcBef>
                        <a:spcAft>
                          <a:spcPts val="0"/>
                        </a:spcAft>
                        <a:buClrTx/>
                        <a:buSzTx/>
                        <a:buFontTx/>
                        <a:buNone/>
                        <a:defRPr/>
                      </a:pPr>
                      <a:r>
                        <a:rPr lang="zh-CN" altLang="en-US" sz="1600" b="0" dirty="0" smtClean="0">
                          <a:solidFill>
                            <a:srgbClr val="C00000"/>
                          </a:solidFill>
                          <a:latin typeface="微软雅黑" panose="020B0503020204020204" charset="-122"/>
                          <a:ea typeface="微软雅黑" panose="020B0503020204020204" charset="-122"/>
                          <a:cs typeface="微软雅黑" panose="020B0503020204020204" charset="-122"/>
                        </a:rPr>
                        <a:t>可自行根据算法设计，构建更多用于策略的函数</a:t>
                      </a:r>
                      <a:endParaRPr lang="zh-CN" altLang="en-US" sz="1600" b="0" dirty="0">
                        <a:solidFill>
                          <a:srgbClr val="C00000"/>
                        </a:solidFill>
                        <a:latin typeface="微软雅黑" panose="020B0503020204020204" charset="-122"/>
                        <a:ea typeface="微软雅黑" panose="020B0503020204020204" charset="-122"/>
                        <a:cs typeface="微软雅黑" panose="020B0503020204020204" charset="-122"/>
                      </a:endParaRPr>
                    </a:p>
                  </a:txBody>
                  <a:tcPr anchor="ctr"/>
                </a:tc>
              </a:tr>
            </a:tbl>
          </a:graphicData>
        </a:graphic>
      </p:graphicFrame>
      <p:sp>
        <p:nvSpPr>
          <p:cNvPr id="5" name="灯片编号占位符 4"/>
          <p:cNvSpPr>
            <a:spLocks noGrp="1"/>
          </p:cNvSpPr>
          <p:nvPr>
            <p:ph type="sldNum" sz="quarter" idx="12"/>
          </p:nvPr>
        </p:nvSpPr>
        <p:spPr/>
        <p:txBody>
          <a:bodyPr/>
          <a:lstStyle/>
          <a:p>
            <a:fld id="{9860EDB8-5305-433F-BE41-D7A86D811DB3}" type="slidenum">
              <a:rPr lang="en-US" altLang="zh-CN" smtClean="0"/>
              <a:pPr/>
              <a:t>10</a:t>
            </a:fld>
            <a:endParaRPr lang="zh-CN" altLang="en-US"/>
          </a:p>
        </p:txBody>
      </p:sp>
      <p:sp>
        <p:nvSpPr>
          <p:cNvPr id="6" name="文本框 5"/>
          <p:cNvSpPr txBox="1"/>
          <p:nvPr/>
        </p:nvSpPr>
        <p:spPr>
          <a:xfrm>
            <a:off x="339160" y="4730959"/>
            <a:ext cx="6567492" cy="1200329"/>
          </a:xfrm>
          <a:prstGeom prst="rect">
            <a:avLst/>
          </a:prstGeom>
          <a:noFill/>
        </p:spPr>
        <p:txBody>
          <a:bodyPr wrap="square" rtlCol="0">
            <a:spAutoFit/>
          </a:bodyPr>
          <a:lstStyle/>
          <a:p>
            <a:r>
              <a:rPr lang="zh-CN" altLang="en-US" dirty="0" smtClean="0"/>
              <a:t>阅读</a:t>
            </a:r>
            <a:r>
              <a:rPr lang="en-US" altLang="zh-CN" dirty="0" smtClean="0"/>
              <a:t>main.cpp</a:t>
            </a:r>
            <a:r>
              <a:rPr lang="zh-CN" altLang="en-US" dirty="0" smtClean="0"/>
              <a:t>与</a:t>
            </a:r>
            <a:r>
              <a:rPr lang="en-US" altLang="zh-CN" dirty="0" err="1" smtClean="0"/>
              <a:t>Einstein.h</a:t>
            </a:r>
            <a:r>
              <a:rPr lang="zh-CN" altLang="en-US" dirty="0" smtClean="0"/>
              <a:t>，了解上述函数使用接口与数据结构。</a:t>
            </a:r>
            <a:endParaRPr lang="en-US" altLang="zh-CN" dirty="0" smtClean="0"/>
          </a:p>
          <a:p>
            <a:endParaRPr lang="en-US" altLang="zh-CN" dirty="0" smtClean="0"/>
          </a:p>
          <a:p>
            <a:r>
              <a:rPr lang="zh-CN" altLang="en-US" dirty="0" smtClean="0"/>
              <a:t>除</a:t>
            </a:r>
            <a:r>
              <a:rPr lang="en-US" altLang="zh-CN" dirty="0" err="1" smtClean="0"/>
              <a:t>define.h</a:t>
            </a:r>
            <a:r>
              <a:rPr lang="zh-CN" altLang="en-US" dirty="0" smtClean="0"/>
              <a:t>中的参数和</a:t>
            </a:r>
            <a:r>
              <a:rPr lang="en-US" altLang="zh-CN" dirty="0" smtClean="0"/>
              <a:t>Einstein.cpp</a:t>
            </a:r>
            <a:r>
              <a:rPr lang="zh-CN" altLang="en-US" dirty="0" smtClean="0"/>
              <a:t>外，不可更改其他代码，作业提交仅需要</a:t>
            </a:r>
            <a:r>
              <a:rPr lang="en-US" altLang="zh-CN" dirty="0" smtClean="0"/>
              <a:t>Einstein.cpp</a:t>
            </a:r>
            <a:endParaRPr lang="zh-CN" alt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要求实现功能</a:t>
            </a:r>
            <a:endParaRPr lang="zh-CN" altLang="en-US" dirty="0"/>
          </a:p>
        </p:txBody>
      </p:sp>
      <p:sp>
        <p:nvSpPr>
          <p:cNvPr id="3" name="内容占位符 2"/>
          <p:cNvSpPr>
            <a:spLocks noGrp="1"/>
          </p:cNvSpPr>
          <p:nvPr>
            <p:ph idx="1"/>
          </p:nvPr>
        </p:nvSpPr>
        <p:spPr>
          <a:xfrm>
            <a:off x="628650" y="1558976"/>
            <a:ext cx="8167480" cy="4931275"/>
          </a:xfrm>
        </p:spPr>
        <p:txBody>
          <a:bodyPr vert="horz" lIns="91440" tIns="45720" rIns="91440" bIns="45720" rtlCol="0">
            <a:normAutofit fontScale="77500" lnSpcReduction="20000"/>
          </a:bodyPr>
          <a:lstStyle/>
          <a:p>
            <a:pPr marL="342900" indent="-342900">
              <a:buFont typeface="Arial" panose="020B0604020202020204" pitchFamily="34" charset="0"/>
            </a:pPr>
            <a:r>
              <a:rPr lang="zh-CN" altLang="en-US" dirty="0"/>
              <a:t>能够作为红方或蓝方连接服务器进行对战至少</a:t>
            </a:r>
            <a:r>
              <a:rPr lang="en-US" altLang="zh-CN" dirty="0"/>
              <a:t>3</a:t>
            </a:r>
            <a:r>
              <a:rPr lang="zh-CN" altLang="en-US" dirty="0"/>
              <a:t>局</a:t>
            </a:r>
            <a:endParaRPr lang="en-US" altLang="zh-CN" dirty="0"/>
          </a:p>
          <a:p>
            <a:pPr marL="342900" indent="-342900">
              <a:buFont typeface="Arial" panose="020B0604020202020204" pitchFamily="34" charset="0"/>
            </a:pPr>
            <a:r>
              <a:rPr lang="zh-CN" altLang="en-US" dirty="0"/>
              <a:t>从服务器接收数据，分析接收的文本，编写规则生成下一步，发送给服务器</a:t>
            </a:r>
            <a:endParaRPr lang="en-US" altLang="zh-CN" dirty="0"/>
          </a:p>
          <a:p>
            <a:pPr marL="342900" indent="-342900">
              <a:buFont typeface="Arial" panose="020B0604020202020204" pitchFamily="34" charset="0"/>
            </a:pPr>
            <a:r>
              <a:rPr lang="zh-CN" altLang="en-US" dirty="0"/>
              <a:t>客户端需要能够根据分析的文本数据判定能够移动的棋子和棋子移动的方向</a:t>
            </a:r>
            <a:endParaRPr lang="en-US" altLang="zh-CN" dirty="0"/>
          </a:p>
          <a:p>
            <a:pPr marL="342900" indent="-342900">
              <a:buFont typeface="Arial" panose="020B0604020202020204" pitchFamily="34" charset="0"/>
            </a:pPr>
            <a:r>
              <a:rPr lang="zh-CN" altLang="en-US" dirty="0"/>
              <a:t>能够根据棋盘数组发生较大的变化判定本局结束，下局开始，服务器不传输判定胜负数据</a:t>
            </a:r>
            <a:endParaRPr lang="en-US" altLang="zh-CN" dirty="0"/>
          </a:p>
          <a:p>
            <a:pPr marL="342900" indent="-342900">
              <a:buFont typeface="Arial" panose="020B0604020202020204" pitchFamily="34" charset="0"/>
            </a:pPr>
            <a:r>
              <a:rPr lang="zh-CN" altLang="en-US" dirty="0"/>
              <a:t>能够在控制台上实时显示对战日志</a:t>
            </a:r>
            <a:endParaRPr lang="en-US" altLang="zh-CN" dirty="0"/>
          </a:p>
          <a:p>
            <a:pPr marL="685800" lvl="1" indent="-342900">
              <a:buFont typeface="Arial" panose="020B0604020202020204" pitchFamily="34" charset="0"/>
            </a:pPr>
            <a:r>
              <a:rPr lang="zh-CN" altLang="en-US" dirty="0"/>
              <a:t>格式</a:t>
            </a:r>
            <a:r>
              <a:rPr lang="en-US" altLang="zh-CN" dirty="0"/>
              <a:t>: YYYY-MM-</a:t>
            </a:r>
            <a:r>
              <a:rPr lang="en-US" altLang="zh-CN" dirty="0" err="1"/>
              <a:t>dd</a:t>
            </a:r>
            <a:r>
              <a:rPr lang="en-US" altLang="zh-CN" dirty="0"/>
              <a:t> </a:t>
            </a:r>
            <a:r>
              <a:rPr lang="en-US" altLang="zh-CN" dirty="0" err="1"/>
              <a:t>hh</a:t>
            </a:r>
            <a:r>
              <a:rPr lang="en-US" altLang="zh-CN" dirty="0"/>
              <a:t>-mm-</a:t>
            </a:r>
            <a:r>
              <a:rPr lang="en-US" altLang="zh-CN" dirty="0" err="1"/>
              <a:t>ss</a:t>
            </a:r>
            <a:r>
              <a:rPr lang="en-US" altLang="zh-CN" dirty="0"/>
              <a:t> : content</a:t>
            </a:r>
          </a:p>
          <a:p>
            <a:pPr marL="685800" lvl="1" indent="-342900">
              <a:buFont typeface="Arial" panose="020B0604020202020204" pitchFamily="34" charset="0"/>
            </a:pPr>
            <a:r>
              <a:rPr lang="zh-CN" altLang="en-US" dirty="0" smtClean="0"/>
              <a:t>一轮结束需要明确显示出</a:t>
            </a:r>
            <a:r>
              <a:rPr lang="zh-CN" altLang="en-US" b="1" u="sng" dirty="0" smtClean="0"/>
              <a:t>对战结果</a:t>
            </a:r>
            <a:r>
              <a:rPr lang="zh-CN" altLang="en-US" dirty="0" smtClean="0"/>
              <a:t>及对战时长</a:t>
            </a:r>
            <a:endParaRPr lang="en-US" altLang="zh-CN" dirty="0"/>
          </a:p>
          <a:p>
            <a:pPr marL="342900" indent="-342900">
              <a:buFont typeface="Arial" panose="020B0604020202020204" pitchFamily="34" charset="0"/>
            </a:pPr>
            <a:r>
              <a:rPr lang="zh-CN" altLang="en-US" dirty="0"/>
              <a:t>对战日志能够保存在本地硬盘上</a:t>
            </a:r>
            <a:endParaRPr lang="en-US" altLang="zh-CN" dirty="0"/>
          </a:p>
          <a:p>
            <a:pPr marL="685800" lvl="1" indent="-342900">
              <a:buFont typeface="Arial" panose="020B0604020202020204" pitchFamily="34" charset="0"/>
            </a:pPr>
            <a:r>
              <a:rPr lang="zh-CN" altLang="en-US" dirty="0"/>
              <a:t>文件名： </a:t>
            </a:r>
            <a:r>
              <a:rPr lang="en-US" altLang="zh-CN" dirty="0"/>
              <a:t>YYYY-MM-dd-hh-mm-ss.log </a:t>
            </a:r>
            <a:r>
              <a:rPr lang="zh-CN" altLang="en-US" dirty="0"/>
              <a:t>（时间为对战开始时间）</a:t>
            </a:r>
            <a:r>
              <a:rPr lang="en-US" altLang="zh-CN" dirty="0"/>
              <a:t> </a:t>
            </a:r>
          </a:p>
        </p:txBody>
      </p:sp>
      <p:sp>
        <p:nvSpPr>
          <p:cNvPr id="4" name="灯片编号占位符 3"/>
          <p:cNvSpPr>
            <a:spLocks noGrp="1"/>
          </p:cNvSpPr>
          <p:nvPr>
            <p:ph type="sldNum" sz="quarter" idx="12"/>
          </p:nvPr>
        </p:nvSpPr>
        <p:spPr/>
        <p:txBody>
          <a:bodyPr/>
          <a:lstStyle/>
          <a:p>
            <a:fld id="{6B6BE337-6C82-214F-9EA6-558D35415685}" type="slidenum">
              <a:rPr kumimoji="1" lang="zh-CN" altLang="en-US" smtClean="0"/>
              <a:pPr/>
              <a:t>11</a:t>
            </a:fld>
            <a:endParaRPr kumimoji="1" lang="zh-CN" alt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Socket</a:t>
            </a:r>
            <a:r>
              <a:rPr lang="zh-CN" altLang="en-US" dirty="0"/>
              <a:t>连接</a:t>
            </a:r>
            <a:r>
              <a:rPr lang="zh-CN" altLang="en-US" dirty="0" smtClean="0"/>
              <a:t>框架</a:t>
            </a:r>
            <a:endParaRPr lang="zh-CN" altLang="en-US" dirty="0"/>
          </a:p>
        </p:txBody>
      </p:sp>
      <p:grpSp>
        <p:nvGrpSpPr>
          <p:cNvPr id="17" name="组合 16"/>
          <p:cNvGrpSpPr/>
          <p:nvPr/>
        </p:nvGrpSpPr>
        <p:grpSpPr>
          <a:xfrm>
            <a:off x="5618103" y="1539271"/>
            <a:ext cx="3232627" cy="2468530"/>
            <a:chOff x="4794978" y="1779829"/>
            <a:chExt cx="3178984" cy="2078721"/>
          </a:xfrm>
        </p:grpSpPr>
        <p:sp>
          <p:nvSpPr>
            <p:cNvPr id="6" name="矩形 5"/>
            <p:cNvSpPr/>
            <p:nvPr/>
          </p:nvSpPr>
          <p:spPr>
            <a:xfrm>
              <a:off x="4794978" y="1779829"/>
              <a:ext cx="3178984" cy="175334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15" name="文本框 14"/>
            <p:cNvSpPr txBox="1"/>
            <p:nvPr/>
          </p:nvSpPr>
          <p:spPr>
            <a:xfrm>
              <a:off x="4867398" y="1827225"/>
              <a:ext cx="3037737" cy="2031325"/>
            </a:xfrm>
            <a:prstGeom prst="rect">
              <a:avLst/>
            </a:prstGeom>
            <a:noFill/>
          </p:spPr>
          <p:txBody>
            <a:bodyPr wrap="square" rtlCol="0">
              <a:spAutoFit/>
            </a:bodyPr>
            <a:lstStyle/>
            <a:p>
              <a:pPr marL="342900" indent="-342900">
                <a:buFontTx/>
                <a:buAutoNum type="arabicPeriod"/>
              </a:pPr>
              <a:r>
                <a:rPr lang="zh-CN" altLang="en-US" dirty="0" smtClean="0"/>
                <a:t>监听端口</a:t>
              </a:r>
              <a:endParaRPr lang="en-US" altLang="zh-CN" dirty="0" smtClean="0"/>
            </a:p>
            <a:p>
              <a:pPr marL="342900" indent="-342900">
                <a:buFontTx/>
                <a:buAutoNum type="arabicPeriod"/>
              </a:pPr>
              <a:r>
                <a:rPr lang="zh-CN" altLang="en-US" dirty="0" smtClean="0"/>
                <a:t>所有参赛者连接即开始比赛（</a:t>
              </a:r>
              <a:r>
                <a:rPr lang="en-US" altLang="zh-CN" dirty="0" err="1" smtClean="0"/>
                <a:t>TestServer</a:t>
              </a:r>
              <a:r>
                <a:rPr lang="zh-CN" altLang="en-US" dirty="0" smtClean="0"/>
                <a:t>仅有一位</a:t>
              </a:r>
              <a:r>
                <a:rPr lang="en-US" altLang="zh-CN" dirty="0" smtClean="0"/>
                <a:t>Socket</a:t>
              </a:r>
              <a:r>
                <a:rPr lang="zh-CN" altLang="en-US" dirty="0" smtClean="0"/>
                <a:t>连接者）</a:t>
              </a:r>
              <a:endParaRPr lang="en-US" altLang="zh-CN" dirty="0" smtClean="0"/>
            </a:p>
            <a:p>
              <a:pPr marL="342900" indent="-342900">
                <a:buFontTx/>
                <a:buAutoNum type="arabicPeriod"/>
              </a:pPr>
              <a:r>
                <a:rPr lang="zh-CN" altLang="en-US" dirty="0" smtClean="0"/>
                <a:t>发送棋盘，接受消息，维护比赛</a:t>
              </a:r>
              <a:endParaRPr lang="en-US" altLang="zh-CN" dirty="0" smtClean="0"/>
            </a:p>
            <a:p>
              <a:r>
                <a:rPr lang="en-US" altLang="zh-CN" dirty="0" smtClean="0">
                  <a:solidFill>
                    <a:schemeClr val="tx1"/>
                  </a:solidFill>
                </a:rPr>
                <a:t>* </a:t>
              </a:r>
              <a:r>
                <a:rPr lang="zh-CN" altLang="en-US" dirty="0" smtClean="0">
                  <a:solidFill>
                    <a:schemeClr val="tx1"/>
                  </a:solidFill>
                </a:rPr>
                <a:t>随时捕获异常</a:t>
              </a:r>
              <a:endParaRPr lang="en-US" altLang="zh-CN" dirty="0" smtClean="0">
                <a:solidFill>
                  <a:schemeClr val="tx1"/>
                </a:solidFill>
              </a:endParaRPr>
            </a:p>
          </p:txBody>
        </p:sp>
      </p:grpSp>
      <p:grpSp>
        <p:nvGrpSpPr>
          <p:cNvPr id="19" name="组合 18"/>
          <p:cNvGrpSpPr/>
          <p:nvPr/>
        </p:nvGrpSpPr>
        <p:grpSpPr>
          <a:xfrm>
            <a:off x="1158628" y="2573407"/>
            <a:ext cx="7011698" cy="3965510"/>
            <a:chOff x="381879" y="2612269"/>
            <a:chExt cx="7011698" cy="3965510"/>
          </a:xfrm>
        </p:grpSpPr>
        <p:sp>
          <p:nvSpPr>
            <p:cNvPr id="5" name="矩形 4"/>
            <p:cNvSpPr/>
            <p:nvPr/>
          </p:nvSpPr>
          <p:spPr>
            <a:xfrm>
              <a:off x="381879" y="5436982"/>
              <a:ext cx="2202297" cy="1140797"/>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14" name="文本框 13"/>
            <p:cNvSpPr txBox="1"/>
            <p:nvPr/>
          </p:nvSpPr>
          <p:spPr>
            <a:xfrm>
              <a:off x="528287" y="5545715"/>
              <a:ext cx="1851119" cy="923330"/>
            </a:xfrm>
            <a:prstGeom prst="rect">
              <a:avLst/>
            </a:prstGeom>
            <a:noFill/>
          </p:spPr>
          <p:txBody>
            <a:bodyPr wrap="square" rtlCol="0">
              <a:spAutoFit/>
            </a:bodyPr>
            <a:lstStyle/>
            <a:p>
              <a:pPr marL="342900" indent="-342900">
                <a:buAutoNum type="arabicPeriod"/>
              </a:pPr>
              <a:r>
                <a:rPr lang="zh-CN" altLang="en-US" dirty="0" smtClean="0">
                  <a:solidFill>
                    <a:schemeClr val="tx1"/>
                  </a:solidFill>
                </a:rPr>
                <a:t>接收</a:t>
              </a:r>
              <a:r>
                <a:rPr lang="en-US" altLang="zh-CN" dirty="0" smtClean="0"/>
                <a:t>Socket</a:t>
              </a:r>
              <a:endParaRPr lang="en-US" altLang="zh-CN" dirty="0" smtClean="0">
                <a:solidFill>
                  <a:schemeClr val="tx1"/>
                </a:solidFill>
              </a:endParaRPr>
            </a:p>
            <a:p>
              <a:pPr marL="342900" indent="-342900">
                <a:buAutoNum type="arabicPeriod"/>
              </a:pPr>
              <a:r>
                <a:rPr lang="en-US" altLang="zh-CN" dirty="0" smtClean="0">
                  <a:solidFill>
                    <a:schemeClr val="tx1"/>
                  </a:solidFill>
                </a:rPr>
                <a:t>AI</a:t>
              </a:r>
              <a:r>
                <a:rPr lang="zh-CN" altLang="en-US" dirty="0" smtClean="0">
                  <a:solidFill>
                    <a:schemeClr val="tx1"/>
                  </a:solidFill>
                </a:rPr>
                <a:t>产生</a:t>
              </a:r>
              <a:r>
                <a:rPr lang="en-US" altLang="zh-CN" dirty="0" smtClean="0"/>
                <a:t>Step</a:t>
              </a:r>
              <a:endParaRPr lang="en-US" altLang="zh-CN" dirty="0" smtClean="0">
                <a:solidFill>
                  <a:schemeClr val="tx1"/>
                </a:solidFill>
              </a:endParaRPr>
            </a:p>
            <a:p>
              <a:pPr marL="342900" indent="-342900">
                <a:buAutoNum type="arabicPeriod"/>
              </a:pPr>
              <a:r>
                <a:rPr lang="zh-CN" altLang="en-US" dirty="0" smtClean="0">
                  <a:solidFill>
                    <a:schemeClr val="tx1"/>
                  </a:solidFill>
                </a:rPr>
                <a:t>发送</a:t>
              </a:r>
              <a:r>
                <a:rPr lang="en-US" altLang="zh-CN" dirty="0"/>
                <a:t>Socket</a:t>
              </a:r>
              <a:endParaRPr lang="en-US" altLang="zh-CN" dirty="0" smtClean="0">
                <a:solidFill>
                  <a:schemeClr val="tx1"/>
                </a:solidFill>
              </a:endParaRPr>
            </a:p>
          </p:txBody>
        </p:sp>
        <p:sp>
          <p:nvSpPr>
            <p:cNvPr id="4" name="矩形 3"/>
            <p:cNvSpPr/>
            <p:nvPr/>
          </p:nvSpPr>
          <p:spPr>
            <a:xfrm>
              <a:off x="5071726" y="5460704"/>
              <a:ext cx="2321851" cy="110684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7" name="圆角矩形 6"/>
            <p:cNvSpPr/>
            <p:nvPr/>
          </p:nvSpPr>
          <p:spPr>
            <a:xfrm>
              <a:off x="2690034" y="2612269"/>
              <a:ext cx="1960260" cy="7442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t>Server</a:t>
              </a:r>
              <a:endParaRPr lang="zh-CN" altLang="en-US" sz="2400" dirty="0"/>
            </a:p>
          </p:txBody>
        </p:sp>
        <p:sp>
          <p:nvSpPr>
            <p:cNvPr id="8" name="圆角矩形 7"/>
            <p:cNvSpPr/>
            <p:nvPr/>
          </p:nvSpPr>
          <p:spPr>
            <a:xfrm>
              <a:off x="4841354" y="4639542"/>
              <a:ext cx="1809157" cy="705296"/>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ltLang="zh-CN" b="1" dirty="0" smtClean="0">
                  <a:latin typeface="Lato Semibold" panose="020F0502020204030203" pitchFamily="34" charset="0"/>
                  <a:ea typeface="Lato Semibold" panose="020F0502020204030203" pitchFamily="34" charset="0"/>
                  <a:cs typeface="Lato Semibold" panose="020F0502020204030203" pitchFamily="34" charset="0"/>
                </a:rPr>
                <a:t>Player B</a:t>
              </a:r>
              <a:endParaRPr lang="zh-CN" altLang="en-US" b="1" dirty="0">
                <a:latin typeface="Lato Semibold" panose="020F0502020204030203" pitchFamily="34" charset="0"/>
                <a:cs typeface="Lato Semibold" panose="020F0502020204030203" pitchFamily="34" charset="0"/>
              </a:endParaRPr>
            </a:p>
          </p:txBody>
        </p:sp>
        <p:sp>
          <p:nvSpPr>
            <p:cNvPr id="9" name="圆角矩形 8"/>
            <p:cNvSpPr/>
            <p:nvPr/>
          </p:nvSpPr>
          <p:spPr>
            <a:xfrm>
              <a:off x="730098" y="4639542"/>
              <a:ext cx="1854079" cy="705294"/>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ltLang="zh-CN" b="1" dirty="0" smtClean="0">
                  <a:latin typeface="Lato Semibold" panose="020F0502020204030203" pitchFamily="34" charset="0"/>
                  <a:ea typeface="Lato Semibold" panose="020F0502020204030203" pitchFamily="34" charset="0"/>
                  <a:cs typeface="Lato Semibold" panose="020F0502020204030203" pitchFamily="34" charset="0"/>
                </a:rPr>
                <a:t>Player A</a:t>
              </a:r>
              <a:endParaRPr lang="zh-CN" altLang="en-US" b="1" dirty="0">
                <a:latin typeface="Lato Semibold" panose="020F0502020204030203" pitchFamily="34" charset="0"/>
                <a:cs typeface="Lato Semibold" panose="020F0502020204030203" pitchFamily="34" charset="0"/>
              </a:endParaRPr>
            </a:p>
          </p:txBody>
        </p:sp>
        <p:cxnSp>
          <p:nvCxnSpPr>
            <p:cNvPr id="10" name="直接箭头连接符 9"/>
            <p:cNvCxnSpPr/>
            <p:nvPr/>
          </p:nvCxnSpPr>
          <p:spPr>
            <a:xfrm flipV="1">
              <a:off x="1534629" y="3462875"/>
              <a:ext cx="1325525" cy="1084521"/>
            </a:xfrm>
            <a:prstGeom prst="straightConnector1">
              <a:avLst/>
            </a:prstGeom>
            <a:ln w="38100">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11" name="直接箭头连接符 10"/>
            <p:cNvCxnSpPr/>
            <p:nvPr/>
          </p:nvCxnSpPr>
          <p:spPr>
            <a:xfrm flipH="1" flipV="1">
              <a:off x="4274285" y="3462875"/>
              <a:ext cx="1352109" cy="1084521"/>
            </a:xfrm>
            <a:prstGeom prst="straightConnector1">
              <a:avLst/>
            </a:prstGeom>
            <a:ln w="38100">
              <a:headEnd type="triangle"/>
              <a:tailEnd type="triangle"/>
            </a:ln>
          </p:spPr>
          <p:style>
            <a:lnRef idx="1">
              <a:schemeClr val="accent5"/>
            </a:lnRef>
            <a:fillRef idx="0">
              <a:schemeClr val="accent5"/>
            </a:fillRef>
            <a:effectRef idx="0">
              <a:schemeClr val="accent5"/>
            </a:effectRef>
            <a:fontRef idx="minor">
              <a:schemeClr val="tx1"/>
            </a:fontRef>
          </p:style>
        </p:cxnSp>
        <p:sp>
          <p:nvSpPr>
            <p:cNvPr id="12" name="文本框 11"/>
            <p:cNvSpPr txBox="1"/>
            <p:nvPr/>
          </p:nvSpPr>
          <p:spPr>
            <a:xfrm>
              <a:off x="4950339" y="3778860"/>
              <a:ext cx="850694" cy="369332"/>
            </a:xfrm>
            <a:prstGeom prst="rect">
              <a:avLst/>
            </a:prstGeom>
            <a:noFill/>
          </p:spPr>
          <p:txBody>
            <a:bodyPr wrap="square" rtlCol="0">
              <a:spAutoFit/>
            </a:bodyPr>
            <a:lstStyle/>
            <a:p>
              <a:r>
                <a:rPr lang="en-US" altLang="zh-CN" b="1" dirty="0" smtClean="0">
                  <a:solidFill>
                    <a:schemeClr val="tx1"/>
                  </a:solidFill>
                  <a:latin typeface="Lato Semibold" panose="020F0502020204030203" pitchFamily="34" charset="0"/>
                  <a:ea typeface="Lato Semibold" panose="020F0502020204030203" pitchFamily="34" charset="0"/>
                  <a:cs typeface="Lato Semibold" panose="020F0502020204030203" pitchFamily="34" charset="0"/>
                </a:rPr>
                <a:t>Socket</a:t>
              </a:r>
              <a:endParaRPr lang="zh-CN" altLang="en-US" b="1" dirty="0">
                <a:solidFill>
                  <a:schemeClr val="tx1"/>
                </a:solidFill>
                <a:latin typeface="Lato Semibold" panose="020F0502020204030203" pitchFamily="34" charset="0"/>
                <a:cs typeface="Lato Semibold" panose="020F0502020204030203" pitchFamily="34" charset="0"/>
              </a:endParaRPr>
            </a:p>
          </p:txBody>
        </p:sp>
        <p:sp>
          <p:nvSpPr>
            <p:cNvPr id="13" name="文本框 12"/>
            <p:cNvSpPr txBox="1"/>
            <p:nvPr/>
          </p:nvSpPr>
          <p:spPr>
            <a:xfrm>
              <a:off x="1474379" y="3770651"/>
              <a:ext cx="905027" cy="369332"/>
            </a:xfrm>
            <a:prstGeom prst="rect">
              <a:avLst/>
            </a:prstGeom>
            <a:noFill/>
          </p:spPr>
          <p:txBody>
            <a:bodyPr wrap="square" rtlCol="0">
              <a:spAutoFit/>
            </a:bodyPr>
            <a:lstStyle/>
            <a:p>
              <a:r>
                <a:rPr lang="en-US" altLang="zh-CN" b="1" dirty="0" smtClean="0">
                  <a:solidFill>
                    <a:schemeClr val="tx1"/>
                  </a:solidFill>
                  <a:latin typeface="Lato Semibold" panose="020F0502020204030203" pitchFamily="34" charset="0"/>
                  <a:ea typeface="Lato Semibold" panose="020F0502020204030203" pitchFamily="34" charset="0"/>
                  <a:cs typeface="Lato Semibold" panose="020F0502020204030203" pitchFamily="34" charset="0"/>
                </a:rPr>
                <a:t>Socket</a:t>
              </a:r>
              <a:endParaRPr lang="zh-CN" altLang="en-US" b="1" dirty="0">
                <a:solidFill>
                  <a:schemeClr val="tx1"/>
                </a:solidFill>
                <a:latin typeface="Lato Semibold" panose="020F0502020204030203" pitchFamily="34" charset="0"/>
                <a:cs typeface="Lato Semibold" panose="020F0502020204030203" pitchFamily="34" charset="0"/>
              </a:endParaRPr>
            </a:p>
          </p:txBody>
        </p:sp>
        <p:sp>
          <p:nvSpPr>
            <p:cNvPr id="16" name="文本框 15"/>
            <p:cNvSpPr txBox="1"/>
            <p:nvPr/>
          </p:nvSpPr>
          <p:spPr>
            <a:xfrm>
              <a:off x="5150447" y="5552461"/>
              <a:ext cx="1771462" cy="923330"/>
            </a:xfrm>
            <a:prstGeom prst="rect">
              <a:avLst/>
            </a:prstGeom>
            <a:noFill/>
          </p:spPr>
          <p:txBody>
            <a:bodyPr wrap="square" rtlCol="0">
              <a:spAutoFit/>
            </a:bodyPr>
            <a:lstStyle/>
            <a:p>
              <a:pPr marL="342900" indent="-342900">
                <a:buAutoNum type="arabicPeriod"/>
              </a:pPr>
              <a:r>
                <a:rPr lang="zh-CN" altLang="en-US" dirty="0" smtClean="0">
                  <a:solidFill>
                    <a:schemeClr val="tx1"/>
                  </a:solidFill>
                </a:rPr>
                <a:t>接收</a:t>
              </a:r>
              <a:r>
                <a:rPr lang="en-US" altLang="zh-CN" dirty="0" smtClean="0"/>
                <a:t>Socket</a:t>
              </a:r>
              <a:endParaRPr lang="en-US" altLang="zh-CN" dirty="0" smtClean="0">
                <a:solidFill>
                  <a:schemeClr val="tx1"/>
                </a:solidFill>
              </a:endParaRPr>
            </a:p>
            <a:p>
              <a:pPr marL="342900" indent="-342900">
                <a:buAutoNum type="arabicPeriod"/>
              </a:pPr>
              <a:r>
                <a:rPr lang="en-US" altLang="zh-CN" dirty="0" smtClean="0">
                  <a:solidFill>
                    <a:schemeClr val="tx1"/>
                  </a:solidFill>
                </a:rPr>
                <a:t>AI</a:t>
              </a:r>
              <a:r>
                <a:rPr lang="zh-CN" altLang="en-US" dirty="0" smtClean="0">
                  <a:solidFill>
                    <a:schemeClr val="tx1"/>
                  </a:solidFill>
                </a:rPr>
                <a:t>产生</a:t>
              </a:r>
              <a:r>
                <a:rPr lang="en-US" altLang="zh-CN" dirty="0" smtClean="0">
                  <a:solidFill>
                    <a:schemeClr val="tx1"/>
                  </a:solidFill>
                </a:rPr>
                <a:t>Step</a:t>
              </a:r>
            </a:p>
            <a:p>
              <a:pPr marL="342900" indent="-342900">
                <a:buAutoNum type="arabicPeriod"/>
              </a:pPr>
              <a:r>
                <a:rPr lang="zh-CN" altLang="en-US" dirty="0" smtClean="0">
                  <a:solidFill>
                    <a:schemeClr val="tx1"/>
                  </a:solidFill>
                </a:rPr>
                <a:t>发送</a:t>
              </a:r>
              <a:r>
                <a:rPr lang="en-US" altLang="zh-CN" dirty="0" smtClean="0"/>
                <a:t>Socket</a:t>
              </a:r>
              <a:endParaRPr lang="en-US" altLang="zh-CN" dirty="0" smtClean="0">
                <a:solidFill>
                  <a:schemeClr val="tx1"/>
                </a:solidFill>
              </a:endParaRPr>
            </a:p>
          </p:txBody>
        </p:sp>
      </p:grpSp>
      <p:sp>
        <p:nvSpPr>
          <p:cNvPr id="3" name="灯片编号占位符 2"/>
          <p:cNvSpPr>
            <a:spLocks noGrp="1"/>
          </p:cNvSpPr>
          <p:nvPr>
            <p:ph type="sldNum" sz="quarter" idx="12"/>
          </p:nvPr>
        </p:nvSpPr>
        <p:spPr/>
        <p:txBody>
          <a:bodyPr/>
          <a:lstStyle/>
          <a:p>
            <a:fld id="{6B6BE337-6C82-214F-9EA6-558D35415685}" type="slidenum">
              <a:rPr kumimoji="1" lang="zh-CN" altLang="en-US" smtClean="0"/>
              <a:pPr/>
              <a:t>12</a:t>
            </a:fld>
            <a:endParaRPr kumimoji="1" lang="zh-CN" altLang="en-US"/>
          </a:p>
        </p:txBody>
      </p:sp>
      <p:sp>
        <p:nvSpPr>
          <p:cNvPr id="20" name="文本框 19"/>
          <p:cNvSpPr txBox="1"/>
          <p:nvPr/>
        </p:nvSpPr>
        <p:spPr>
          <a:xfrm>
            <a:off x="260437" y="1539271"/>
            <a:ext cx="3100488" cy="1477328"/>
          </a:xfrm>
          <a:prstGeom prst="rect">
            <a:avLst/>
          </a:prstGeom>
          <a:noFill/>
        </p:spPr>
        <p:txBody>
          <a:bodyPr wrap="square" rtlCol="0">
            <a:spAutoFit/>
          </a:bodyPr>
          <a:lstStyle/>
          <a:p>
            <a:r>
              <a:rPr lang="en-US" altLang="zh-CN" dirty="0"/>
              <a:t> </a:t>
            </a:r>
            <a:r>
              <a:rPr lang="en-US" altLang="zh-CN" dirty="0" smtClean="0"/>
              <a:t>      </a:t>
            </a:r>
            <a:r>
              <a:rPr lang="en-US" altLang="zh-CN" dirty="0" err="1" smtClean="0"/>
              <a:t>Define.h</a:t>
            </a:r>
            <a:r>
              <a:rPr lang="zh-CN" altLang="en-US" dirty="0" smtClean="0"/>
              <a:t>文件中定义连接的目标服务器的</a:t>
            </a:r>
            <a:r>
              <a:rPr lang="en-US" altLang="zh-CN" dirty="0" smtClean="0"/>
              <a:t>IP</a:t>
            </a:r>
            <a:r>
              <a:rPr lang="zh-CN" altLang="en-US" dirty="0" smtClean="0"/>
              <a:t>和端口，其中</a:t>
            </a:r>
            <a:r>
              <a:rPr lang="en-US" altLang="zh-CN" dirty="0" smtClean="0"/>
              <a:t>127.0.0.1</a:t>
            </a:r>
            <a:r>
              <a:rPr lang="zh-CN" altLang="en-US" dirty="0" smtClean="0"/>
              <a:t>代表本机</a:t>
            </a:r>
            <a:r>
              <a:rPr lang="en-US" altLang="zh-CN" dirty="0" smtClean="0"/>
              <a:t>IP</a:t>
            </a:r>
            <a:r>
              <a:rPr lang="zh-CN" altLang="en-US" dirty="0" smtClean="0"/>
              <a:t>，使用</a:t>
            </a:r>
            <a:r>
              <a:rPr lang="en-US" altLang="zh-CN" dirty="0" err="1" smtClean="0"/>
              <a:t>TestServer</a:t>
            </a:r>
            <a:r>
              <a:rPr lang="zh-CN" altLang="en-US" dirty="0" smtClean="0"/>
              <a:t>测试时使用本机</a:t>
            </a:r>
            <a:r>
              <a:rPr lang="en-US" altLang="zh-CN" dirty="0" smtClean="0"/>
              <a:t>IP</a:t>
            </a:r>
            <a:r>
              <a:rPr lang="zh-CN" altLang="en-US" dirty="0" smtClean="0"/>
              <a:t>即可。</a:t>
            </a:r>
            <a:endParaRPr lang="zh-CN" alt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通信协议</a:t>
            </a:r>
            <a:endParaRPr kumimoji="1" lang="zh-CN" altLang="en-US" dirty="0"/>
          </a:p>
        </p:txBody>
      </p:sp>
      <p:pic>
        <p:nvPicPr>
          <p:cNvPr id="4" name="图片 3"/>
          <p:cNvPicPr>
            <a:picLocks noChangeAspect="1"/>
          </p:cNvPicPr>
          <p:nvPr/>
        </p:nvPicPr>
        <p:blipFill>
          <a:blip r:embed="rId2" cstate="print"/>
          <a:stretch>
            <a:fillRect/>
          </a:stretch>
        </p:blipFill>
        <p:spPr>
          <a:xfrm>
            <a:off x="774390" y="1875918"/>
            <a:ext cx="1155700" cy="1117600"/>
          </a:xfrm>
          <a:prstGeom prst="rect">
            <a:avLst/>
          </a:prstGeom>
        </p:spPr>
      </p:pic>
      <p:pic>
        <p:nvPicPr>
          <p:cNvPr id="5" name="图片 4"/>
          <p:cNvPicPr>
            <a:picLocks noChangeAspect="1"/>
          </p:cNvPicPr>
          <p:nvPr/>
        </p:nvPicPr>
        <p:blipFill>
          <a:blip r:embed="rId3" cstate="print"/>
          <a:stretch>
            <a:fillRect/>
          </a:stretch>
        </p:blipFill>
        <p:spPr>
          <a:xfrm>
            <a:off x="6764027" y="1901548"/>
            <a:ext cx="1155700" cy="977900"/>
          </a:xfrm>
          <a:prstGeom prst="rect">
            <a:avLst/>
          </a:prstGeom>
        </p:spPr>
      </p:pic>
      <p:sp>
        <p:nvSpPr>
          <p:cNvPr id="19" name="文本框 18"/>
          <p:cNvSpPr txBox="1"/>
          <p:nvPr/>
        </p:nvSpPr>
        <p:spPr>
          <a:xfrm>
            <a:off x="3829362" y="1504309"/>
            <a:ext cx="1794789" cy="369332"/>
          </a:xfrm>
          <a:prstGeom prst="rect">
            <a:avLst/>
          </a:prstGeom>
          <a:noFill/>
        </p:spPr>
        <p:txBody>
          <a:bodyPr wrap="square" rtlCol="0">
            <a:spAutoFit/>
          </a:bodyPr>
          <a:lstStyle/>
          <a:p>
            <a:r>
              <a:rPr kumimoji="1" lang="en-US" altLang="zh-CN" dirty="0" smtClean="0"/>
              <a:t>connect</a:t>
            </a:r>
            <a:endParaRPr kumimoji="1" lang="zh-CN" altLang="en-US" dirty="0"/>
          </a:p>
        </p:txBody>
      </p:sp>
      <p:sp>
        <p:nvSpPr>
          <p:cNvPr id="30" name="文本框 29"/>
          <p:cNvSpPr txBox="1"/>
          <p:nvPr/>
        </p:nvSpPr>
        <p:spPr>
          <a:xfrm>
            <a:off x="4170928" y="3345712"/>
            <a:ext cx="401072" cy="369332"/>
          </a:xfrm>
          <a:prstGeom prst="rect">
            <a:avLst/>
          </a:prstGeom>
          <a:noFill/>
        </p:spPr>
        <p:txBody>
          <a:bodyPr wrap="none" rtlCol="0">
            <a:spAutoFit/>
          </a:bodyPr>
          <a:lstStyle/>
          <a:p>
            <a:r>
              <a:rPr kumimoji="1" lang="is-IS" altLang="zh-CN" dirty="0" smtClean="0"/>
              <a:t>…</a:t>
            </a:r>
            <a:r>
              <a:rPr kumimoji="1" lang="en-US" altLang="zh-CN" dirty="0" smtClean="0"/>
              <a:t>.</a:t>
            </a:r>
            <a:endParaRPr kumimoji="1" lang="zh-CN" altLang="en-US" dirty="0"/>
          </a:p>
        </p:txBody>
      </p:sp>
      <p:sp>
        <p:nvSpPr>
          <p:cNvPr id="31" name="文本框 30"/>
          <p:cNvSpPr txBox="1"/>
          <p:nvPr/>
        </p:nvSpPr>
        <p:spPr>
          <a:xfrm>
            <a:off x="3829362" y="5519699"/>
            <a:ext cx="1695098" cy="369332"/>
          </a:xfrm>
          <a:prstGeom prst="rect">
            <a:avLst/>
          </a:prstGeom>
          <a:noFill/>
        </p:spPr>
        <p:txBody>
          <a:bodyPr wrap="square" rtlCol="0">
            <a:spAutoFit/>
          </a:bodyPr>
          <a:lstStyle/>
          <a:p>
            <a:r>
              <a:rPr kumimoji="1" lang="en-US" altLang="zh-CN" dirty="0" smtClean="0"/>
              <a:t>Round End</a:t>
            </a:r>
            <a:endParaRPr kumimoji="1" lang="zh-CN" altLang="en-US" dirty="0" smtClean="0"/>
          </a:p>
        </p:txBody>
      </p:sp>
      <p:cxnSp>
        <p:nvCxnSpPr>
          <p:cNvPr id="20" name="直线箭头连接符 6"/>
          <p:cNvCxnSpPr/>
          <p:nvPr/>
        </p:nvCxnSpPr>
        <p:spPr>
          <a:xfrm flipV="1">
            <a:off x="2814396" y="1918380"/>
            <a:ext cx="3491994"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 name="灯片编号占位符 2"/>
          <p:cNvSpPr>
            <a:spLocks noGrp="1"/>
          </p:cNvSpPr>
          <p:nvPr>
            <p:ph type="sldNum" sz="quarter" idx="12"/>
          </p:nvPr>
        </p:nvSpPr>
        <p:spPr/>
        <p:txBody>
          <a:bodyPr/>
          <a:lstStyle/>
          <a:p>
            <a:fld id="{6B6BE337-6C82-214F-9EA6-558D35415685}" type="slidenum">
              <a:rPr kumimoji="1" lang="zh-CN" altLang="en-US" smtClean="0"/>
              <a:pPr/>
              <a:t>13</a:t>
            </a:fld>
            <a:endParaRPr kumimoji="1" lang="zh-CN" altLang="en-US"/>
          </a:p>
        </p:txBody>
      </p:sp>
      <p:sp>
        <p:nvSpPr>
          <p:cNvPr id="22" name="文本框 21"/>
          <p:cNvSpPr txBox="1"/>
          <p:nvPr/>
        </p:nvSpPr>
        <p:spPr>
          <a:xfrm>
            <a:off x="3829363" y="1963120"/>
            <a:ext cx="1794789" cy="369332"/>
          </a:xfrm>
          <a:prstGeom prst="rect">
            <a:avLst/>
          </a:prstGeom>
          <a:noFill/>
        </p:spPr>
        <p:txBody>
          <a:bodyPr wrap="square" rtlCol="0">
            <a:spAutoFit/>
          </a:bodyPr>
          <a:lstStyle/>
          <a:p>
            <a:r>
              <a:rPr kumimoji="1" lang="en-US" altLang="zh-CN" dirty="0" smtClean="0"/>
              <a:t>ID</a:t>
            </a:r>
            <a:endParaRPr kumimoji="1" lang="zh-CN" altLang="en-US" dirty="0"/>
          </a:p>
        </p:txBody>
      </p:sp>
      <p:cxnSp>
        <p:nvCxnSpPr>
          <p:cNvPr id="26" name="直线箭头连接符 6"/>
          <p:cNvCxnSpPr/>
          <p:nvPr/>
        </p:nvCxnSpPr>
        <p:spPr>
          <a:xfrm flipV="1">
            <a:off x="2838655" y="2377191"/>
            <a:ext cx="3491994"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3" name="文本框 32"/>
          <p:cNvSpPr txBox="1"/>
          <p:nvPr/>
        </p:nvSpPr>
        <p:spPr>
          <a:xfrm>
            <a:off x="3829363" y="2403446"/>
            <a:ext cx="2097612" cy="369332"/>
          </a:xfrm>
          <a:prstGeom prst="rect">
            <a:avLst/>
          </a:prstGeom>
          <a:noFill/>
        </p:spPr>
        <p:txBody>
          <a:bodyPr wrap="square" rtlCol="0">
            <a:spAutoFit/>
          </a:bodyPr>
          <a:lstStyle/>
          <a:p>
            <a:r>
              <a:rPr kumimoji="1" lang="zh-CN" altLang="en-US" dirty="0" smtClean="0"/>
              <a:t>当前棋盘</a:t>
            </a:r>
            <a:r>
              <a:rPr kumimoji="1" lang="en-US" altLang="zh-CN" dirty="0" smtClean="0"/>
              <a:t>|</a:t>
            </a:r>
            <a:r>
              <a:rPr kumimoji="1" lang="zh-CN" altLang="en-US" dirty="0" smtClean="0"/>
              <a:t>骰子点数</a:t>
            </a:r>
            <a:endParaRPr kumimoji="1" lang="zh-CN" altLang="en-US" dirty="0"/>
          </a:p>
        </p:txBody>
      </p:sp>
      <p:cxnSp>
        <p:nvCxnSpPr>
          <p:cNvPr id="35" name="直线箭头连接符 26"/>
          <p:cNvCxnSpPr/>
          <p:nvPr/>
        </p:nvCxnSpPr>
        <p:spPr>
          <a:xfrm flipH="1" flipV="1">
            <a:off x="2814396" y="2804253"/>
            <a:ext cx="3635686"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3843025" y="2860549"/>
            <a:ext cx="1794789" cy="369332"/>
          </a:xfrm>
          <a:prstGeom prst="rect">
            <a:avLst/>
          </a:prstGeom>
          <a:noFill/>
        </p:spPr>
        <p:txBody>
          <a:bodyPr wrap="square" rtlCol="0">
            <a:spAutoFit/>
          </a:bodyPr>
          <a:lstStyle/>
          <a:p>
            <a:r>
              <a:rPr kumimoji="1" lang="zh-CN" altLang="en-US" dirty="0" smtClean="0"/>
              <a:t>棋子</a:t>
            </a:r>
            <a:r>
              <a:rPr kumimoji="1" lang="en-US" altLang="zh-CN" dirty="0" smtClean="0"/>
              <a:t>|</a:t>
            </a:r>
            <a:r>
              <a:rPr kumimoji="1" lang="zh-CN" altLang="en-US" dirty="0" smtClean="0"/>
              <a:t>移动指令</a:t>
            </a:r>
            <a:endParaRPr kumimoji="1" lang="zh-CN" altLang="en-US" dirty="0"/>
          </a:p>
        </p:txBody>
      </p:sp>
      <p:cxnSp>
        <p:nvCxnSpPr>
          <p:cNvPr id="37" name="直线箭头连接符 6"/>
          <p:cNvCxnSpPr/>
          <p:nvPr/>
        </p:nvCxnSpPr>
        <p:spPr>
          <a:xfrm flipV="1">
            <a:off x="2903224" y="3276054"/>
            <a:ext cx="3491994"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3673595" y="3761218"/>
            <a:ext cx="2097612" cy="369332"/>
          </a:xfrm>
          <a:prstGeom prst="rect">
            <a:avLst/>
          </a:prstGeom>
          <a:noFill/>
        </p:spPr>
        <p:txBody>
          <a:bodyPr wrap="square" rtlCol="0">
            <a:spAutoFit/>
          </a:bodyPr>
          <a:lstStyle/>
          <a:p>
            <a:r>
              <a:rPr kumimoji="1" lang="zh-CN" altLang="en-US" dirty="0" smtClean="0"/>
              <a:t>当前棋盘</a:t>
            </a:r>
            <a:r>
              <a:rPr kumimoji="1" lang="en-US" altLang="zh-CN" dirty="0" smtClean="0"/>
              <a:t>|</a:t>
            </a:r>
            <a:r>
              <a:rPr kumimoji="1" lang="zh-CN" altLang="en-US" dirty="0" smtClean="0"/>
              <a:t>骰子点数</a:t>
            </a:r>
            <a:endParaRPr kumimoji="1" lang="zh-CN" altLang="en-US" dirty="0"/>
          </a:p>
        </p:txBody>
      </p:sp>
      <p:cxnSp>
        <p:nvCxnSpPr>
          <p:cNvPr id="39" name="直线箭头连接符 26"/>
          <p:cNvCxnSpPr/>
          <p:nvPr/>
        </p:nvCxnSpPr>
        <p:spPr>
          <a:xfrm flipH="1" flipV="1">
            <a:off x="2658628" y="4162025"/>
            <a:ext cx="3635686"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0" name="文本框 39"/>
          <p:cNvSpPr txBox="1"/>
          <p:nvPr/>
        </p:nvSpPr>
        <p:spPr>
          <a:xfrm>
            <a:off x="3687257" y="4218321"/>
            <a:ext cx="1794789" cy="369332"/>
          </a:xfrm>
          <a:prstGeom prst="rect">
            <a:avLst/>
          </a:prstGeom>
          <a:noFill/>
        </p:spPr>
        <p:txBody>
          <a:bodyPr wrap="square" rtlCol="0">
            <a:spAutoFit/>
          </a:bodyPr>
          <a:lstStyle/>
          <a:p>
            <a:r>
              <a:rPr kumimoji="1" lang="zh-CN" altLang="en-US" dirty="0" smtClean="0"/>
              <a:t>棋子</a:t>
            </a:r>
            <a:r>
              <a:rPr kumimoji="1" lang="en-US" altLang="zh-CN" dirty="0" smtClean="0"/>
              <a:t>|</a:t>
            </a:r>
            <a:r>
              <a:rPr kumimoji="1" lang="zh-CN" altLang="en-US" dirty="0" smtClean="0"/>
              <a:t>移动指令</a:t>
            </a:r>
            <a:endParaRPr kumimoji="1" lang="zh-CN" altLang="en-US" dirty="0"/>
          </a:p>
        </p:txBody>
      </p:sp>
      <p:cxnSp>
        <p:nvCxnSpPr>
          <p:cNvPr id="41" name="直线箭头连接符 6"/>
          <p:cNvCxnSpPr/>
          <p:nvPr/>
        </p:nvCxnSpPr>
        <p:spPr>
          <a:xfrm flipV="1">
            <a:off x="2747456" y="4633826"/>
            <a:ext cx="3491994"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774390" y="2910575"/>
            <a:ext cx="1794789" cy="369332"/>
          </a:xfrm>
          <a:prstGeom prst="rect">
            <a:avLst/>
          </a:prstGeom>
          <a:noFill/>
        </p:spPr>
        <p:txBody>
          <a:bodyPr wrap="square" rtlCol="0">
            <a:spAutoFit/>
          </a:bodyPr>
          <a:lstStyle/>
          <a:p>
            <a:r>
              <a:rPr kumimoji="1" lang="zh-CN" altLang="en-US" dirty="0" smtClean="0"/>
              <a:t>客户端</a:t>
            </a:r>
            <a:endParaRPr kumimoji="1" lang="zh-CN" altLang="en-US" dirty="0"/>
          </a:p>
        </p:txBody>
      </p:sp>
      <p:sp>
        <p:nvSpPr>
          <p:cNvPr id="43" name="文本框 42"/>
          <p:cNvSpPr txBox="1"/>
          <p:nvPr/>
        </p:nvSpPr>
        <p:spPr>
          <a:xfrm>
            <a:off x="6653354" y="2913241"/>
            <a:ext cx="1794789" cy="369332"/>
          </a:xfrm>
          <a:prstGeom prst="rect">
            <a:avLst/>
          </a:prstGeom>
          <a:noFill/>
        </p:spPr>
        <p:txBody>
          <a:bodyPr wrap="square" rtlCol="0">
            <a:spAutoFit/>
          </a:bodyPr>
          <a:lstStyle/>
          <a:p>
            <a:r>
              <a:rPr kumimoji="1" lang="zh-CN" altLang="en-US" dirty="0"/>
              <a:t>服务器</a:t>
            </a:r>
          </a:p>
        </p:txBody>
      </p:sp>
      <p:sp>
        <p:nvSpPr>
          <p:cNvPr id="45" name="文本框 44"/>
          <p:cNvSpPr txBox="1"/>
          <p:nvPr/>
        </p:nvSpPr>
        <p:spPr>
          <a:xfrm>
            <a:off x="3709930" y="4747552"/>
            <a:ext cx="2097612" cy="369332"/>
          </a:xfrm>
          <a:prstGeom prst="rect">
            <a:avLst/>
          </a:prstGeom>
          <a:noFill/>
        </p:spPr>
        <p:txBody>
          <a:bodyPr wrap="square" rtlCol="0">
            <a:spAutoFit/>
          </a:bodyPr>
          <a:lstStyle/>
          <a:p>
            <a:r>
              <a:rPr kumimoji="1" lang="en-US" altLang="zh-CN" dirty="0" smtClean="0"/>
              <a:t>close</a:t>
            </a:r>
            <a:endParaRPr kumimoji="1" lang="zh-CN" altLang="en-US" dirty="0"/>
          </a:p>
        </p:txBody>
      </p:sp>
      <p:cxnSp>
        <p:nvCxnSpPr>
          <p:cNvPr id="46" name="直线箭头连接符 26"/>
          <p:cNvCxnSpPr/>
          <p:nvPr/>
        </p:nvCxnSpPr>
        <p:spPr>
          <a:xfrm flipH="1" flipV="1">
            <a:off x="2694963" y="5148359"/>
            <a:ext cx="3635686"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数据传输示例</a:t>
            </a:r>
            <a:endParaRPr lang="zh-CN" altLang="en-US" dirty="0"/>
          </a:p>
        </p:txBody>
      </p:sp>
      <p:sp>
        <p:nvSpPr>
          <p:cNvPr id="3" name="内容占位符 2"/>
          <p:cNvSpPr>
            <a:spLocks noGrp="1"/>
          </p:cNvSpPr>
          <p:nvPr>
            <p:ph idx="1"/>
          </p:nvPr>
        </p:nvSpPr>
        <p:spPr/>
        <p:txBody>
          <a:bodyPr/>
          <a:lstStyle/>
          <a:p>
            <a:r>
              <a:rPr lang="zh-CN" altLang="en-US" sz="1800" dirty="0" smtClean="0"/>
              <a:t>服务器发送数据类型（棋盘</a:t>
            </a:r>
            <a:r>
              <a:rPr lang="en-US" altLang="zh-CN" sz="1800" dirty="0" smtClean="0"/>
              <a:t>|</a:t>
            </a:r>
            <a:r>
              <a:rPr lang="zh-CN" altLang="en-US" sz="1800" dirty="0" smtClean="0"/>
              <a:t>骰子点数）：</a:t>
            </a:r>
            <a:endParaRPr lang="en-US" altLang="zh-CN" sz="1800" dirty="0" smtClean="0"/>
          </a:p>
          <a:p>
            <a:r>
              <a:rPr lang="en-US" altLang="zh-CN" sz="1600" dirty="0" smtClean="0"/>
              <a:t>[[</a:t>
            </a:r>
            <a:r>
              <a:rPr lang="en-US" altLang="zh-CN" sz="1600" dirty="0"/>
              <a:t>0, 6, 2, 0, 0], [5, 1, 0, 0, 0], [4, 0, 0, 0, 8], [0, 0, 0, 10, 7], [0, 0, 9, 11, 12</a:t>
            </a:r>
            <a:r>
              <a:rPr lang="en-US" altLang="zh-CN" sz="1600" dirty="0" smtClean="0"/>
              <a:t>]]|1</a:t>
            </a:r>
            <a:endParaRPr lang="en-US" altLang="zh-CN" sz="1600" dirty="0"/>
          </a:p>
          <a:p>
            <a:r>
              <a:rPr lang="zh-CN" altLang="en-US" sz="1600" dirty="0"/>
              <a:t>客户端</a:t>
            </a:r>
            <a:r>
              <a:rPr lang="zh-CN" altLang="en-US" sz="1600" dirty="0" smtClean="0"/>
              <a:t>发送数据</a:t>
            </a:r>
            <a:endParaRPr lang="en-US" altLang="zh-CN" sz="1600" dirty="0" smtClean="0"/>
          </a:p>
          <a:p>
            <a:r>
              <a:rPr lang="en-US" altLang="zh-CN" sz="1600" dirty="0" smtClean="0"/>
              <a:t>1|rightdown  </a:t>
            </a:r>
            <a:r>
              <a:rPr lang="zh-CN" altLang="en-US" sz="1600" dirty="0" smtClean="0"/>
              <a:t>或 </a:t>
            </a:r>
            <a:r>
              <a:rPr lang="en-US" altLang="zh-CN" sz="1600" dirty="0" smtClean="0"/>
              <a:t>1|right </a:t>
            </a:r>
            <a:r>
              <a:rPr lang="zh-CN" altLang="en-US" sz="1600" dirty="0" smtClean="0"/>
              <a:t>或 </a:t>
            </a:r>
            <a:r>
              <a:rPr lang="en-US" altLang="zh-CN" sz="1600" dirty="0" smtClean="0"/>
              <a:t>1|down</a:t>
            </a:r>
          </a:p>
          <a:p>
            <a:endParaRPr lang="en-US" altLang="zh-CN" sz="1600" dirty="0"/>
          </a:p>
          <a:p>
            <a:r>
              <a:rPr lang="en-US" altLang="zh-CN" sz="1600" dirty="0" smtClean="0"/>
              <a:t>[[</a:t>
            </a:r>
            <a:r>
              <a:rPr lang="en-US" altLang="zh-CN" sz="1600" dirty="0"/>
              <a:t>1, 4, 0, 0, 0], [6, 2, 0, 5, 0], [0, 0, 10, 0, 9], [0, 3, 0, 0, 7], [0, 0, 0, 11, 12</a:t>
            </a:r>
            <a:r>
              <a:rPr lang="en-US" altLang="zh-CN" sz="1600" dirty="0" smtClean="0"/>
              <a:t>]]|10</a:t>
            </a:r>
          </a:p>
          <a:p>
            <a:r>
              <a:rPr lang="en-US" altLang="zh-CN" sz="1600" dirty="0" smtClean="0"/>
              <a:t>10|leftup </a:t>
            </a:r>
            <a:r>
              <a:rPr lang="zh-CN" altLang="en-US" sz="1600" dirty="0" smtClean="0"/>
              <a:t>或 </a:t>
            </a:r>
            <a:r>
              <a:rPr lang="en-US" altLang="zh-CN" sz="1600" dirty="0" smtClean="0"/>
              <a:t>10|left </a:t>
            </a:r>
            <a:r>
              <a:rPr lang="zh-CN" altLang="en-US" sz="1600" dirty="0" smtClean="0"/>
              <a:t>或 </a:t>
            </a:r>
            <a:r>
              <a:rPr lang="en-US" altLang="zh-CN" sz="1600" dirty="0" smtClean="0"/>
              <a:t>10|up</a:t>
            </a:r>
          </a:p>
          <a:p>
            <a:endParaRPr lang="en-US" altLang="zh-CN" sz="1600" dirty="0"/>
          </a:p>
          <a:p>
            <a:r>
              <a:rPr lang="en-US" altLang="zh-CN" sz="1600" dirty="0"/>
              <a:t>c</a:t>
            </a:r>
            <a:r>
              <a:rPr lang="en-US" altLang="zh-CN" sz="1600" dirty="0" smtClean="0"/>
              <a:t>lose</a:t>
            </a:r>
          </a:p>
          <a:p>
            <a:r>
              <a:rPr lang="zh-CN" altLang="en-US" sz="1600" dirty="0"/>
              <a:t>对战结束</a:t>
            </a:r>
            <a:endParaRPr lang="en-US" altLang="zh-CN" sz="1600" dirty="0" smtClean="0"/>
          </a:p>
          <a:p>
            <a:endParaRPr lang="zh-CN" altLang="en-US" sz="1600" dirty="0"/>
          </a:p>
        </p:txBody>
      </p:sp>
      <p:sp>
        <p:nvSpPr>
          <p:cNvPr id="4" name="灯片编号占位符 3"/>
          <p:cNvSpPr>
            <a:spLocks noGrp="1"/>
          </p:cNvSpPr>
          <p:nvPr>
            <p:ph type="sldNum" sz="quarter" idx="12"/>
          </p:nvPr>
        </p:nvSpPr>
        <p:spPr/>
        <p:txBody>
          <a:bodyPr/>
          <a:lstStyle/>
          <a:p>
            <a:fld id="{6B6BE337-6C82-214F-9EA6-558D35415685}" type="slidenum">
              <a:rPr kumimoji="1" lang="zh-CN" altLang="en-US" smtClean="0"/>
              <a:pPr/>
              <a:t>14</a:t>
            </a:fld>
            <a:endParaRPr kumimoji="1" lang="zh-CN" altLang="en-US"/>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游戏规则</a:t>
            </a:r>
            <a:r>
              <a:rPr lang="zh-CN" altLang="en-US" dirty="0" smtClean="0"/>
              <a:t>备注</a:t>
            </a:r>
            <a:endParaRPr lang="zh-CN" altLang="en-US" dirty="0"/>
          </a:p>
        </p:txBody>
      </p:sp>
      <p:sp>
        <p:nvSpPr>
          <p:cNvPr id="3" name="内容占位符 2"/>
          <p:cNvSpPr>
            <a:spLocks noGrp="1"/>
          </p:cNvSpPr>
          <p:nvPr>
            <p:ph idx="1"/>
          </p:nvPr>
        </p:nvSpPr>
        <p:spPr/>
        <p:txBody>
          <a:bodyPr/>
          <a:lstStyle/>
          <a:p>
            <a:r>
              <a:rPr lang="zh-CN" altLang="en-US" dirty="0" smtClean="0"/>
              <a:t>由于返回结果较为简单，因此一旦被服务器确认结果不正确（返回数据无法分析，棋子不在棋盘中，棋子不是根据骰子点数选择的，棋子移动位置不在棋盘中等）直接判定对方胜利。</a:t>
            </a:r>
            <a:endParaRPr lang="en-US" altLang="zh-CN" dirty="0" smtClean="0"/>
          </a:p>
          <a:p>
            <a:r>
              <a:rPr lang="zh-CN" altLang="en-US" dirty="0" smtClean="0"/>
              <a:t>服务器设置超时时间为</a:t>
            </a:r>
            <a:r>
              <a:rPr lang="en-US" altLang="zh-CN" dirty="0" smtClean="0"/>
              <a:t>5s</a:t>
            </a:r>
            <a:r>
              <a:rPr lang="zh-CN" altLang="en-US" dirty="0" smtClean="0"/>
              <a:t>，如果服务器在发送数据</a:t>
            </a:r>
            <a:r>
              <a:rPr lang="en-US" altLang="zh-CN" dirty="0" smtClean="0"/>
              <a:t>5s</a:t>
            </a:r>
            <a:r>
              <a:rPr lang="zh-CN" altLang="en-US" dirty="0" smtClean="0"/>
              <a:t>后仍未收到任何数据判定对方胜利。</a:t>
            </a:r>
            <a:endParaRPr lang="en-US" altLang="zh-CN" dirty="0" smtClean="0"/>
          </a:p>
          <a:p>
            <a:r>
              <a:rPr lang="zh-CN" altLang="en-US" dirty="0"/>
              <a:t>对战</a:t>
            </a:r>
            <a:r>
              <a:rPr lang="zh-CN" altLang="en-US" dirty="0" smtClean="0"/>
              <a:t>双方均存在无法连接或运行失败的问题，哪方在对战过程中先出现错误，判定对方胜利。</a:t>
            </a:r>
            <a:endParaRPr lang="zh-CN" altLang="en-US" dirty="0"/>
          </a:p>
        </p:txBody>
      </p:sp>
      <p:sp>
        <p:nvSpPr>
          <p:cNvPr id="4" name="灯片编号占位符 3"/>
          <p:cNvSpPr>
            <a:spLocks noGrp="1"/>
          </p:cNvSpPr>
          <p:nvPr>
            <p:ph type="sldNum" sz="quarter" idx="12"/>
          </p:nvPr>
        </p:nvSpPr>
        <p:spPr/>
        <p:txBody>
          <a:bodyPr/>
          <a:lstStyle/>
          <a:p>
            <a:fld id="{6B6BE337-6C82-214F-9EA6-558D35415685}" type="slidenum">
              <a:rPr kumimoji="1" lang="zh-CN" altLang="en-US" smtClean="0"/>
              <a:pPr/>
              <a:t>15</a:t>
            </a:fld>
            <a:endParaRPr kumimoji="1" lang="zh-CN" altLang="en-US"/>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评分标准</a:t>
            </a:r>
            <a:endParaRPr lang="zh-CN" altLang="en-US" dirty="0"/>
          </a:p>
        </p:txBody>
      </p:sp>
      <p:sp>
        <p:nvSpPr>
          <p:cNvPr id="3" name="内容占位符 2"/>
          <p:cNvSpPr>
            <a:spLocks noGrp="1"/>
          </p:cNvSpPr>
          <p:nvPr>
            <p:ph idx="1"/>
          </p:nvPr>
        </p:nvSpPr>
        <p:spPr/>
        <p:txBody>
          <a:bodyPr/>
          <a:lstStyle/>
          <a:p>
            <a:r>
              <a:rPr lang="en-US" altLang="zh-CN" dirty="0" smtClean="0"/>
              <a:t>PPT 30%</a:t>
            </a:r>
            <a:r>
              <a:rPr lang="zh-CN" altLang="en-US" dirty="0" smtClean="0"/>
              <a:t>（主要考察算法使用和实现）</a:t>
            </a:r>
            <a:endParaRPr lang="en-US" altLang="zh-CN" dirty="0" smtClean="0"/>
          </a:p>
          <a:p>
            <a:r>
              <a:rPr lang="zh-CN" altLang="en-US" dirty="0"/>
              <a:t>正确实现，测试</a:t>
            </a:r>
            <a:r>
              <a:rPr lang="zh-CN" altLang="en-US" dirty="0" smtClean="0"/>
              <a:t>服务器对战结果 ，日志记录情况</a:t>
            </a:r>
            <a:r>
              <a:rPr lang="en-US" altLang="zh-CN" dirty="0" smtClean="0"/>
              <a:t>40%</a:t>
            </a:r>
          </a:p>
          <a:p>
            <a:r>
              <a:rPr lang="zh-CN" altLang="en-US" dirty="0"/>
              <a:t>组</a:t>
            </a:r>
            <a:r>
              <a:rPr lang="zh-CN" altLang="en-US" dirty="0" smtClean="0"/>
              <a:t>内竞赛结果 </a:t>
            </a:r>
            <a:r>
              <a:rPr lang="en-US" altLang="zh-CN" dirty="0" smtClean="0"/>
              <a:t>30%</a:t>
            </a:r>
          </a:p>
          <a:p>
            <a:endParaRPr lang="en-US" altLang="zh-CN" dirty="0"/>
          </a:p>
          <a:p>
            <a:r>
              <a:rPr lang="zh-CN" altLang="en-US" dirty="0" smtClean="0"/>
              <a:t>禁止</a:t>
            </a:r>
            <a:r>
              <a:rPr lang="zh-CN" altLang="en-US" dirty="0"/>
              <a:t>使用给出的</a:t>
            </a:r>
            <a:r>
              <a:rPr lang="zh-CN" altLang="en-US" dirty="0" smtClean="0"/>
              <a:t>测试用例策略或者其他傻瓜策略策略（如：只</a:t>
            </a:r>
            <a:r>
              <a:rPr lang="zh-CN" altLang="en-US" dirty="0"/>
              <a:t>向单一方向移动）</a:t>
            </a:r>
            <a:endParaRPr lang="en-US" altLang="zh-CN" dirty="0"/>
          </a:p>
          <a:p>
            <a:endParaRPr lang="zh-CN" altLang="en-US" dirty="0"/>
          </a:p>
        </p:txBody>
      </p:sp>
      <p:sp>
        <p:nvSpPr>
          <p:cNvPr id="4" name="灯片编号占位符 3"/>
          <p:cNvSpPr>
            <a:spLocks noGrp="1"/>
          </p:cNvSpPr>
          <p:nvPr>
            <p:ph type="sldNum" sz="quarter" idx="12"/>
          </p:nvPr>
        </p:nvSpPr>
        <p:spPr/>
        <p:txBody>
          <a:bodyPr/>
          <a:lstStyle/>
          <a:p>
            <a:fld id="{6B6BE337-6C82-214F-9EA6-558D35415685}" type="slidenum">
              <a:rPr kumimoji="1" lang="zh-CN" altLang="en-US" smtClean="0"/>
              <a:pPr/>
              <a:t>16</a:t>
            </a:fld>
            <a:endParaRPr kumimoji="1" lang="zh-CN" altLang="en-US"/>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提交</a:t>
            </a:r>
            <a:endParaRPr lang="zh-CN" altLang="en-US" dirty="0"/>
          </a:p>
        </p:txBody>
      </p:sp>
      <p:sp>
        <p:nvSpPr>
          <p:cNvPr id="3" name="内容占位符 2"/>
          <p:cNvSpPr>
            <a:spLocks noGrp="1"/>
          </p:cNvSpPr>
          <p:nvPr>
            <p:ph idx="1"/>
          </p:nvPr>
        </p:nvSpPr>
        <p:spPr/>
        <p:txBody>
          <a:bodyPr>
            <a:normAutofit/>
          </a:bodyPr>
          <a:lstStyle/>
          <a:p>
            <a:endParaRPr lang="en-US" altLang="zh-CN" dirty="0" smtClean="0"/>
          </a:p>
          <a:p>
            <a:r>
              <a:rPr lang="zh-CN" altLang="en-US" dirty="0"/>
              <a:t>仅</a:t>
            </a:r>
            <a:r>
              <a:rPr lang="zh-CN" altLang="en-US" dirty="0" smtClean="0"/>
              <a:t>提交</a:t>
            </a:r>
            <a:r>
              <a:rPr lang="en-US" altLang="zh-CN" dirty="0" smtClean="0"/>
              <a:t>Einstein.cpp</a:t>
            </a:r>
            <a:r>
              <a:rPr lang="zh-CN" altLang="en-US" dirty="0" smtClean="0"/>
              <a:t>和</a:t>
            </a:r>
            <a:r>
              <a:rPr lang="en-US" altLang="zh-CN" dirty="0" smtClean="0"/>
              <a:t>PPT</a:t>
            </a:r>
            <a:r>
              <a:rPr lang="zh-CN" altLang="en-US" dirty="0" smtClean="0"/>
              <a:t>，建议使用在</a:t>
            </a:r>
            <a:r>
              <a:rPr lang="en-US" altLang="zh-CN" dirty="0" smtClean="0"/>
              <a:t>Linux</a:t>
            </a:r>
            <a:r>
              <a:rPr lang="zh-CN" altLang="en-US" dirty="0" smtClean="0"/>
              <a:t>平台进行</a:t>
            </a:r>
            <a:r>
              <a:rPr lang="zh-CN" altLang="en-US" dirty="0"/>
              <a:t>对战</a:t>
            </a:r>
            <a:r>
              <a:rPr lang="zh-CN" altLang="en-US" dirty="0" smtClean="0"/>
              <a:t>测试，助教使用</a:t>
            </a:r>
            <a:r>
              <a:rPr lang="en-US" altLang="zh-CN" dirty="0" err="1" smtClean="0"/>
              <a:t>linux</a:t>
            </a:r>
            <a:r>
              <a:rPr lang="zh-CN" altLang="en-US" dirty="0" smtClean="0"/>
              <a:t>平台进行自动测试。</a:t>
            </a:r>
            <a:endParaRPr lang="en-US" altLang="zh-CN" dirty="0" smtClean="0"/>
          </a:p>
          <a:p>
            <a:endParaRPr lang="en-US" altLang="zh-CN" dirty="0" smtClean="0"/>
          </a:p>
          <a:p>
            <a:r>
              <a:rPr lang="zh-CN" altLang="en-US" dirty="0"/>
              <a:t>提交</a:t>
            </a:r>
            <a:r>
              <a:rPr lang="zh-CN" altLang="en-US" dirty="0" smtClean="0"/>
              <a:t>格式 </a:t>
            </a:r>
            <a:r>
              <a:rPr lang="en-US" altLang="zh-CN" dirty="0" smtClean="0"/>
              <a:t>1818600**-</a:t>
            </a:r>
            <a:r>
              <a:rPr lang="en-US" altLang="zh-CN" dirty="0" err="1" smtClean="0"/>
              <a:t>linux</a:t>
            </a:r>
            <a:r>
              <a:rPr lang="en-US" altLang="zh-CN" dirty="0" smtClean="0"/>
              <a:t>(win</a:t>
            </a:r>
            <a:r>
              <a:rPr lang="zh-CN" altLang="en-US" dirty="0" smtClean="0"/>
              <a:t>、</a:t>
            </a:r>
            <a:r>
              <a:rPr lang="en-US" altLang="zh-CN" dirty="0" smtClean="0"/>
              <a:t>mac).</a:t>
            </a:r>
            <a:r>
              <a:rPr lang="en-US" altLang="zh-CN" dirty="0" err="1" smtClean="0"/>
              <a:t>cpp</a:t>
            </a:r>
            <a:r>
              <a:rPr lang="en-US" altLang="zh-CN" dirty="0" smtClean="0"/>
              <a:t>(</a:t>
            </a:r>
            <a:r>
              <a:rPr lang="en-US" altLang="zh-CN" dirty="0" err="1" smtClean="0"/>
              <a:t>ppt</a:t>
            </a:r>
            <a:r>
              <a:rPr lang="en-US" altLang="zh-CN" dirty="0" smtClean="0"/>
              <a:t>)</a:t>
            </a:r>
          </a:p>
          <a:p>
            <a:pPr marL="0" indent="0">
              <a:buNone/>
            </a:pPr>
            <a:r>
              <a:rPr lang="zh-CN" altLang="en-US" dirty="0" smtClean="0"/>
              <a:t>（比赛是用脚本根据文件名自动分配参赛</a:t>
            </a:r>
            <a:r>
              <a:rPr lang="en-US" altLang="zh-CN" dirty="0" smtClean="0"/>
              <a:t>ID</a:t>
            </a:r>
            <a:r>
              <a:rPr lang="zh-CN" altLang="en-US" dirty="0" smtClean="0"/>
              <a:t>，格式错误会导致无成绩）</a:t>
            </a:r>
            <a:endParaRPr lang="en-US" altLang="zh-CN" dirty="0" smtClean="0"/>
          </a:p>
          <a:p>
            <a:endParaRPr lang="zh-CN" altLang="en-US" dirty="0"/>
          </a:p>
        </p:txBody>
      </p:sp>
      <p:sp>
        <p:nvSpPr>
          <p:cNvPr id="4" name="灯片编号占位符 3"/>
          <p:cNvSpPr>
            <a:spLocks noGrp="1"/>
          </p:cNvSpPr>
          <p:nvPr>
            <p:ph type="sldNum" sz="quarter" idx="12"/>
          </p:nvPr>
        </p:nvSpPr>
        <p:spPr/>
        <p:txBody>
          <a:bodyPr/>
          <a:lstStyle/>
          <a:p>
            <a:fld id="{6B6BE337-6C82-214F-9EA6-558D35415685}" type="slidenum">
              <a:rPr kumimoji="1" lang="zh-CN" altLang="en-US" smtClean="0"/>
              <a:pPr/>
              <a:t>17</a:t>
            </a:fld>
            <a:endParaRPr kumimoji="1" lang="zh-CN" altLang="en-US"/>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三</a:t>
            </a:r>
            <a:r>
              <a:rPr kumimoji="1" lang="en-US" altLang="zh-CN" dirty="0" smtClean="0"/>
              <a:t>. </a:t>
            </a:r>
            <a:r>
              <a:rPr kumimoji="1" lang="zh-CN" altLang="en-US" dirty="0" smtClean="0"/>
              <a:t>实验流程展示</a:t>
            </a:r>
            <a:endParaRPr kumimoji="1" lang="zh-CN" altLang="en-US" dirty="0"/>
          </a:p>
        </p:txBody>
      </p:sp>
      <p:sp>
        <p:nvSpPr>
          <p:cNvPr id="3" name="灯片编号占位符 2"/>
          <p:cNvSpPr>
            <a:spLocks noGrp="1"/>
          </p:cNvSpPr>
          <p:nvPr>
            <p:ph type="sldNum" sz="quarter" idx="12"/>
          </p:nvPr>
        </p:nvSpPr>
        <p:spPr/>
        <p:txBody>
          <a:bodyPr/>
          <a:lstStyle/>
          <a:p>
            <a:fld id="{9860EDB8-5305-433F-BE41-D7A86D811DB3}" type="slidenum">
              <a:rPr lang="en-US" altLang="zh-CN" smtClean="0"/>
              <a:pPr/>
              <a:t>18</a:t>
            </a:fld>
            <a:endParaRPr lang="zh-CN" altLang="en-US"/>
          </a:p>
        </p:txBody>
      </p:sp>
      <p:sp>
        <p:nvSpPr>
          <p:cNvPr id="5" name="文本框 4"/>
          <p:cNvSpPr txBox="1"/>
          <p:nvPr/>
        </p:nvSpPr>
        <p:spPr>
          <a:xfrm>
            <a:off x="744414" y="1746738"/>
            <a:ext cx="6482863" cy="3785652"/>
          </a:xfrm>
          <a:prstGeom prst="rect">
            <a:avLst/>
          </a:prstGeom>
          <a:noFill/>
        </p:spPr>
        <p:txBody>
          <a:bodyPr wrap="square" rtlCol="0">
            <a:spAutoFit/>
          </a:bodyPr>
          <a:lstStyle/>
          <a:p>
            <a:pPr marL="342900" indent="-342900">
              <a:buFont typeface="+mj-lt"/>
              <a:buAutoNum type="arabicPeriod"/>
            </a:pPr>
            <a:r>
              <a:rPr lang="zh-CN" altLang="en-US" sz="2400" dirty="0" smtClean="0"/>
              <a:t>用简单策略（如傻瓜策略、随机策略）完成初级对战产品</a:t>
            </a:r>
            <a:endParaRPr lang="en-US" altLang="zh-CN" sz="2400" dirty="0" smtClean="0"/>
          </a:p>
          <a:p>
            <a:pPr marL="342900" indent="-342900">
              <a:buFont typeface="+mj-lt"/>
              <a:buAutoNum type="arabicPeriod"/>
            </a:pPr>
            <a:endParaRPr lang="en-US" altLang="zh-CN" sz="2400" dirty="0" smtClean="0"/>
          </a:p>
          <a:p>
            <a:pPr marL="342900" indent="-342900">
              <a:buFont typeface="+mj-lt"/>
              <a:buAutoNum type="arabicPeriod"/>
            </a:pPr>
            <a:endParaRPr lang="en-US" altLang="zh-CN" sz="2400" dirty="0" smtClean="0"/>
          </a:p>
          <a:p>
            <a:pPr marL="342900" indent="-342900">
              <a:buFont typeface="+mj-lt"/>
              <a:buAutoNum type="arabicPeriod"/>
            </a:pPr>
            <a:r>
              <a:rPr lang="zh-CN" altLang="en-US" sz="2400" dirty="0" smtClean="0"/>
              <a:t>使用</a:t>
            </a:r>
            <a:r>
              <a:rPr lang="en-US" altLang="zh-CN" sz="2400" dirty="0" err="1" smtClean="0"/>
              <a:t>TestServer</a:t>
            </a:r>
            <a:r>
              <a:rPr lang="zh-CN" altLang="en-US" sz="2400" dirty="0" smtClean="0"/>
              <a:t>验证产品能否运行，调试</a:t>
            </a:r>
            <a:r>
              <a:rPr lang="en-US" altLang="zh-CN" sz="2400" dirty="0" smtClean="0"/>
              <a:t>bug</a:t>
            </a:r>
          </a:p>
          <a:p>
            <a:pPr marL="342900" indent="-342900">
              <a:buFont typeface="+mj-lt"/>
              <a:buAutoNum type="arabicPeriod"/>
            </a:pPr>
            <a:endParaRPr lang="en-US" altLang="zh-CN" sz="2400" dirty="0" smtClean="0"/>
          </a:p>
          <a:p>
            <a:pPr marL="342900" indent="-342900">
              <a:buFont typeface="+mj-lt"/>
              <a:buAutoNum type="arabicPeriod"/>
            </a:pPr>
            <a:endParaRPr lang="en-US" altLang="zh-CN" sz="2400" dirty="0" smtClean="0"/>
          </a:p>
          <a:p>
            <a:pPr marL="342900" indent="-342900">
              <a:buFont typeface="+mj-lt"/>
              <a:buAutoNum type="arabicPeriod"/>
            </a:pPr>
            <a:r>
              <a:rPr lang="zh-CN" altLang="en-US" sz="2400" dirty="0" smtClean="0"/>
              <a:t>使用更加智能的策略完善产品，并与</a:t>
            </a:r>
            <a:r>
              <a:rPr lang="en-US" altLang="zh-CN" sz="2400" dirty="0" err="1" smtClean="0"/>
              <a:t>TestServer</a:t>
            </a:r>
            <a:r>
              <a:rPr lang="zh-CN" altLang="en-US" sz="2400" dirty="0" smtClean="0"/>
              <a:t>智能机器人进行对战</a:t>
            </a:r>
            <a:endParaRPr lang="en-US" altLang="zh-CN" sz="2400" dirty="0" smtClean="0"/>
          </a:p>
          <a:p>
            <a:pPr marL="342900" indent="-342900">
              <a:buFont typeface="+mj-lt"/>
              <a:buAutoNum type="arabicPeriod"/>
            </a:pPr>
            <a:endParaRPr lang="en-US" altLang="zh-CN" sz="2400" dirty="0" smtClean="0"/>
          </a:p>
        </p:txBody>
      </p:sp>
      <p:sp>
        <p:nvSpPr>
          <p:cNvPr id="4" name="文本框 3"/>
          <p:cNvSpPr txBox="1"/>
          <p:nvPr/>
        </p:nvSpPr>
        <p:spPr>
          <a:xfrm>
            <a:off x="7812156" y="235102"/>
            <a:ext cx="1162879" cy="369332"/>
          </a:xfrm>
          <a:prstGeom prst="rect">
            <a:avLst/>
          </a:prstGeom>
          <a:noFill/>
        </p:spPr>
        <p:txBody>
          <a:bodyPr wrap="square" rtlCol="0">
            <a:spAutoFit/>
          </a:bodyPr>
          <a:lstStyle/>
          <a:p>
            <a:r>
              <a:rPr lang="zh-CN" altLang="en-US" dirty="0" smtClean="0">
                <a:solidFill>
                  <a:schemeClr val="accent6">
                    <a:lumMod val="50000"/>
                  </a:schemeClr>
                </a:solidFill>
                <a:hlinkClick r:id="rId2" action="ppaction://hlinksldjump"/>
              </a:rPr>
              <a:t>回到首页</a:t>
            </a:r>
            <a:endParaRPr lang="zh-CN" altLang="en-US" dirty="0">
              <a:solidFill>
                <a:schemeClr val="accent6">
                  <a:lumMod val="50000"/>
                </a:schemeClr>
              </a:solidFill>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测试服务器的使用（</a:t>
            </a:r>
            <a:r>
              <a:rPr lang="en-US" altLang="zh-CN" dirty="0" err="1" smtClean="0"/>
              <a:t>TestServer</a:t>
            </a:r>
            <a:r>
              <a:rPr lang="zh-CN" altLang="en-US" dirty="0" smtClean="0"/>
              <a:t>）</a:t>
            </a:r>
            <a:endParaRPr lang="zh-CN" altLang="en-US" dirty="0"/>
          </a:p>
        </p:txBody>
      </p:sp>
      <p:sp>
        <p:nvSpPr>
          <p:cNvPr id="4" name="灯片编号占位符 3"/>
          <p:cNvSpPr>
            <a:spLocks noGrp="1"/>
          </p:cNvSpPr>
          <p:nvPr>
            <p:ph type="sldNum" sz="quarter" idx="12"/>
          </p:nvPr>
        </p:nvSpPr>
        <p:spPr/>
        <p:txBody>
          <a:bodyPr/>
          <a:lstStyle/>
          <a:p>
            <a:fld id="{9860EDB8-5305-433F-BE41-D7A86D811DB3}" type="slidenum">
              <a:rPr lang="en-US" altLang="zh-CN" smtClean="0"/>
              <a:pPr/>
              <a:t>19</a:t>
            </a:fld>
            <a:endParaRPr lang="zh-CN" altLang="en-US"/>
          </a:p>
        </p:txBody>
      </p:sp>
      <p:pic>
        <p:nvPicPr>
          <p:cNvPr id="7" name="内容占位符 6"/>
          <p:cNvPicPr>
            <a:picLocks noGrp="1" noChangeAspect="1"/>
          </p:cNvPicPr>
          <p:nvPr>
            <p:ph idx="1"/>
          </p:nvPr>
        </p:nvPicPr>
        <p:blipFill>
          <a:blip r:embed="rId2" cstate="print"/>
          <a:stretch>
            <a:fillRect/>
          </a:stretch>
        </p:blipFill>
        <p:spPr>
          <a:xfrm>
            <a:off x="511419" y="1633804"/>
            <a:ext cx="4054719" cy="2355597"/>
          </a:xfrm>
          <a:prstGeom prst="rect">
            <a:avLst/>
          </a:prstGeom>
        </p:spPr>
      </p:pic>
      <p:sp>
        <p:nvSpPr>
          <p:cNvPr id="8" name="文本框 7"/>
          <p:cNvSpPr txBox="1"/>
          <p:nvPr/>
        </p:nvSpPr>
        <p:spPr>
          <a:xfrm>
            <a:off x="4988167" y="1566025"/>
            <a:ext cx="3352802" cy="2585323"/>
          </a:xfrm>
          <a:prstGeom prst="rect">
            <a:avLst/>
          </a:prstGeom>
          <a:noFill/>
        </p:spPr>
        <p:txBody>
          <a:bodyPr wrap="square" rtlCol="0">
            <a:spAutoFit/>
          </a:bodyPr>
          <a:lstStyle/>
          <a:p>
            <a:r>
              <a:rPr lang="zh-CN" altLang="en-US" dirty="0" smtClean="0"/>
              <a:t>可选参数：</a:t>
            </a:r>
            <a:endParaRPr lang="en-US" altLang="zh-CN" dirty="0" smtClean="0"/>
          </a:p>
          <a:p>
            <a:pPr marL="285750" indent="-285750">
              <a:buFont typeface="Arial" panose="020B0604020202020204" pitchFamily="34" charset="0"/>
              <a:buChar char="•"/>
            </a:pPr>
            <a:r>
              <a:rPr lang="en-US" altLang="zh-CN" dirty="0" smtClean="0"/>
              <a:t>BetaCat1.0</a:t>
            </a:r>
          </a:p>
          <a:p>
            <a:pPr lvl="1"/>
            <a:r>
              <a:rPr lang="zh-CN" altLang="en-US" dirty="0" smtClean="0"/>
              <a:t>智能机器人</a:t>
            </a:r>
            <a:endParaRPr lang="en-US" altLang="zh-CN" dirty="0" smtClean="0"/>
          </a:p>
          <a:p>
            <a:pPr marL="285750" indent="-285750">
              <a:buFont typeface="Arial" panose="020B0604020202020204" pitchFamily="34" charset="0"/>
              <a:buChar char="•"/>
            </a:pPr>
            <a:r>
              <a:rPr lang="en-US" altLang="zh-CN" dirty="0" smtClean="0"/>
              <a:t>Human</a:t>
            </a:r>
          </a:p>
          <a:p>
            <a:pPr lvl="1"/>
            <a:r>
              <a:rPr lang="zh-CN" altLang="en-US" dirty="0" smtClean="0"/>
              <a:t>人类对战，按键操作</a:t>
            </a:r>
            <a:endParaRPr lang="en-US" altLang="zh-CN" dirty="0" smtClean="0"/>
          </a:p>
          <a:p>
            <a:pPr marL="285750" indent="-285750">
              <a:buFont typeface="Arial" panose="020B0604020202020204" pitchFamily="34" charset="0"/>
              <a:buChar char="•"/>
            </a:pPr>
            <a:r>
              <a:rPr lang="en-US" altLang="zh-CN" dirty="0" smtClean="0"/>
              <a:t>Socket</a:t>
            </a:r>
          </a:p>
          <a:p>
            <a:pPr lvl="1"/>
            <a:r>
              <a:rPr lang="zh-CN" altLang="en-US" dirty="0" smtClean="0"/>
              <a:t>通信对战</a:t>
            </a:r>
            <a:endParaRPr lang="en-US" altLang="zh-CN" dirty="0" smtClean="0"/>
          </a:p>
          <a:p>
            <a:pPr marL="285750" indent="-285750">
              <a:buFont typeface="Arial" panose="020B0604020202020204" pitchFamily="34" charset="0"/>
              <a:buChar char="•"/>
            </a:pPr>
            <a:r>
              <a:rPr lang="en-US" altLang="zh-CN" dirty="0" smtClean="0"/>
              <a:t>Demo</a:t>
            </a:r>
          </a:p>
          <a:p>
            <a:pPr lvl="1"/>
            <a:r>
              <a:rPr lang="zh-CN" altLang="en-US" dirty="0"/>
              <a:t>傻瓜</a:t>
            </a:r>
            <a:r>
              <a:rPr lang="zh-CN" altLang="en-US" dirty="0" smtClean="0"/>
              <a:t>策略机器人</a:t>
            </a:r>
            <a:endParaRPr lang="en-US" altLang="zh-CN" dirty="0" smtClean="0"/>
          </a:p>
        </p:txBody>
      </p:sp>
      <p:pic>
        <p:nvPicPr>
          <p:cNvPr id="9" name="图片 8"/>
          <p:cNvPicPr>
            <a:picLocks noChangeAspect="1"/>
          </p:cNvPicPr>
          <p:nvPr/>
        </p:nvPicPr>
        <p:blipFill>
          <a:blip r:embed="rId3" cstate="print"/>
          <a:stretch>
            <a:fillRect/>
          </a:stretch>
        </p:blipFill>
        <p:spPr>
          <a:xfrm>
            <a:off x="511419" y="4308231"/>
            <a:ext cx="3949212" cy="2299272"/>
          </a:xfrm>
          <a:prstGeom prst="rect">
            <a:avLst/>
          </a:prstGeom>
        </p:spPr>
      </p:pic>
      <p:sp>
        <p:nvSpPr>
          <p:cNvPr id="10" name="文本框 9"/>
          <p:cNvSpPr txBox="1"/>
          <p:nvPr/>
        </p:nvSpPr>
        <p:spPr>
          <a:xfrm>
            <a:off x="4988167" y="4777154"/>
            <a:ext cx="2438402" cy="646331"/>
          </a:xfrm>
          <a:prstGeom prst="rect">
            <a:avLst/>
          </a:prstGeom>
          <a:noFill/>
        </p:spPr>
        <p:txBody>
          <a:bodyPr wrap="square" rtlCol="0">
            <a:spAutoFit/>
          </a:bodyPr>
          <a:lstStyle/>
          <a:p>
            <a:r>
              <a:rPr lang="zh-CN" altLang="en-US" dirty="0" smtClean="0"/>
              <a:t>监听端口参数设置：</a:t>
            </a:r>
            <a:r>
              <a:rPr lang="en-US" altLang="zh-CN" dirty="0" smtClean="0"/>
              <a:t>50006</a:t>
            </a:r>
            <a:endParaRPr lang="zh-CN" alt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实验三：爱因斯坦棋</a:t>
            </a:r>
            <a:endParaRPr lang="zh-CN" altLang="en-US" dirty="0"/>
          </a:p>
        </p:txBody>
      </p:sp>
      <p:sp>
        <p:nvSpPr>
          <p:cNvPr id="3" name="内容占位符 2"/>
          <p:cNvSpPr>
            <a:spLocks noGrp="1"/>
          </p:cNvSpPr>
          <p:nvPr>
            <p:ph idx="1"/>
          </p:nvPr>
        </p:nvSpPr>
        <p:spPr/>
        <p:txBody>
          <a:bodyPr/>
          <a:lstStyle/>
          <a:p>
            <a:pPr marL="0" indent="0">
              <a:buNone/>
            </a:pPr>
            <a:r>
              <a:rPr lang="zh-CN" altLang="en-US" dirty="0" smtClean="0"/>
              <a:t>一</a:t>
            </a:r>
            <a:r>
              <a:rPr lang="en-US" altLang="zh-CN" dirty="0" smtClean="0"/>
              <a:t>.</a:t>
            </a:r>
            <a:r>
              <a:rPr lang="zh-CN" altLang="en-US" dirty="0" smtClean="0"/>
              <a:t> </a:t>
            </a:r>
            <a:r>
              <a:rPr lang="zh-CN" altLang="en-US" dirty="0" smtClean="0">
                <a:hlinkClick r:id="rId2" action="ppaction://hlinksldjump"/>
              </a:rPr>
              <a:t>规则介绍</a:t>
            </a:r>
            <a:endParaRPr lang="en-US" altLang="zh-CN" dirty="0" smtClean="0"/>
          </a:p>
          <a:p>
            <a:pPr marL="0" indent="0">
              <a:buNone/>
            </a:pPr>
            <a:r>
              <a:rPr lang="zh-CN" altLang="en-US" dirty="0" smtClean="0"/>
              <a:t>二</a:t>
            </a:r>
            <a:r>
              <a:rPr lang="en-US" altLang="zh-CN" dirty="0" smtClean="0"/>
              <a:t>. </a:t>
            </a:r>
            <a:r>
              <a:rPr lang="zh-CN" altLang="en-US" dirty="0" smtClean="0">
                <a:hlinkClick r:id="rId3" action="ppaction://hlinksldjump"/>
              </a:rPr>
              <a:t>实验内容</a:t>
            </a:r>
            <a:endParaRPr lang="en-US" altLang="zh-CN" dirty="0" smtClean="0"/>
          </a:p>
          <a:p>
            <a:pPr marL="0" indent="0">
              <a:buNone/>
            </a:pPr>
            <a:r>
              <a:rPr lang="zh-CN" altLang="en-US" dirty="0"/>
              <a:t>三</a:t>
            </a:r>
            <a:r>
              <a:rPr lang="en-US" altLang="zh-CN" dirty="0" smtClean="0"/>
              <a:t>. </a:t>
            </a:r>
            <a:r>
              <a:rPr lang="zh-CN" altLang="en-US" dirty="0" smtClean="0">
                <a:hlinkClick r:id="rId4" action="ppaction://hlinksldjump"/>
              </a:rPr>
              <a:t>实验展示</a:t>
            </a:r>
            <a:endParaRPr lang="en-US" altLang="zh-CN" dirty="0" smtClean="0"/>
          </a:p>
          <a:p>
            <a:pPr marL="0" indent="0">
              <a:buNone/>
            </a:pPr>
            <a:r>
              <a:rPr lang="zh-CN" altLang="en-US" dirty="0" smtClean="0"/>
              <a:t>四</a:t>
            </a:r>
            <a:r>
              <a:rPr lang="en-US" altLang="zh-CN" dirty="0" smtClean="0"/>
              <a:t>. </a:t>
            </a:r>
            <a:r>
              <a:rPr lang="zh-CN" altLang="en-US" dirty="0">
                <a:hlinkClick r:id="rId5" action="ppaction://hlinksldjump"/>
              </a:rPr>
              <a:t>实验周期</a:t>
            </a:r>
            <a:endParaRPr lang="zh-CN" altLang="en-US" dirty="0"/>
          </a:p>
          <a:p>
            <a:pPr marL="0" indent="0">
              <a:buNone/>
            </a:pPr>
            <a:r>
              <a:rPr lang="zh-CN" altLang="en-US" dirty="0" smtClean="0"/>
              <a:t>五</a:t>
            </a:r>
            <a:r>
              <a:rPr lang="en-US" altLang="zh-CN" dirty="0" smtClean="0"/>
              <a:t>. </a:t>
            </a:r>
            <a:r>
              <a:rPr lang="zh-CN" altLang="en-US" dirty="0" smtClean="0">
                <a:hlinkClick r:id="rId6" action="ppaction://hlinksldjump"/>
              </a:rPr>
              <a:t>算法数据结构思路（参考）</a:t>
            </a:r>
            <a:endParaRPr lang="en-US" altLang="zh-CN" dirty="0" smtClean="0"/>
          </a:p>
        </p:txBody>
      </p:sp>
      <p:sp>
        <p:nvSpPr>
          <p:cNvPr id="4" name="灯片编号占位符 3"/>
          <p:cNvSpPr>
            <a:spLocks noGrp="1"/>
          </p:cNvSpPr>
          <p:nvPr>
            <p:ph type="sldNum" sz="quarter" idx="12"/>
          </p:nvPr>
        </p:nvSpPr>
        <p:spPr/>
        <p:txBody>
          <a:bodyPr/>
          <a:lstStyle/>
          <a:p>
            <a:fld id="{6B6BE337-6C82-214F-9EA6-558D35415685}" type="slidenum">
              <a:rPr kumimoji="1" lang="zh-CN" altLang="en-US" smtClean="0"/>
              <a:pPr/>
              <a:t>2</a:t>
            </a:fld>
            <a:endParaRPr kumimoji="1" lang="zh-CN" altLang="en-US"/>
          </a:p>
        </p:txBody>
      </p:sp>
      <p:sp>
        <p:nvSpPr>
          <p:cNvPr id="5" name="文本框 4"/>
          <p:cNvSpPr txBox="1"/>
          <p:nvPr/>
        </p:nvSpPr>
        <p:spPr>
          <a:xfrm rot="5400000">
            <a:off x="7286001" y="-164952"/>
            <a:ext cx="677108" cy="1977889"/>
          </a:xfrm>
          <a:prstGeom prst="rect">
            <a:avLst/>
          </a:prstGeom>
          <a:noFill/>
        </p:spPr>
        <p:txBody>
          <a:bodyPr vert="vert270" wrap="square" rtlCol="0">
            <a:spAutoFit/>
          </a:bodyPr>
          <a:lstStyle/>
          <a:p>
            <a:r>
              <a:rPr lang="en-US" altLang="zh-CN" sz="3200" dirty="0"/>
              <a:t>Contents</a:t>
            </a:r>
            <a:endParaRPr lang="zh-CN" altLang="en-US" sz="320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
        <p:nvSpPr>
          <p:cNvPr id="4" name="灯片编号占位符 3"/>
          <p:cNvSpPr>
            <a:spLocks noGrp="1"/>
          </p:cNvSpPr>
          <p:nvPr>
            <p:ph type="sldNum" sz="quarter" idx="12"/>
          </p:nvPr>
        </p:nvSpPr>
        <p:spPr/>
        <p:txBody>
          <a:bodyPr/>
          <a:lstStyle/>
          <a:p>
            <a:fld id="{9860EDB8-5305-433F-BE41-D7A86D811DB3}" type="slidenum">
              <a:rPr lang="en-US" altLang="zh-CN" smtClean="0"/>
              <a:pPr/>
              <a:t>20</a:t>
            </a:fld>
            <a:endParaRPr lang="zh-CN" altLang="en-US"/>
          </a:p>
        </p:txBody>
      </p:sp>
      <p:pic>
        <p:nvPicPr>
          <p:cNvPr id="5" name="内容占位符 6"/>
          <p:cNvPicPr>
            <a:picLocks noChangeAspect="1"/>
          </p:cNvPicPr>
          <p:nvPr/>
        </p:nvPicPr>
        <p:blipFill>
          <a:blip r:embed="rId2" cstate="print"/>
          <a:stretch>
            <a:fillRect/>
          </a:stretch>
        </p:blipFill>
        <p:spPr>
          <a:xfrm>
            <a:off x="511419" y="1633804"/>
            <a:ext cx="8259765" cy="4798527"/>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
        <p:nvSpPr>
          <p:cNvPr id="4" name="灯片编号占位符 3"/>
          <p:cNvSpPr>
            <a:spLocks noGrp="1"/>
          </p:cNvSpPr>
          <p:nvPr>
            <p:ph type="sldNum" sz="quarter" idx="12"/>
          </p:nvPr>
        </p:nvSpPr>
        <p:spPr/>
        <p:txBody>
          <a:bodyPr/>
          <a:lstStyle/>
          <a:p>
            <a:fld id="{9860EDB8-5305-433F-BE41-D7A86D811DB3}" type="slidenum">
              <a:rPr lang="en-US" altLang="zh-CN" smtClean="0"/>
              <a:pPr/>
              <a:t>21</a:t>
            </a:fld>
            <a:endParaRPr lang="zh-CN" altLang="en-US"/>
          </a:p>
        </p:txBody>
      </p:sp>
      <p:pic>
        <p:nvPicPr>
          <p:cNvPr id="5" name="图片 4"/>
          <p:cNvPicPr>
            <a:picLocks noChangeAspect="1"/>
          </p:cNvPicPr>
          <p:nvPr/>
        </p:nvPicPr>
        <p:blipFill>
          <a:blip r:embed="rId2" cstate="print"/>
          <a:stretch>
            <a:fillRect/>
          </a:stretch>
        </p:blipFill>
        <p:spPr>
          <a:xfrm>
            <a:off x="401061" y="1265485"/>
            <a:ext cx="8441274" cy="4914597"/>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z="3200" dirty="0" smtClean="0">
                <a:latin typeface="微软雅黑" panose="020B0503020204020204" charset="-122"/>
                <a:ea typeface="微软雅黑" panose="020B0503020204020204" charset="-122"/>
                <a:cs typeface="微软雅黑" panose="020B0503020204020204" charset="-122"/>
              </a:rPr>
              <a:t>四</a:t>
            </a:r>
            <a:r>
              <a:rPr lang="en-US" altLang="zh-CN" sz="3200" dirty="0" smtClean="0">
                <a:latin typeface="微软雅黑" panose="020B0503020204020204" charset="-122"/>
                <a:ea typeface="微软雅黑" panose="020B0503020204020204" charset="-122"/>
                <a:cs typeface="微软雅黑" panose="020B0503020204020204" charset="-122"/>
              </a:rPr>
              <a:t>. </a:t>
            </a:r>
            <a:r>
              <a:rPr lang="zh-CN" altLang="en-US" sz="3200" dirty="0" smtClean="0">
                <a:latin typeface="微软雅黑" panose="020B0503020204020204" charset="-122"/>
                <a:ea typeface="微软雅黑" panose="020B0503020204020204" charset="-122"/>
                <a:cs typeface="微软雅黑" panose="020B0503020204020204" charset="-122"/>
              </a:rPr>
              <a:t>实验周期</a:t>
            </a:r>
            <a:endParaRPr lang="zh-CN" altLang="en-US" sz="3200" dirty="0">
              <a:latin typeface="微软雅黑" panose="020B0503020204020204" charset="-122"/>
              <a:ea typeface="微软雅黑" panose="020B0503020204020204" charset="-122"/>
              <a:cs typeface="微软雅黑" panose="020B0503020204020204" charset="-122"/>
            </a:endParaRPr>
          </a:p>
        </p:txBody>
      </p:sp>
      <p:sp>
        <p:nvSpPr>
          <p:cNvPr id="3" name="内容占位符 2"/>
          <p:cNvSpPr>
            <a:spLocks noGrp="1"/>
          </p:cNvSpPr>
          <p:nvPr>
            <p:ph idx="1"/>
          </p:nvPr>
        </p:nvSpPr>
        <p:spPr>
          <a:xfrm>
            <a:off x="628652" y="1685581"/>
            <a:ext cx="8074673" cy="4491382"/>
          </a:xfrm>
        </p:spPr>
        <p:txBody>
          <a:bodyPr>
            <a:normAutofit fontScale="92500" lnSpcReduction="20000"/>
          </a:bodyPr>
          <a:lstStyle/>
          <a:p>
            <a:pPr marL="0" lvl="1" indent="0" defTabSz="914400">
              <a:buNone/>
            </a:pPr>
            <a:r>
              <a:rPr lang="zh-CN" altLang="en-US" sz="2400" dirty="0" smtClean="0">
                <a:solidFill>
                  <a:schemeClr val="tx1"/>
                </a:solidFill>
                <a:latin typeface="微软雅黑" panose="020B0503020204020204" charset="-122"/>
                <a:ea typeface="微软雅黑" panose="020B0503020204020204" charset="-122"/>
                <a:cs typeface="微软雅黑" panose="020B0503020204020204" charset="-122"/>
              </a:rPr>
              <a:t>第</a:t>
            </a:r>
            <a:r>
              <a:rPr lang="en-US" altLang="zh-CN" sz="2400" dirty="0" smtClean="0">
                <a:solidFill>
                  <a:schemeClr val="tx1"/>
                </a:solidFill>
                <a:latin typeface="微软雅黑" panose="020B0503020204020204" charset="-122"/>
                <a:ea typeface="微软雅黑" panose="020B0503020204020204" charset="-122"/>
                <a:cs typeface="微软雅黑" panose="020B0503020204020204" charset="-122"/>
              </a:rPr>
              <a:t>0</a:t>
            </a:r>
            <a:r>
              <a:rPr lang="zh-CN" altLang="en-US" sz="2400" dirty="0" smtClean="0">
                <a:solidFill>
                  <a:schemeClr val="tx1"/>
                </a:solidFill>
                <a:latin typeface="微软雅黑" panose="020B0503020204020204" charset="-122"/>
                <a:ea typeface="微软雅黑" panose="020B0503020204020204" charset="-122"/>
                <a:cs typeface="微软雅黑" panose="020B0503020204020204" charset="-122"/>
              </a:rPr>
              <a:t>周</a:t>
            </a:r>
            <a:endParaRPr lang="en-US" altLang="zh-CN" sz="2400" dirty="0" smtClean="0">
              <a:solidFill>
                <a:schemeClr val="tx1"/>
              </a:solidFill>
              <a:latin typeface="微软雅黑" panose="020B0503020204020204" charset="-122"/>
              <a:ea typeface="微软雅黑" panose="020B0503020204020204" charset="-122"/>
              <a:cs typeface="微软雅黑" panose="020B0503020204020204" charset="-122"/>
            </a:endParaRPr>
          </a:p>
          <a:p>
            <a:pPr marL="857250" lvl="1" indent="-342900" defTabSz="914400">
              <a:lnSpc>
                <a:spcPct val="100000"/>
              </a:lnSpc>
              <a:spcBef>
                <a:spcPts val="0"/>
              </a:spcBef>
              <a:spcAft>
                <a:spcPts val="0"/>
              </a:spcAft>
            </a:pPr>
            <a:r>
              <a:rPr lang="zh-CN" altLang="en-US" sz="2000" dirty="0" smtClean="0">
                <a:solidFill>
                  <a:schemeClr val="tx1"/>
                </a:solidFill>
                <a:latin typeface="微软雅黑" panose="020B0503020204020204" charset="-122"/>
                <a:ea typeface="微软雅黑" panose="020B0503020204020204" charset="-122"/>
                <a:cs typeface="微软雅黑" panose="020B0503020204020204" charset="-122"/>
              </a:rPr>
              <a:t>布置题目</a:t>
            </a:r>
            <a:endParaRPr lang="en-US" altLang="zh-CN" sz="2000" dirty="0">
              <a:solidFill>
                <a:schemeClr val="tx1"/>
              </a:solidFill>
              <a:latin typeface="微软雅黑" panose="020B0503020204020204" charset="-122"/>
              <a:ea typeface="微软雅黑" panose="020B0503020204020204" charset="-122"/>
              <a:cs typeface="微软雅黑" panose="020B0503020204020204" charset="-122"/>
            </a:endParaRPr>
          </a:p>
          <a:p>
            <a:pPr defTabSz="914400"/>
            <a:r>
              <a:rPr lang="zh-CN" altLang="en-US" sz="2400" dirty="0" smtClean="0">
                <a:solidFill>
                  <a:schemeClr val="tx1"/>
                </a:solidFill>
                <a:latin typeface="微软雅黑" panose="020B0503020204020204" charset="-122"/>
                <a:ea typeface="微软雅黑" panose="020B0503020204020204" charset="-122"/>
                <a:cs typeface="微软雅黑" panose="020B0503020204020204" charset="-122"/>
              </a:rPr>
              <a:t>第</a:t>
            </a:r>
            <a:r>
              <a:rPr lang="en-US" altLang="zh-CN" sz="2400" dirty="0" smtClean="0">
                <a:solidFill>
                  <a:schemeClr val="tx1"/>
                </a:solidFill>
                <a:latin typeface="微软雅黑" panose="020B0503020204020204" charset="-122"/>
                <a:ea typeface="微软雅黑" panose="020B0503020204020204" charset="-122"/>
                <a:cs typeface="微软雅黑" panose="020B0503020204020204" charset="-122"/>
              </a:rPr>
              <a:t>1</a:t>
            </a:r>
            <a:r>
              <a:rPr lang="zh-CN" altLang="en-US" sz="2400" dirty="0" smtClean="0">
                <a:solidFill>
                  <a:schemeClr val="tx1"/>
                </a:solidFill>
                <a:latin typeface="微软雅黑" panose="020B0503020204020204" charset="-122"/>
                <a:ea typeface="微软雅黑" panose="020B0503020204020204" charset="-122"/>
                <a:cs typeface="微软雅黑" panose="020B0503020204020204" charset="-122"/>
              </a:rPr>
              <a:t>周</a:t>
            </a:r>
            <a:endParaRPr lang="en-US" altLang="zh-CN" sz="2400" dirty="0" smtClean="0">
              <a:solidFill>
                <a:schemeClr val="tx1"/>
              </a:solidFill>
              <a:latin typeface="微软雅黑" panose="020B0503020204020204" charset="-122"/>
              <a:ea typeface="微软雅黑" panose="020B0503020204020204" charset="-122"/>
              <a:cs typeface="微软雅黑" panose="020B0503020204020204" charset="-122"/>
            </a:endParaRPr>
          </a:p>
          <a:p>
            <a:pPr marL="857250" lvl="1" indent="-342900" defTabSz="914400">
              <a:lnSpc>
                <a:spcPct val="100000"/>
              </a:lnSpc>
              <a:spcBef>
                <a:spcPts val="0"/>
              </a:spcBef>
              <a:spcAft>
                <a:spcPts val="0"/>
              </a:spcAft>
            </a:pPr>
            <a:r>
              <a:rPr lang="zh-CN" altLang="en-US" sz="2000" dirty="0">
                <a:solidFill>
                  <a:schemeClr val="tx1"/>
                </a:solidFill>
                <a:latin typeface="微软雅黑" panose="020B0503020204020204" charset="-122"/>
                <a:ea typeface="微软雅黑" panose="020B0503020204020204" charset="-122"/>
                <a:cs typeface="微软雅黑" panose="020B0503020204020204" charset="-122"/>
              </a:rPr>
              <a:t>提交</a:t>
            </a:r>
            <a:r>
              <a:rPr lang="zh-CN" altLang="en-US" sz="2000" dirty="0" smtClean="0">
                <a:solidFill>
                  <a:schemeClr val="tx1"/>
                </a:solidFill>
                <a:latin typeface="微软雅黑" panose="020B0503020204020204" charset="-122"/>
                <a:ea typeface="微软雅黑" panose="020B0503020204020204" charset="-122"/>
                <a:cs typeface="微软雅黑" panose="020B0503020204020204" charset="-122"/>
              </a:rPr>
              <a:t>设计</a:t>
            </a:r>
            <a:r>
              <a:rPr lang="en-US" altLang="zh-CN" sz="2000" dirty="0" smtClean="0">
                <a:solidFill>
                  <a:schemeClr val="tx1"/>
                </a:solidFill>
                <a:latin typeface="微软雅黑" panose="020B0503020204020204" charset="-122"/>
                <a:ea typeface="微软雅黑" panose="020B0503020204020204" charset="-122"/>
                <a:cs typeface="微软雅黑" panose="020B0503020204020204" charset="-122"/>
              </a:rPr>
              <a:t>PowerPoint</a:t>
            </a:r>
            <a:r>
              <a:rPr lang="zh-CN" altLang="en-US" sz="2000" dirty="0" smtClean="0">
                <a:solidFill>
                  <a:schemeClr val="tx1"/>
                </a:solidFill>
                <a:latin typeface="微软雅黑" panose="020B0503020204020204" charset="-122"/>
                <a:ea typeface="微软雅黑" panose="020B0503020204020204" charset="-122"/>
                <a:cs typeface="微软雅黑" panose="020B0503020204020204" charset="-122"/>
              </a:rPr>
              <a:t>，算法思路</a:t>
            </a:r>
            <a:r>
              <a:rPr lang="zh-CN" altLang="en-US" sz="2000" dirty="0">
                <a:solidFill>
                  <a:schemeClr val="tx1"/>
                </a:solidFill>
                <a:latin typeface="微软雅黑" panose="020B0503020204020204" charset="-122"/>
                <a:ea typeface="微软雅黑" panose="020B0503020204020204" charset="-122"/>
                <a:cs typeface="微软雅黑" panose="020B0503020204020204" charset="-122"/>
              </a:rPr>
              <a:t>，</a:t>
            </a:r>
            <a:r>
              <a:rPr lang="zh-CN" altLang="en-US" sz="2000" dirty="0" smtClean="0">
                <a:solidFill>
                  <a:schemeClr val="tx1"/>
                </a:solidFill>
                <a:latin typeface="微软雅黑" panose="020B0503020204020204" charset="-122"/>
                <a:ea typeface="微软雅黑" panose="020B0503020204020204" charset="-122"/>
                <a:cs typeface="微软雅黑" panose="020B0503020204020204" charset="-122"/>
              </a:rPr>
              <a:t>核心函数划分，及预期效果</a:t>
            </a:r>
            <a:endParaRPr lang="en-US" altLang="zh-CN" sz="2000" dirty="0">
              <a:solidFill>
                <a:schemeClr val="tx1"/>
              </a:solidFill>
              <a:latin typeface="微软雅黑" panose="020B0503020204020204" charset="-122"/>
              <a:ea typeface="微软雅黑" panose="020B0503020204020204" charset="-122"/>
              <a:cs typeface="微软雅黑" panose="020B0503020204020204" charset="-122"/>
            </a:endParaRPr>
          </a:p>
          <a:p>
            <a:pPr marL="0" lvl="1" indent="0" defTabSz="914400">
              <a:buNone/>
            </a:pPr>
            <a:r>
              <a:rPr lang="zh-CN" altLang="en-US" sz="2400" dirty="0" smtClean="0">
                <a:solidFill>
                  <a:schemeClr val="tx1"/>
                </a:solidFill>
                <a:latin typeface="微软雅黑" panose="020B0503020204020204" charset="-122"/>
                <a:ea typeface="微软雅黑" panose="020B0503020204020204" charset="-122"/>
                <a:cs typeface="微软雅黑" panose="020B0503020204020204" charset="-122"/>
              </a:rPr>
              <a:t>第</a:t>
            </a:r>
            <a:r>
              <a:rPr lang="en-US" altLang="zh-CN" sz="2400" dirty="0" smtClean="0">
                <a:solidFill>
                  <a:schemeClr val="tx1"/>
                </a:solidFill>
                <a:latin typeface="微软雅黑" panose="020B0503020204020204" charset="-122"/>
                <a:ea typeface="微软雅黑" panose="020B0503020204020204" charset="-122"/>
                <a:cs typeface="微软雅黑" panose="020B0503020204020204" charset="-122"/>
              </a:rPr>
              <a:t>2</a:t>
            </a:r>
            <a:r>
              <a:rPr lang="zh-CN" altLang="en-US" sz="2400" dirty="0" smtClean="0">
                <a:solidFill>
                  <a:schemeClr val="tx1"/>
                </a:solidFill>
                <a:latin typeface="微软雅黑" panose="020B0503020204020204" charset="-122"/>
                <a:ea typeface="微软雅黑" panose="020B0503020204020204" charset="-122"/>
                <a:cs typeface="微软雅黑" panose="020B0503020204020204" charset="-122"/>
              </a:rPr>
              <a:t>周</a:t>
            </a:r>
            <a:endParaRPr lang="en-US" altLang="zh-CN" sz="2400" dirty="0">
              <a:solidFill>
                <a:schemeClr val="tx1"/>
              </a:solidFill>
              <a:latin typeface="微软雅黑" panose="020B0503020204020204" charset="-122"/>
              <a:ea typeface="微软雅黑" panose="020B0503020204020204" charset="-122"/>
              <a:cs typeface="微软雅黑" panose="020B0503020204020204" charset="-122"/>
            </a:endParaRPr>
          </a:p>
          <a:p>
            <a:pPr marL="857250" lvl="1" indent="-342900" defTabSz="914400">
              <a:lnSpc>
                <a:spcPct val="100000"/>
              </a:lnSpc>
              <a:spcBef>
                <a:spcPts val="0"/>
              </a:spcBef>
              <a:spcAft>
                <a:spcPts val="0"/>
              </a:spcAft>
            </a:pPr>
            <a:r>
              <a:rPr lang="zh-CN" altLang="en-US" sz="2000" dirty="0" smtClean="0">
                <a:solidFill>
                  <a:schemeClr val="tx1"/>
                </a:solidFill>
                <a:latin typeface="微软雅黑" panose="020B0503020204020204" charset="-122"/>
                <a:ea typeface="微软雅黑" panose="020B0503020204020204" charset="-122"/>
                <a:cs typeface="微软雅黑" panose="020B0503020204020204" charset="-122"/>
              </a:rPr>
              <a:t>代码完成基本功能，可编译单独运行，起码可用服务器测试模式无错走完一轮棋局。完成</a:t>
            </a:r>
            <a:r>
              <a:rPr lang="en-US" altLang="zh-CN" sz="2000" dirty="0" smtClean="0">
                <a:solidFill>
                  <a:schemeClr val="tx1"/>
                </a:solidFill>
                <a:latin typeface="微软雅黑" panose="020B0503020204020204" charset="-122"/>
                <a:ea typeface="微软雅黑" panose="020B0503020204020204" charset="-122"/>
                <a:cs typeface="微软雅黑" panose="020B0503020204020204" charset="-122"/>
              </a:rPr>
              <a:t>logging/</a:t>
            </a:r>
            <a:r>
              <a:rPr lang="en-US" altLang="zh-CN" sz="2000" dirty="0" err="1" smtClean="0">
                <a:solidFill>
                  <a:schemeClr val="tx1"/>
                </a:solidFill>
                <a:latin typeface="微软雅黑" panose="020B0503020204020204" charset="-122"/>
                <a:ea typeface="微软雅黑" panose="020B0503020204020204" charset="-122"/>
                <a:cs typeface="微软雅黑" panose="020B0503020204020204" charset="-122"/>
              </a:rPr>
              <a:t>writelog</a:t>
            </a:r>
            <a:r>
              <a:rPr lang="zh-CN" altLang="en-US" sz="2000" dirty="0" smtClean="0">
                <a:solidFill>
                  <a:schemeClr val="tx1"/>
                </a:solidFill>
                <a:latin typeface="微软雅黑" panose="020B0503020204020204" charset="-122"/>
                <a:ea typeface="微软雅黑" panose="020B0503020204020204" charset="-122"/>
                <a:cs typeface="微软雅黑" panose="020B0503020204020204" charset="-122"/>
              </a:rPr>
              <a:t>，能够本地记录棋局。（无论用什么方式，能够明了的展现出来即可，比如存在文件中）</a:t>
            </a:r>
            <a:endParaRPr lang="en-US" altLang="zh-CN" sz="2000" dirty="0" smtClean="0">
              <a:solidFill>
                <a:schemeClr val="tx1"/>
              </a:solidFill>
              <a:latin typeface="微软雅黑" panose="020B0503020204020204" charset="-122"/>
              <a:ea typeface="微软雅黑" panose="020B0503020204020204" charset="-122"/>
              <a:cs typeface="微软雅黑" panose="020B0503020204020204" charset="-122"/>
            </a:endParaRPr>
          </a:p>
          <a:p>
            <a:pPr marL="0" lvl="1" indent="0" defTabSz="914400">
              <a:buNone/>
            </a:pPr>
            <a:r>
              <a:rPr lang="zh-CN" altLang="en-US" sz="2400" dirty="0" smtClean="0">
                <a:solidFill>
                  <a:schemeClr val="tx1"/>
                </a:solidFill>
                <a:latin typeface="微软雅黑" panose="020B0503020204020204" charset="-122"/>
                <a:ea typeface="微软雅黑" panose="020B0503020204020204" charset="-122"/>
                <a:cs typeface="微软雅黑" panose="020B0503020204020204" charset="-122"/>
              </a:rPr>
              <a:t>第</a:t>
            </a:r>
            <a:r>
              <a:rPr lang="en-US" altLang="zh-CN" sz="2400" dirty="0" smtClean="0">
                <a:solidFill>
                  <a:schemeClr val="tx1"/>
                </a:solidFill>
                <a:latin typeface="微软雅黑" panose="020B0503020204020204" charset="-122"/>
                <a:ea typeface="微软雅黑" panose="020B0503020204020204" charset="-122"/>
                <a:cs typeface="微软雅黑" panose="020B0503020204020204" charset="-122"/>
              </a:rPr>
              <a:t>3</a:t>
            </a:r>
            <a:r>
              <a:rPr lang="zh-CN" altLang="en-US" sz="2400" dirty="0" smtClean="0">
                <a:solidFill>
                  <a:schemeClr val="tx1"/>
                </a:solidFill>
                <a:latin typeface="微软雅黑" panose="020B0503020204020204" charset="-122"/>
                <a:ea typeface="微软雅黑" panose="020B0503020204020204" charset="-122"/>
                <a:cs typeface="微软雅黑" panose="020B0503020204020204" charset="-122"/>
              </a:rPr>
              <a:t>周</a:t>
            </a:r>
            <a:endParaRPr lang="en-US" altLang="zh-CN" sz="2400" dirty="0">
              <a:solidFill>
                <a:schemeClr val="tx1"/>
              </a:solidFill>
              <a:latin typeface="微软雅黑" panose="020B0503020204020204" charset="-122"/>
              <a:ea typeface="微软雅黑" panose="020B0503020204020204" charset="-122"/>
              <a:cs typeface="微软雅黑" panose="020B0503020204020204" charset="-122"/>
            </a:endParaRPr>
          </a:p>
          <a:p>
            <a:pPr marL="857250" lvl="1" indent="-342900" defTabSz="914400">
              <a:lnSpc>
                <a:spcPct val="100000"/>
              </a:lnSpc>
              <a:spcBef>
                <a:spcPts val="0"/>
              </a:spcBef>
              <a:spcAft>
                <a:spcPts val="0"/>
              </a:spcAft>
            </a:pPr>
            <a:r>
              <a:rPr lang="zh-CN" altLang="en-US" sz="2000" dirty="0">
                <a:solidFill>
                  <a:schemeClr val="tx1"/>
                </a:solidFill>
                <a:latin typeface="微软雅黑" panose="020B0503020204020204" charset="-122"/>
                <a:ea typeface="微软雅黑" panose="020B0503020204020204" charset="-122"/>
                <a:cs typeface="微软雅黑" panose="020B0503020204020204" charset="-122"/>
              </a:rPr>
              <a:t>代码完整提交</a:t>
            </a:r>
            <a:r>
              <a:rPr lang="zh-CN" altLang="en-US" sz="2000" dirty="0" smtClean="0">
                <a:solidFill>
                  <a:schemeClr val="tx1"/>
                </a:solidFill>
                <a:latin typeface="微软雅黑" panose="020B0503020204020204" charset="-122"/>
                <a:ea typeface="微软雅黑" panose="020B0503020204020204" charset="-122"/>
                <a:cs typeface="微软雅黑" panose="020B0503020204020204" charset="-122"/>
              </a:rPr>
              <a:t>。在此周课前各小组预赛决出前</a:t>
            </a:r>
            <a:r>
              <a:rPr lang="en-US" altLang="zh-CN" sz="2000" dirty="0" smtClean="0">
                <a:solidFill>
                  <a:schemeClr val="tx1"/>
                </a:solidFill>
                <a:latin typeface="微软雅黑" panose="020B0503020204020204" charset="-122"/>
                <a:ea typeface="微软雅黑" panose="020B0503020204020204" charset="-122"/>
                <a:cs typeface="微软雅黑" panose="020B0503020204020204" charset="-122"/>
              </a:rPr>
              <a:t>5</a:t>
            </a:r>
            <a:r>
              <a:rPr lang="zh-CN" altLang="en-US" sz="2000" dirty="0" smtClean="0">
                <a:solidFill>
                  <a:schemeClr val="tx1"/>
                </a:solidFill>
                <a:latin typeface="微软雅黑" panose="020B0503020204020204" charset="-122"/>
                <a:ea typeface="微软雅黑" panose="020B0503020204020204" charset="-122"/>
                <a:cs typeface="微软雅黑" panose="020B0503020204020204" charset="-122"/>
              </a:rPr>
              <a:t>名，在课上各组出线同学进行决赛。并在</a:t>
            </a:r>
            <a:r>
              <a:rPr lang="en-US" altLang="zh-CN" sz="2000" dirty="0" smtClean="0">
                <a:solidFill>
                  <a:schemeClr val="tx1"/>
                </a:solidFill>
                <a:latin typeface="微软雅黑" panose="020B0503020204020204" charset="-122"/>
                <a:ea typeface="微软雅黑" panose="020B0503020204020204" charset="-122"/>
                <a:cs typeface="微软雅黑" panose="020B0503020204020204" charset="-122"/>
              </a:rPr>
              <a:t>PowerPoint</a:t>
            </a:r>
            <a:r>
              <a:rPr lang="zh-CN" altLang="en-US" sz="2000" dirty="0">
                <a:solidFill>
                  <a:schemeClr val="tx1"/>
                </a:solidFill>
                <a:latin typeface="微软雅黑" panose="020B0503020204020204" charset="-122"/>
                <a:ea typeface="微软雅黑" panose="020B0503020204020204" charset="-122"/>
                <a:cs typeface="微软雅黑" panose="020B0503020204020204" charset="-122"/>
              </a:rPr>
              <a:t>上</a:t>
            </a:r>
            <a:r>
              <a:rPr lang="zh-CN" altLang="en-US" sz="2000" dirty="0" smtClean="0">
                <a:solidFill>
                  <a:schemeClr val="tx1"/>
                </a:solidFill>
                <a:latin typeface="微软雅黑" panose="020B0503020204020204" charset="-122"/>
                <a:ea typeface="微软雅黑" panose="020B0503020204020204" charset="-122"/>
                <a:cs typeface="微软雅黑" panose="020B0503020204020204" charset="-122"/>
              </a:rPr>
              <a:t>给</a:t>
            </a:r>
            <a:r>
              <a:rPr lang="zh-CN" altLang="en-US" sz="2000" dirty="0">
                <a:solidFill>
                  <a:schemeClr val="tx1"/>
                </a:solidFill>
                <a:latin typeface="微软雅黑" panose="020B0503020204020204" charset="-122"/>
                <a:ea typeface="微软雅黑" panose="020B0503020204020204" charset="-122"/>
                <a:cs typeface="微软雅黑" panose="020B0503020204020204" charset="-122"/>
              </a:rPr>
              <a:t>出用户</a:t>
            </a:r>
            <a:r>
              <a:rPr lang="zh-CN" altLang="en-US" sz="2000" dirty="0" smtClean="0">
                <a:solidFill>
                  <a:schemeClr val="tx1"/>
                </a:solidFill>
                <a:latin typeface="微软雅黑" panose="020B0503020204020204" charset="-122"/>
                <a:ea typeface="微软雅黑" panose="020B0503020204020204" charset="-122"/>
                <a:cs typeface="微软雅黑" panose="020B0503020204020204" charset="-122"/>
              </a:rPr>
              <a:t>手册，助教会基于手册上功能进行检查</a:t>
            </a:r>
            <a:endParaRPr lang="en-US" altLang="zh-CN" sz="2000"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9860EDB8-5305-433F-BE41-D7A86D811DB3}" type="slidenum">
              <a:rPr lang="en-US" altLang="zh-CN" smtClean="0"/>
              <a:pPr/>
              <a:t>22</a:t>
            </a:fld>
            <a:endParaRPr lang="zh-CN" altLang="en-US"/>
          </a:p>
        </p:txBody>
      </p:sp>
      <p:sp>
        <p:nvSpPr>
          <p:cNvPr id="5" name="文本框 4"/>
          <p:cNvSpPr txBox="1"/>
          <p:nvPr/>
        </p:nvSpPr>
        <p:spPr>
          <a:xfrm>
            <a:off x="7812156" y="235102"/>
            <a:ext cx="1162879" cy="369332"/>
          </a:xfrm>
          <a:prstGeom prst="rect">
            <a:avLst/>
          </a:prstGeom>
          <a:noFill/>
        </p:spPr>
        <p:txBody>
          <a:bodyPr wrap="square" rtlCol="0">
            <a:spAutoFit/>
          </a:bodyPr>
          <a:lstStyle/>
          <a:p>
            <a:r>
              <a:rPr lang="zh-CN" altLang="en-US" dirty="0" smtClean="0">
                <a:solidFill>
                  <a:schemeClr val="accent6">
                    <a:lumMod val="50000"/>
                  </a:schemeClr>
                </a:solidFill>
                <a:hlinkClick r:id="rId2" action="ppaction://hlinksldjump"/>
              </a:rPr>
              <a:t>回到首页</a:t>
            </a:r>
            <a:endParaRPr lang="zh-CN" altLang="en-US" dirty="0">
              <a:solidFill>
                <a:schemeClr val="accent6">
                  <a:lumMod val="50000"/>
                </a:schemeClr>
              </a:solidFill>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z="3200" dirty="0" smtClean="0">
                <a:latin typeface="微软雅黑" panose="020B0503020204020204" charset="-122"/>
                <a:ea typeface="微软雅黑" panose="020B0503020204020204" charset="-122"/>
              </a:rPr>
              <a:t>实验提交与检查</a:t>
            </a:r>
            <a:endParaRPr lang="zh-CN" altLang="en-US" sz="3200" dirty="0">
              <a:latin typeface="微软雅黑" panose="020B0503020204020204" charset="-122"/>
              <a:ea typeface="微软雅黑" panose="020B0503020204020204" charset="-122"/>
            </a:endParaRPr>
          </a:p>
        </p:txBody>
      </p:sp>
      <p:sp>
        <p:nvSpPr>
          <p:cNvPr id="3" name="内容占位符 2"/>
          <p:cNvSpPr>
            <a:spLocks noGrp="1"/>
          </p:cNvSpPr>
          <p:nvPr>
            <p:ph idx="1"/>
          </p:nvPr>
        </p:nvSpPr>
        <p:spPr>
          <a:xfrm>
            <a:off x="628652" y="1685581"/>
            <a:ext cx="8074673" cy="4491382"/>
          </a:xfrm>
        </p:spPr>
        <p:txBody>
          <a:bodyPr>
            <a:normAutofit/>
          </a:bodyPr>
          <a:lstStyle/>
          <a:p>
            <a:pPr marL="342900" lvl="1" indent="-342900" defTabSz="914400">
              <a:buFont typeface="Wingdings" panose="05000000000000000000" pitchFamily="2" charset="2"/>
              <a:buChar char="l"/>
            </a:pPr>
            <a:r>
              <a:rPr lang="zh-CN" altLang="en-US" sz="2400" dirty="0" smtClean="0">
                <a:solidFill>
                  <a:schemeClr val="tx1"/>
                </a:solidFill>
                <a:latin typeface="微软雅黑" panose="020B0503020204020204" charset="-122"/>
                <a:ea typeface="微软雅黑" panose="020B0503020204020204" charset="-122"/>
                <a:cs typeface="微软雅黑" panose="020B0503020204020204" charset="-122"/>
              </a:rPr>
              <a:t>每周五上午</a:t>
            </a:r>
            <a:r>
              <a:rPr lang="en-US" altLang="zh-CN" sz="2400" dirty="0" smtClean="0">
                <a:solidFill>
                  <a:schemeClr val="tx1"/>
                </a:solidFill>
                <a:latin typeface="微软雅黑" panose="020B0503020204020204" charset="-122"/>
                <a:ea typeface="微软雅黑" panose="020B0503020204020204" charset="-122"/>
                <a:cs typeface="微软雅黑" panose="020B0503020204020204" charset="-122"/>
              </a:rPr>
              <a:t>12</a:t>
            </a:r>
            <a:r>
              <a:rPr lang="zh-CN" altLang="en-US" sz="2400" dirty="0" smtClean="0">
                <a:solidFill>
                  <a:schemeClr val="tx1"/>
                </a:solidFill>
                <a:latin typeface="微软雅黑" panose="020B0503020204020204" charset="-122"/>
                <a:ea typeface="微软雅黑" panose="020B0503020204020204" charset="-122"/>
                <a:cs typeface="微软雅黑" panose="020B0503020204020204" charset="-122"/>
              </a:rPr>
              <a:t>点为最终时间点，之后系统关闭。提交后无法修改。</a:t>
            </a:r>
            <a:endParaRPr lang="en-US" altLang="zh-CN" sz="2400" dirty="0" smtClean="0">
              <a:solidFill>
                <a:schemeClr val="tx1"/>
              </a:solidFill>
              <a:latin typeface="微软雅黑" panose="020B0503020204020204" charset="-122"/>
              <a:ea typeface="微软雅黑" panose="020B0503020204020204" charset="-122"/>
              <a:cs typeface="微软雅黑" panose="020B0503020204020204" charset="-122"/>
            </a:endParaRPr>
          </a:p>
          <a:p>
            <a:pPr marL="342900" lvl="1" indent="-342900" defTabSz="914400">
              <a:buFont typeface="Wingdings" panose="05000000000000000000" pitchFamily="2" charset="2"/>
              <a:buChar char="l"/>
            </a:pPr>
            <a:r>
              <a:rPr lang="zh-CN" altLang="en-US" sz="2400" dirty="0" smtClean="0">
                <a:solidFill>
                  <a:schemeClr val="tx1"/>
                </a:solidFill>
                <a:latin typeface="微软雅黑" panose="020B0503020204020204" charset="-122"/>
                <a:ea typeface="微软雅黑" panose="020B0503020204020204" charset="-122"/>
                <a:cs typeface="微软雅黑" panose="020B0503020204020204" charset="-122"/>
              </a:rPr>
              <a:t>第一周第二周，每次随机抽取同学，在主屏幕检查</a:t>
            </a:r>
            <a:endParaRPr lang="en-US" altLang="zh-CN" sz="2400" dirty="0" smtClean="0">
              <a:solidFill>
                <a:schemeClr val="tx1"/>
              </a:solidFill>
              <a:latin typeface="微软雅黑" panose="020B0503020204020204" charset="-122"/>
              <a:ea typeface="微软雅黑" panose="020B0503020204020204" charset="-122"/>
              <a:cs typeface="微软雅黑" panose="020B0503020204020204" charset="-122"/>
            </a:endParaRPr>
          </a:p>
          <a:p>
            <a:pPr marL="342900" lvl="1" indent="-342900" defTabSz="914400">
              <a:buFont typeface="Wingdings" panose="05000000000000000000" pitchFamily="2" charset="2"/>
              <a:buChar char="l"/>
            </a:pPr>
            <a:r>
              <a:rPr lang="zh-CN" altLang="en-US" sz="2400" dirty="0" smtClean="0">
                <a:solidFill>
                  <a:schemeClr val="tx1"/>
                </a:solidFill>
                <a:latin typeface="微软雅黑" panose="020B0503020204020204" charset="-122"/>
                <a:ea typeface="微软雅黑" panose="020B0503020204020204" charset="-122"/>
                <a:cs typeface="微软雅黑" panose="020B0503020204020204" charset="-122"/>
              </a:rPr>
              <a:t>第三周截止日期为周三中午</a:t>
            </a:r>
            <a:r>
              <a:rPr lang="en-US" altLang="zh-CN" sz="2400" dirty="0" smtClean="0">
                <a:solidFill>
                  <a:schemeClr val="tx1"/>
                </a:solidFill>
                <a:latin typeface="微软雅黑" panose="020B0503020204020204" charset="-122"/>
                <a:ea typeface="微软雅黑" panose="020B0503020204020204" charset="-122"/>
                <a:cs typeface="微软雅黑" panose="020B0503020204020204" charset="-122"/>
              </a:rPr>
              <a:t>12</a:t>
            </a:r>
            <a:r>
              <a:rPr lang="zh-CN" altLang="en-US" sz="2400" dirty="0" smtClean="0">
                <a:solidFill>
                  <a:schemeClr val="tx1"/>
                </a:solidFill>
                <a:latin typeface="微软雅黑" panose="020B0503020204020204" charset="-122"/>
                <a:ea typeface="微软雅黑" panose="020B0503020204020204" charset="-122"/>
                <a:cs typeface="微软雅黑" panose="020B0503020204020204" charset="-122"/>
              </a:rPr>
              <a:t>点，截止时间后，组内比赛每组选出五名参加课堂决赛</a:t>
            </a:r>
            <a:endParaRPr lang="en-US" altLang="zh-CN" sz="2400" dirty="0" smtClean="0">
              <a:solidFill>
                <a:schemeClr val="tx1"/>
              </a:solidFill>
              <a:latin typeface="微软雅黑" panose="020B0503020204020204" charset="-122"/>
              <a:ea typeface="微软雅黑" panose="020B0503020204020204" charset="-122"/>
              <a:cs typeface="微软雅黑" panose="020B0503020204020204" charset="-122"/>
            </a:endParaRPr>
          </a:p>
          <a:p>
            <a:pPr marL="342900" lvl="1" indent="-342900" defTabSz="914400">
              <a:buFont typeface="Wingdings" panose="05000000000000000000" pitchFamily="2" charset="2"/>
              <a:buChar char="l"/>
            </a:pPr>
            <a:r>
              <a:rPr lang="zh-CN" altLang="en-US" sz="2400" dirty="0" smtClean="0">
                <a:solidFill>
                  <a:schemeClr val="tx1"/>
                </a:solidFill>
                <a:latin typeface="微软雅黑" panose="020B0503020204020204" charset="-122"/>
                <a:ea typeface="微软雅黑" panose="020B0503020204020204" charset="-122"/>
                <a:cs typeface="微软雅黑" panose="020B0503020204020204" charset="-122"/>
              </a:rPr>
              <a:t>查重认定抄袭者，该实验整体不计分</a:t>
            </a:r>
            <a:endParaRPr lang="en-US" altLang="zh-CN" sz="2400"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9860EDB8-5305-433F-BE41-D7A86D811DB3}" type="slidenum">
              <a:rPr lang="en-US" altLang="zh-CN" smtClean="0"/>
              <a:pPr/>
              <a:t>23</a:t>
            </a:fld>
            <a:endParaRPr lang="zh-CN" altLang="en-US"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z="3200" dirty="0" smtClean="0">
                <a:latin typeface="微软雅黑" panose="020B0503020204020204" charset="-122"/>
                <a:ea typeface="微软雅黑" panose="020B0503020204020204" charset="-122"/>
              </a:rPr>
              <a:t>赛制规则</a:t>
            </a:r>
            <a:endParaRPr lang="zh-CN" altLang="en-US" sz="3200" dirty="0">
              <a:latin typeface="微软雅黑" panose="020B0503020204020204" charset="-122"/>
              <a:ea typeface="微软雅黑" panose="020B0503020204020204" charset="-122"/>
            </a:endParaRPr>
          </a:p>
        </p:txBody>
      </p:sp>
      <p:sp>
        <p:nvSpPr>
          <p:cNvPr id="3" name="内容占位符 2"/>
          <p:cNvSpPr>
            <a:spLocks noGrp="1"/>
          </p:cNvSpPr>
          <p:nvPr>
            <p:ph idx="1"/>
          </p:nvPr>
        </p:nvSpPr>
        <p:spPr>
          <a:xfrm>
            <a:off x="628652" y="1685581"/>
            <a:ext cx="8074673" cy="4491382"/>
          </a:xfrm>
        </p:spPr>
        <p:txBody>
          <a:bodyPr>
            <a:normAutofit/>
          </a:bodyPr>
          <a:lstStyle/>
          <a:p>
            <a:pPr marL="342900" lvl="1" indent="-342900" defTabSz="914400">
              <a:buFont typeface="Wingdings" panose="05000000000000000000" pitchFamily="2" charset="2"/>
              <a:buChar char="l"/>
            </a:pPr>
            <a:r>
              <a:rPr lang="zh-CN" altLang="en-US" sz="2400" dirty="0" smtClean="0">
                <a:solidFill>
                  <a:schemeClr val="tx1"/>
                </a:solidFill>
                <a:latin typeface="微软雅黑" panose="020B0503020204020204" charset="-122"/>
                <a:ea typeface="微软雅黑" panose="020B0503020204020204" charset="-122"/>
                <a:cs typeface="微软雅黑" panose="020B0503020204020204" charset="-122"/>
              </a:rPr>
              <a:t>第三周上课前，由助教下载所有学生作业，在本地</a:t>
            </a:r>
            <a:r>
              <a:rPr lang="en-US" altLang="zh-CN" sz="2400" dirty="0" smtClean="0">
                <a:solidFill>
                  <a:schemeClr val="tx1"/>
                </a:solidFill>
                <a:latin typeface="微软雅黑" panose="020B0503020204020204" charset="-122"/>
                <a:ea typeface="微软雅黑" panose="020B0503020204020204" charset="-122"/>
                <a:cs typeface="微软雅黑" panose="020B0503020204020204" charset="-122"/>
              </a:rPr>
              <a:t>Linux</a:t>
            </a:r>
            <a:r>
              <a:rPr lang="zh-CN" altLang="en-US" sz="2400" dirty="0" smtClean="0">
                <a:solidFill>
                  <a:schemeClr val="tx1"/>
                </a:solidFill>
                <a:latin typeface="微软雅黑" panose="020B0503020204020204" charset="-122"/>
                <a:ea typeface="微软雅黑" panose="020B0503020204020204" charset="-122"/>
                <a:cs typeface="微软雅黑" panose="020B0503020204020204" charset="-122"/>
              </a:rPr>
              <a:t>环境下完成组内循环赛，根据积分选出前五名。</a:t>
            </a:r>
            <a:endParaRPr lang="en-US" altLang="zh-CN" sz="2400" dirty="0" smtClean="0">
              <a:solidFill>
                <a:schemeClr val="tx1"/>
              </a:solidFill>
              <a:latin typeface="微软雅黑" panose="020B0503020204020204" charset="-122"/>
              <a:ea typeface="微软雅黑" panose="020B0503020204020204" charset="-122"/>
              <a:cs typeface="微软雅黑" panose="020B0503020204020204" charset="-122"/>
            </a:endParaRPr>
          </a:p>
          <a:p>
            <a:pPr marL="342900" lvl="1" indent="-342900" defTabSz="914400">
              <a:buFont typeface="Wingdings" panose="05000000000000000000" pitchFamily="2" charset="2"/>
              <a:buChar char="l"/>
            </a:pPr>
            <a:r>
              <a:rPr lang="zh-CN" altLang="en-US" sz="2400" dirty="0" smtClean="0">
                <a:solidFill>
                  <a:schemeClr val="tx1"/>
                </a:solidFill>
                <a:latin typeface="微软雅黑" panose="020B0503020204020204" charset="-122"/>
                <a:ea typeface="微软雅黑" panose="020B0503020204020204" charset="-122"/>
                <a:cs typeface="微软雅黑" panose="020B0503020204020204" charset="-122"/>
              </a:rPr>
              <a:t>第三周课上，举行三组共</a:t>
            </a:r>
            <a:r>
              <a:rPr lang="en-US" altLang="zh-CN" sz="2400" dirty="0" smtClean="0">
                <a:solidFill>
                  <a:schemeClr val="tx1"/>
                </a:solidFill>
                <a:latin typeface="微软雅黑" panose="020B0503020204020204" charset="-122"/>
                <a:ea typeface="微软雅黑" panose="020B0503020204020204" charset="-122"/>
                <a:cs typeface="微软雅黑" panose="020B0503020204020204" charset="-122"/>
              </a:rPr>
              <a:t>15</a:t>
            </a:r>
            <a:r>
              <a:rPr lang="zh-CN" altLang="en-US" sz="2400" dirty="0" smtClean="0">
                <a:solidFill>
                  <a:schemeClr val="tx1"/>
                </a:solidFill>
                <a:latin typeface="微软雅黑" panose="020B0503020204020204" charset="-122"/>
                <a:ea typeface="微软雅黑" panose="020B0503020204020204" charset="-122"/>
                <a:cs typeface="微软雅黑" panose="020B0503020204020204" charset="-122"/>
              </a:rPr>
              <a:t>个人的循环赛，根据积分决出前八名。循环赛不设置时延，一次性跑完。</a:t>
            </a:r>
            <a:endParaRPr lang="en-US" altLang="zh-CN" sz="2400" dirty="0" smtClean="0">
              <a:solidFill>
                <a:schemeClr val="tx1"/>
              </a:solidFill>
              <a:latin typeface="微软雅黑" panose="020B0503020204020204" charset="-122"/>
              <a:ea typeface="微软雅黑" panose="020B0503020204020204" charset="-122"/>
              <a:cs typeface="微软雅黑" panose="020B0503020204020204" charset="-122"/>
            </a:endParaRPr>
          </a:p>
          <a:p>
            <a:pPr marL="342900" lvl="1" indent="-342900" defTabSz="914400">
              <a:buFont typeface="Wingdings" panose="05000000000000000000" pitchFamily="2" charset="2"/>
              <a:buChar char="l"/>
            </a:pPr>
            <a:r>
              <a:rPr lang="zh-CN" altLang="en-US" sz="2400" dirty="0" smtClean="0">
                <a:solidFill>
                  <a:schemeClr val="tx1"/>
                </a:solidFill>
                <a:latin typeface="微软雅黑" panose="020B0503020204020204" charset="-122"/>
                <a:ea typeface="微软雅黑" panose="020B0503020204020204" charset="-122"/>
                <a:cs typeface="微软雅黑" panose="020B0503020204020204" charset="-122"/>
              </a:rPr>
              <a:t>随后举行前八名的淘汰赛，设置时延，可以观看每步对战。</a:t>
            </a:r>
            <a:endParaRPr lang="en-US" altLang="zh-CN" sz="2400" dirty="0" smtClean="0">
              <a:solidFill>
                <a:schemeClr val="tx1"/>
              </a:solidFill>
              <a:latin typeface="微软雅黑" panose="020B0503020204020204" charset="-122"/>
              <a:ea typeface="微软雅黑" panose="020B0503020204020204" charset="-122"/>
              <a:cs typeface="微软雅黑" panose="020B0503020204020204" charset="-122"/>
            </a:endParaRPr>
          </a:p>
          <a:p>
            <a:pPr marL="342900" lvl="1" indent="-342900" defTabSz="914400">
              <a:buFont typeface="Wingdings" panose="05000000000000000000" pitchFamily="2" charset="2"/>
              <a:buChar char="l"/>
            </a:pPr>
            <a:endParaRPr lang="en-US" altLang="zh-CN" sz="2400" dirty="0" smtClean="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9860EDB8-5305-433F-BE41-D7A86D811DB3}" type="slidenum">
              <a:rPr lang="en-US" altLang="zh-CN" smtClean="0"/>
              <a:pPr/>
              <a:t>24</a:t>
            </a:fld>
            <a:endParaRPr lang="zh-CN" altLang="en-US"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1565" y="567828"/>
            <a:ext cx="5234465" cy="594718"/>
          </a:xfrm>
        </p:spPr>
        <p:txBody>
          <a:bodyPr>
            <a:normAutofit fontScale="90000"/>
          </a:bodyPr>
          <a:lstStyle/>
          <a:p>
            <a:r>
              <a:rPr lang="zh-CN" altLang="en-US" sz="3200" dirty="0" smtClean="0"/>
              <a:t>五</a:t>
            </a:r>
            <a:r>
              <a:rPr lang="en-US" altLang="zh-CN" sz="3200" dirty="0" smtClean="0"/>
              <a:t>. </a:t>
            </a:r>
            <a:r>
              <a:rPr lang="zh-CN" altLang="en-US" sz="3200" dirty="0" smtClean="0"/>
              <a:t>算法数据结构思路（参考）</a:t>
            </a:r>
            <a:endParaRPr altLang="en-US" sz="3200" dirty="0" smtClean="0"/>
          </a:p>
        </p:txBody>
      </p:sp>
      <p:sp>
        <p:nvSpPr>
          <p:cNvPr id="4" name="文本框 3"/>
          <p:cNvSpPr txBox="1"/>
          <p:nvPr/>
        </p:nvSpPr>
        <p:spPr>
          <a:xfrm>
            <a:off x="521566" y="1679507"/>
            <a:ext cx="8158410" cy="477053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一种棋类游戏算法思路：</a:t>
            </a:r>
            <a:endParaRPr kumimoji="0" lang="en-US" altLang="zh-CN" sz="2400" b="1"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2000" b="1" i="0" u="none" strike="noStrike" kern="1200" cap="none" spc="0" normalizeH="0" baseline="0" noProof="0" dirty="0" smtClean="0">
                <a:ln>
                  <a:noFill/>
                </a:ln>
                <a:solidFill>
                  <a:srgbClr val="FF0000"/>
                </a:solidFill>
                <a:effectLst/>
                <a:uLnTx/>
                <a:uFillTx/>
                <a:latin typeface="微软雅黑" panose="020B0503020204020204" charset="-122"/>
                <a:ea typeface="微软雅黑" panose="020B0503020204020204" charset="-122"/>
                <a:cs typeface="+mn-cs"/>
              </a:rPr>
              <a:t>评估函数</a:t>
            </a:r>
            <a:endParaRPr kumimoji="0" lang="en-US" altLang="zh-CN" sz="2000" b="1"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smtClean="0">
                <a:ln>
                  <a:noFill/>
                </a:ln>
                <a:solidFill>
                  <a:srgbClr val="FF0000"/>
                </a:solidFill>
                <a:effectLst/>
                <a:uLnTx/>
                <a:uFillTx/>
                <a:latin typeface="微软雅黑" panose="020B0503020204020204" charset="-122"/>
                <a:ea typeface="微软雅黑" panose="020B0503020204020204" charset="-122"/>
                <a:cs typeface="+mn-cs"/>
              </a:rPr>
              <a:t>	</a:t>
            </a: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对任意棋盘打分，来评估对自己和对手的有利程度</a:t>
            </a:r>
            <a:endPar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smtClean="0">
                <a:ln>
                  <a:noFill/>
                </a:ln>
                <a:solidFill>
                  <a:srgbClr val="FF0000"/>
                </a:solidFill>
                <a:effectLst/>
                <a:uLnTx/>
                <a:uFillTx/>
                <a:latin typeface="微软雅黑" panose="020B0503020204020204" charset="-122"/>
                <a:ea typeface="微软雅黑" panose="020B0503020204020204" charset="-122"/>
                <a:cs typeface="+mn-cs"/>
              </a:rPr>
              <a:t>	</a:t>
            </a:r>
            <a:r>
              <a:rPr lang="zh-CN" altLang="en-US" sz="2000" dirty="0">
                <a:latin typeface="微软雅黑" panose="020B0503020204020204" charset="-122"/>
                <a:ea typeface="微软雅黑" panose="020B0503020204020204" charset="-122"/>
              </a:rPr>
              <a:t>评估</a:t>
            </a:r>
            <a:r>
              <a:rPr lang="zh-CN" altLang="en-US" sz="2000" noProof="0" dirty="0" smtClean="0">
                <a:latin typeface="微软雅黑" panose="020B0503020204020204" charset="-122"/>
                <a:ea typeface="微软雅黑" panose="020B0503020204020204" charset="-122"/>
              </a:rPr>
              <a:t>函数的设计某种程度上决定了棋类算法的有效性。</a:t>
            </a:r>
            <a:endParaRPr kumimoji="0" lang="en-US" altLang="zh-CN" sz="2000" b="0" i="0" u="none" strike="noStrike" kern="1200" cap="none" spc="0" normalizeH="0" baseline="0" noProof="0" dirty="0" smtClean="0">
              <a:ln>
                <a:noFill/>
              </a:ln>
              <a:solidFill>
                <a:srgbClr val="FF0000"/>
              </a:solidFill>
              <a:effectLst/>
              <a:uLnTx/>
              <a:uFillTx/>
              <a:latin typeface="微软雅黑" panose="020B0503020204020204" charset="-122"/>
              <a:ea typeface="微软雅黑" panose="020B0503020204020204" charset="-122"/>
              <a:cs typeface="+mn-cs"/>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endParaRPr kumimoji="0" lang="en-US" altLang="zh-CN" sz="2000" b="0"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mn-cs"/>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2000" b="0" i="0" u="none" strike="noStrike" kern="1200" cap="none" spc="0" normalizeH="0" baseline="0" noProof="0" dirty="0" smtClean="0">
                <a:ln>
                  <a:noFill/>
                </a:ln>
                <a:solidFill>
                  <a:srgbClr val="FF0000"/>
                </a:solidFill>
                <a:effectLst/>
                <a:uLnTx/>
                <a:uFillTx/>
                <a:latin typeface="微软雅黑" panose="020B0503020204020204" charset="-122"/>
                <a:ea typeface="微软雅黑" panose="020B0503020204020204" charset="-122"/>
                <a:cs typeface="+mn-cs"/>
              </a:rPr>
              <a:t>搜索策略</a:t>
            </a:r>
            <a:endParaRPr kumimoji="0" lang="en-US" altLang="zh-CN" sz="2000" b="0" i="0" u="none" strike="noStrike" kern="1200" cap="none" spc="0" normalizeH="0" baseline="0" noProof="0" dirty="0" smtClean="0">
              <a:ln>
                <a:noFill/>
              </a:ln>
              <a:solidFill>
                <a:srgbClr val="FF0000"/>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	</a:t>
            </a: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广度优先 </a:t>
            </a:r>
            <a:r>
              <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or </a:t>
            </a: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深度优先</a:t>
            </a:r>
            <a:endPar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t>	</a:t>
            </a: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搜索几层</a:t>
            </a:r>
            <a:endPar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t>	</a:t>
            </a: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随机搜索、裁剪搜索、启发搜索？</a:t>
            </a:r>
            <a:endPar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000" b="0"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mn-cs"/>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2000" b="0" i="0" u="none" strike="noStrike" kern="1200" cap="none" spc="0" normalizeH="0" baseline="0" noProof="0" dirty="0" smtClean="0">
                <a:ln>
                  <a:noFill/>
                </a:ln>
                <a:solidFill>
                  <a:srgbClr val="FF0000"/>
                </a:solidFill>
                <a:effectLst/>
                <a:uLnTx/>
                <a:uFillTx/>
                <a:latin typeface="微软雅黑" panose="020B0503020204020204" charset="-122"/>
                <a:ea typeface="微软雅黑" panose="020B0503020204020204" charset="-122"/>
                <a:cs typeface="+mn-cs"/>
              </a:rPr>
              <a:t>优化算法</a:t>
            </a:r>
            <a:endParaRPr kumimoji="0" lang="en-US" altLang="zh-CN" sz="2000" b="0" i="0" u="none" strike="noStrike" kern="1200" cap="none" spc="0" normalizeH="0" baseline="0" noProof="0" dirty="0" smtClean="0">
              <a:ln>
                <a:noFill/>
              </a:ln>
              <a:solidFill>
                <a:srgbClr val="FF0000"/>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mn-cs"/>
              </a:rPr>
              <a:t>	</a:t>
            </a: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限制条件：时间 </a:t>
            </a:r>
            <a:r>
              <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and </a:t>
            </a: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空间</a:t>
            </a:r>
            <a:endPar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mn-cs"/>
              </a:rPr>
              <a:t>	</a:t>
            </a: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剪枝</a:t>
            </a:r>
            <a:endPar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t>	</a:t>
            </a:r>
            <a:r>
              <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a:t>
            </a:r>
            <a:endPar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860EDB8-5305-433F-BE41-D7A86D811DB3}" type="slidenum">
              <a:rPr kumimoji="0" lang="en-US" altLang="zh-CN" sz="900" b="0" i="0" u="none" strike="noStrike" kern="1200" cap="none" spc="0" normalizeH="0" baseline="0" noProof="0" smtClean="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defRPr/>
              </a:pPr>
              <a:t>25</a:t>
            </a:fld>
            <a:endParaRPr kumimoji="0" lang="zh-CN" altLang="en-US" sz="900" b="0" i="0" u="none" strike="noStrike" kern="1200" cap="none" spc="0" normalizeH="0" baseline="0" noProof="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endParaRPr>
          </a:p>
        </p:txBody>
      </p:sp>
      <p:sp>
        <p:nvSpPr>
          <p:cNvPr id="5" name="文本框 4"/>
          <p:cNvSpPr txBox="1"/>
          <p:nvPr/>
        </p:nvSpPr>
        <p:spPr>
          <a:xfrm>
            <a:off x="7812156" y="235102"/>
            <a:ext cx="1162879" cy="369332"/>
          </a:xfrm>
          <a:prstGeom prst="rect">
            <a:avLst/>
          </a:prstGeom>
          <a:noFill/>
        </p:spPr>
        <p:txBody>
          <a:bodyPr wrap="square" rtlCol="0">
            <a:spAutoFit/>
          </a:bodyPr>
          <a:lstStyle/>
          <a:p>
            <a:r>
              <a:rPr lang="zh-CN" altLang="en-US" dirty="0" smtClean="0">
                <a:solidFill>
                  <a:schemeClr val="accent6">
                    <a:lumMod val="50000"/>
                  </a:schemeClr>
                </a:solidFill>
                <a:hlinkClick r:id="rId3" action="ppaction://hlinksldjump"/>
              </a:rPr>
              <a:t>回到首页</a:t>
            </a:r>
            <a:endParaRPr lang="zh-CN" altLang="en-US" dirty="0">
              <a:solidFill>
                <a:schemeClr val="accent6">
                  <a:lumMod val="50000"/>
                </a:schemeClr>
              </a:solidFill>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1565" y="567828"/>
            <a:ext cx="5234465" cy="594718"/>
          </a:xfrm>
        </p:spPr>
        <p:txBody>
          <a:bodyPr>
            <a:normAutofit fontScale="90000"/>
          </a:bodyPr>
          <a:lstStyle/>
          <a:p>
            <a:r>
              <a:rPr lang="zh-CN" altLang="en-US" sz="3200" dirty="0" smtClean="0"/>
              <a:t>五</a:t>
            </a:r>
            <a:r>
              <a:rPr lang="en-US" altLang="zh-CN" sz="3200" dirty="0" smtClean="0"/>
              <a:t>. </a:t>
            </a:r>
            <a:r>
              <a:rPr lang="zh-CN" altLang="en-US" sz="3200" dirty="0" smtClean="0"/>
              <a:t>算法数据结构思路（参考）</a:t>
            </a:r>
            <a:endParaRPr altLang="en-US" sz="3200" dirty="0" smtClean="0"/>
          </a:p>
        </p:txBody>
      </p:sp>
      <p:sp>
        <p:nvSpPr>
          <p:cNvPr id="4" name="文本框 3"/>
          <p:cNvSpPr txBox="1"/>
          <p:nvPr/>
        </p:nvSpPr>
        <p:spPr>
          <a:xfrm>
            <a:off x="1582606" y="1396945"/>
            <a:ext cx="3912362" cy="5324535"/>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Font typeface="+mj-lt"/>
              <a:buAutoNum type="arabicPeriod"/>
              <a:defRPr/>
            </a:pPr>
            <a:r>
              <a:rPr lang="zh-CN" altLang="en-US" sz="2000" dirty="0" smtClean="0">
                <a:solidFill>
                  <a:prstClr val="black"/>
                </a:solidFill>
                <a:latin typeface="微软雅黑" panose="020B0503020204020204" charset="-122"/>
                <a:ea typeface="微软雅黑" panose="020B0503020204020204" charset="-122"/>
                <a:hlinkClick r:id="rId3" action="ppaction://hlinksldjump"/>
              </a:rPr>
              <a:t>基础搜索算法</a:t>
            </a:r>
            <a:endParaRPr lang="en-US" altLang="zh-CN" sz="2000" dirty="0">
              <a:solidFill>
                <a:prstClr val="black"/>
              </a:solidFill>
              <a:latin typeface="微软雅黑" panose="020B0503020204020204" charset="-122"/>
              <a:ea typeface="微软雅黑" panose="020B0503020204020204" charset="-122"/>
            </a:endParaRPr>
          </a:p>
          <a:p>
            <a:pPr marL="971550" lvl="1" indent="-514350">
              <a:buFont typeface="+mj-lt"/>
              <a:buAutoNum type="romanUcPeriod"/>
              <a:defRPr/>
            </a:pPr>
            <a:r>
              <a:rPr lang="en-US" altLang="zh-CN" sz="2000" dirty="0" smtClean="0">
                <a:solidFill>
                  <a:prstClr val="black"/>
                </a:solidFill>
                <a:latin typeface="微软雅黑" panose="020B0503020204020204" charset="-122"/>
                <a:ea typeface="微软雅黑" panose="020B0503020204020204" charset="-122"/>
              </a:rPr>
              <a:t>DFS</a:t>
            </a:r>
            <a:endParaRPr lang="en-US" altLang="zh-CN" sz="2000" dirty="0">
              <a:solidFill>
                <a:prstClr val="black"/>
              </a:solidFill>
              <a:latin typeface="微软雅黑" panose="020B0503020204020204" charset="-122"/>
              <a:ea typeface="微软雅黑" panose="020B0503020204020204" charset="-122"/>
            </a:endParaRPr>
          </a:p>
          <a:p>
            <a:pPr marL="971550" lvl="1" indent="-514350">
              <a:buFont typeface="+mj-lt"/>
              <a:buAutoNum type="romanUcPeriod"/>
              <a:defRPr/>
            </a:pPr>
            <a:r>
              <a:rPr lang="en-US" altLang="zh-CN" sz="2000" dirty="0" smtClean="0">
                <a:solidFill>
                  <a:prstClr val="black"/>
                </a:solidFill>
                <a:latin typeface="微软雅黑" panose="020B0503020204020204" charset="-122"/>
                <a:ea typeface="微软雅黑" panose="020B0503020204020204" charset="-122"/>
              </a:rPr>
              <a:t>BFS</a:t>
            </a:r>
          </a:p>
          <a:p>
            <a:pPr marL="514350" indent="-514350">
              <a:buFont typeface="+mj-lt"/>
              <a:buAutoNum type="arabicPeriod"/>
              <a:defRPr/>
            </a:pPr>
            <a:endParaRPr lang="en-US" altLang="zh-CN" sz="2000" dirty="0" smtClean="0">
              <a:solidFill>
                <a:prstClr val="black"/>
              </a:solidFill>
              <a:latin typeface="微软雅黑" panose="020B0503020204020204" charset="-122"/>
              <a:ea typeface="微软雅黑" panose="020B0503020204020204" charset="-122"/>
            </a:endParaRPr>
          </a:p>
          <a:p>
            <a:pPr marL="457200" indent="-457200">
              <a:buFont typeface="+mj-lt"/>
              <a:buAutoNum type="arabicPeriod"/>
              <a:defRPr/>
            </a:pPr>
            <a:r>
              <a:rPr lang="zh-CN" altLang="en-US" sz="2000" dirty="0">
                <a:solidFill>
                  <a:prstClr val="black"/>
                </a:solidFill>
                <a:latin typeface="微软雅黑" panose="020B0503020204020204" charset="-122"/>
                <a:ea typeface="微软雅黑" panose="020B0503020204020204" charset="-122"/>
                <a:hlinkClick r:id="rId4" action="ppaction://hlinksldjump"/>
              </a:rPr>
              <a:t>博弈</a:t>
            </a:r>
            <a:r>
              <a:rPr lang="zh-CN" altLang="en-US" sz="2000" dirty="0" smtClean="0">
                <a:solidFill>
                  <a:prstClr val="black"/>
                </a:solidFill>
                <a:latin typeface="微软雅黑" panose="020B0503020204020204" charset="-122"/>
                <a:ea typeface="微软雅黑" panose="020B0503020204020204" charset="-122"/>
                <a:hlinkClick r:id="rId4" action="ppaction://hlinksldjump"/>
              </a:rPr>
              <a:t>树搜索算法</a:t>
            </a:r>
            <a:r>
              <a:rPr lang="zh-CN" altLang="en-US" sz="2000" dirty="0" smtClean="0">
                <a:solidFill>
                  <a:prstClr val="black"/>
                </a:solidFill>
                <a:latin typeface="微软雅黑" panose="020B0503020204020204" charset="-122"/>
                <a:ea typeface="微软雅黑" panose="020B0503020204020204" charset="-122"/>
              </a:rPr>
              <a:t>   </a:t>
            </a:r>
            <a:r>
              <a:rPr lang="zh-CN" altLang="en-US" sz="2000" dirty="0" smtClean="0">
                <a:solidFill>
                  <a:srgbClr val="FF0000"/>
                </a:solidFill>
                <a:latin typeface="微软雅黑" panose="020B0503020204020204" charset="-122"/>
                <a:ea typeface="微软雅黑" panose="020B0503020204020204" charset="-122"/>
              </a:rPr>
              <a:t>★</a:t>
            </a:r>
            <a:endParaRPr lang="en-US" altLang="zh-CN" sz="2000" dirty="0">
              <a:solidFill>
                <a:srgbClr val="FF0000"/>
              </a:solidFill>
              <a:latin typeface="微软雅黑" panose="020B0503020204020204" charset="-122"/>
              <a:ea typeface="微软雅黑" panose="020B0503020204020204" charset="-122"/>
            </a:endParaRPr>
          </a:p>
          <a:p>
            <a:pPr marL="914400" lvl="1" indent="-457200">
              <a:buFont typeface="Arial" panose="020B0604020202020204" pitchFamily="34" charset="0"/>
              <a:buChar char="•"/>
              <a:defRPr/>
            </a:pPr>
            <a:r>
              <a:rPr lang="zh-CN" altLang="en-US" sz="2000" dirty="0">
                <a:solidFill>
                  <a:prstClr val="black"/>
                </a:solidFill>
                <a:latin typeface="微软雅黑" panose="020B0503020204020204" charset="-122"/>
                <a:ea typeface="微软雅黑" panose="020B0503020204020204" charset="-122"/>
              </a:rPr>
              <a:t>极大极小算法</a:t>
            </a:r>
            <a:endParaRPr lang="en-US" altLang="zh-CN" sz="2000" dirty="0">
              <a:solidFill>
                <a:prstClr val="black"/>
              </a:solidFill>
              <a:latin typeface="微软雅黑" panose="020B0503020204020204" charset="-122"/>
              <a:ea typeface="微软雅黑" panose="020B0503020204020204" charset="-122"/>
            </a:endParaRPr>
          </a:p>
          <a:p>
            <a:pPr marL="914400" lvl="1" indent="-457200">
              <a:buFont typeface="Arial" panose="020B0604020202020204" pitchFamily="34" charset="0"/>
              <a:buChar char="•"/>
              <a:defRPr/>
            </a:pPr>
            <a:r>
              <a:rPr lang="zh-CN" altLang="en-US" sz="2000" dirty="0">
                <a:solidFill>
                  <a:prstClr val="black"/>
                </a:solidFill>
                <a:latin typeface="微软雅黑" panose="020B0503020204020204" charset="-122"/>
                <a:ea typeface="微软雅黑" panose="020B0503020204020204" charset="-122"/>
              </a:rPr>
              <a:t>期望搜索算法</a:t>
            </a:r>
            <a:endParaRPr lang="en-US" altLang="zh-CN" sz="2000" dirty="0">
              <a:solidFill>
                <a:prstClr val="black"/>
              </a:solidFill>
              <a:latin typeface="微软雅黑" panose="020B0503020204020204" charset="-122"/>
              <a:ea typeface="微软雅黑" panose="020B0503020204020204" charset="-122"/>
            </a:endParaRPr>
          </a:p>
          <a:p>
            <a:pPr marL="914400" lvl="1" indent="-457200">
              <a:buFont typeface="Arial" panose="020B0604020202020204" pitchFamily="34" charset="0"/>
              <a:buChar char="•"/>
              <a:defRPr/>
            </a:pPr>
            <a:r>
              <a:rPr lang="zh-CN" altLang="en-US" sz="2000" dirty="0">
                <a:solidFill>
                  <a:prstClr val="black"/>
                </a:solidFill>
                <a:latin typeface="微软雅黑" panose="020B0503020204020204" charset="-122"/>
                <a:ea typeface="微软雅黑" panose="020B0503020204020204" charset="-122"/>
              </a:rPr>
              <a:t>随机搜索算法</a:t>
            </a:r>
            <a:endParaRPr lang="en-US" altLang="zh-CN" sz="2000" dirty="0">
              <a:solidFill>
                <a:prstClr val="black"/>
              </a:solidFill>
              <a:latin typeface="微软雅黑" panose="020B0503020204020204" charset="-122"/>
              <a:ea typeface="微软雅黑" panose="020B0503020204020204" charset="-122"/>
            </a:endParaRPr>
          </a:p>
          <a:p>
            <a:pPr marL="914400" lvl="1" indent="-457200">
              <a:buFont typeface="Arial" panose="020B0604020202020204" pitchFamily="34" charset="0"/>
              <a:buChar char="•"/>
              <a:defRPr/>
            </a:pPr>
            <a:r>
              <a:rPr lang="en-US" altLang="zh-CN" sz="2000" dirty="0">
                <a:solidFill>
                  <a:prstClr val="black"/>
                </a:solidFill>
                <a:latin typeface="微软雅黑" panose="020B0503020204020204" charset="-122"/>
                <a:ea typeface="微软雅黑" panose="020B0503020204020204" charset="-122"/>
              </a:rPr>
              <a:t>UCT</a:t>
            </a:r>
            <a:r>
              <a:rPr lang="zh-CN" altLang="en-US" sz="2000" dirty="0">
                <a:solidFill>
                  <a:prstClr val="black"/>
                </a:solidFill>
                <a:latin typeface="微软雅黑" panose="020B0503020204020204" charset="-122"/>
                <a:ea typeface="微软雅黑" panose="020B0503020204020204" charset="-122"/>
              </a:rPr>
              <a:t>算法</a:t>
            </a:r>
            <a:endParaRPr lang="en-US" altLang="zh-CN" sz="2000" dirty="0">
              <a:solidFill>
                <a:prstClr val="black"/>
              </a:solidFill>
              <a:latin typeface="微软雅黑" panose="020B0503020204020204" charset="-122"/>
              <a:ea typeface="微软雅黑" panose="020B0503020204020204" charset="-122"/>
            </a:endParaRPr>
          </a:p>
          <a:p>
            <a:pPr marL="514350" indent="-514350">
              <a:buFont typeface="+mj-lt"/>
              <a:buAutoNum type="arabicPeriod"/>
              <a:defRPr/>
            </a:pPr>
            <a:endParaRPr lang="en-US" altLang="zh-CN" sz="2000" dirty="0">
              <a:solidFill>
                <a:prstClr val="black"/>
              </a:solidFill>
              <a:latin typeface="微软雅黑" panose="020B0503020204020204" charset="-122"/>
              <a:ea typeface="微软雅黑" panose="020B0503020204020204" charset="-122"/>
            </a:endParaRPr>
          </a:p>
          <a:p>
            <a:pPr marL="457200" indent="-457200">
              <a:buFont typeface="+mj-lt"/>
              <a:buAutoNum type="arabicPeriod"/>
              <a:defRPr/>
            </a:pPr>
            <a:r>
              <a:rPr lang="zh-CN" altLang="en-US" sz="2000" dirty="0" smtClean="0">
                <a:solidFill>
                  <a:prstClr val="black"/>
                </a:solidFill>
                <a:latin typeface="微软雅黑" panose="020B0503020204020204" charset="-122"/>
                <a:ea typeface="微软雅黑" panose="020B0503020204020204" charset="-122"/>
                <a:hlinkClick r:id="rId5" action="ppaction://hlinksldjump"/>
              </a:rPr>
              <a:t>启发式搜索算法</a:t>
            </a:r>
            <a:endParaRPr lang="en-US" altLang="zh-CN" sz="2000" dirty="0" smtClean="0">
              <a:solidFill>
                <a:prstClr val="black"/>
              </a:solidFill>
              <a:latin typeface="微软雅黑" panose="020B0503020204020204" charset="-122"/>
              <a:ea typeface="微软雅黑" panose="020B0503020204020204" charset="-122"/>
            </a:endParaRPr>
          </a:p>
          <a:p>
            <a:pPr marL="914400" lvl="1" indent="-457200">
              <a:buFont typeface="Arial" panose="020B0604020202020204" pitchFamily="34" charset="0"/>
              <a:buChar char="•"/>
              <a:defRPr/>
            </a:pPr>
            <a:r>
              <a:rPr lang="en-US" altLang="zh-CN" sz="2000" dirty="0" smtClean="0">
                <a:solidFill>
                  <a:prstClr val="black"/>
                </a:solidFill>
                <a:latin typeface="微软雅黑" panose="020B0503020204020204" charset="-122"/>
                <a:ea typeface="微软雅黑" panose="020B0503020204020204" charset="-122"/>
              </a:rPr>
              <a:t>A</a:t>
            </a:r>
            <a:r>
              <a:rPr lang="zh-CN" altLang="en-US" sz="2000" dirty="0" smtClean="0">
                <a:solidFill>
                  <a:prstClr val="black"/>
                </a:solidFill>
                <a:latin typeface="微软雅黑" panose="020B0503020204020204" charset="-122"/>
                <a:ea typeface="微软雅黑" panose="020B0503020204020204" charset="-122"/>
              </a:rPr>
              <a:t>*搜索</a:t>
            </a:r>
            <a:endParaRPr lang="en-US" altLang="zh-CN" sz="2000" dirty="0">
              <a:solidFill>
                <a:prstClr val="black"/>
              </a:solidFill>
              <a:latin typeface="微软雅黑" panose="020B0503020204020204" charset="-122"/>
              <a:ea typeface="微软雅黑" panose="020B0503020204020204" charset="-122"/>
            </a:endParaRPr>
          </a:p>
          <a:p>
            <a:pPr lvl="1">
              <a:defRPr/>
            </a:pPr>
            <a:endParaRPr lang="en-US" altLang="zh-CN" sz="2000" dirty="0" smtClean="0">
              <a:solidFill>
                <a:prstClr val="black"/>
              </a:solidFill>
              <a:latin typeface="微软雅黑" panose="020B0503020204020204" charset="-122"/>
              <a:ea typeface="微软雅黑" panose="020B0503020204020204" charset="-122"/>
            </a:endParaRPr>
          </a:p>
          <a:p>
            <a:pPr marL="457200" indent="-457200">
              <a:buFont typeface="+mj-lt"/>
              <a:buAutoNum type="arabicPeriod"/>
              <a:defRPr/>
            </a:pPr>
            <a:r>
              <a:rPr lang="zh-CN" altLang="en-US" sz="2000" dirty="0" smtClean="0">
                <a:solidFill>
                  <a:prstClr val="black"/>
                </a:solidFill>
                <a:latin typeface="微软雅黑" panose="020B0503020204020204" charset="-122"/>
                <a:ea typeface="微软雅黑" panose="020B0503020204020204" charset="-122"/>
                <a:hlinkClick r:id="rId6" action="ppaction://hlinksldjump"/>
              </a:rPr>
              <a:t>优化搜索算法</a:t>
            </a:r>
            <a:endParaRPr lang="en-US" altLang="zh-CN" sz="2000" dirty="0" smtClean="0">
              <a:solidFill>
                <a:prstClr val="black"/>
              </a:solidFill>
              <a:latin typeface="微软雅黑" panose="020B0503020204020204" charset="-122"/>
              <a:ea typeface="微软雅黑" panose="020B0503020204020204" charset="-122"/>
            </a:endParaRPr>
          </a:p>
          <a:p>
            <a:pPr marL="914400" lvl="1" indent="-457200">
              <a:buFont typeface="Arial" panose="020B0604020202020204" pitchFamily="34" charset="0"/>
              <a:buChar char="•"/>
              <a:defRPr/>
            </a:pPr>
            <a:r>
              <a:rPr lang="en-US" altLang="zh-CN" sz="2000" dirty="0">
                <a:solidFill>
                  <a:srgbClr val="000000"/>
                </a:solidFill>
                <a:latin typeface="微软雅黑" panose="020B0503020204020204" charset="-122"/>
              </a:rPr>
              <a:t>α-β</a:t>
            </a:r>
            <a:r>
              <a:rPr lang="zh-CN" altLang="en-US" sz="2000" dirty="0" smtClean="0">
                <a:solidFill>
                  <a:srgbClr val="000000"/>
                </a:solidFill>
                <a:latin typeface="微软雅黑" panose="020B0503020204020204" charset="-122"/>
              </a:rPr>
              <a:t>剪枝</a:t>
            </a:r>
            <a:endParaRPr lang="en-US" altLang="zh-CN" sz="2000" dirty="0" smtClean="0">
              <a:solidFill>
                <a:prstClr val="black"/>
              </a:solidFill>
            </a:endParaRPr>
          </a:p>
          <a:p>
            <a:pPr marL="457200" indent="-457200">
              <a:buFont typeface="+mj-lt"/>
              <a:buAutoNum type="arabicPeriod"/>
              <a:defRPr/>
            </a:pPr>
            <a:endParaRPr lang="en-US" altLang="zh-CN" sz="2000" dirty="0">
              <a:solidFill>
                <a:prstClr val="black"/>
              </a:solidFill>
              <a:latin typeface="微软雅黑" panose="020B0503020204020204" charset="-122"/>
              <a:ea typeface="微软雅黑" panose="020B0503020204020204" charset="-122"/>
            </a:endParaRPr>
          </a:p>
          <a:p>
            <a:pPr marL="457200" indent="-457200">
              <a:buFont typeface="+mj-lt"/>
              <a:buAutoNum type="arabicPeriod"/>
              <a:defRPr/>
            </a:pPr>
            <a:r>
              <a:rPr lang="zh-CN" altLang="en-US" sz="2000" dirty="0" smtClean="0">
                <a:solidFill>
                  <a:prstClr val="black"/>
                </a:solidFill>
                <a:latin typeface="微软雅黑" panose="020B0503020204020204" charset="-122"/>
                <a:ea typeface="微软雅黑" panose="020B0503020204020204" charset="-122"/>
                <a:hlinkClick r:id="rId7" action="ppaction://hlinksldjump"/>
              </a:rPr>
              <a:t>机器学习算法</a:t>
            </a:r>
            <a:endParaRPr lang="en-US" altLang="zh-CN" sz="2000" dirty="0" smtClean="0">
              <a:solidFill>
                <a:prstClr val="black"/>
              </a:solidFill>
              <a:latin typeface="微软雅黑" panose="020B0503020204020204" charset="-122"/>
              <a:ea typeface="微软雅黑" panose="020B0503020204020204" charset="-122"/>
            </a:endParaRPr>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860EDB8-5305-433F-BE41-D7A86D811DB3}" type="slidenum">
              <a:rPr kumimoji="0" lang="en-US" altLang="zh-CN" sz="900" b="0" i="0" u="none" strike="noStrike" kern="1200" cap="none" spc="0" normalizeH="0" baseline="0" noProof="0" smtClean="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defRPr/>
              </a:pPr>
              <a:t>26</a:t>
            </a:fld>
            <a:endParaRPr kumimoji="0" lang="zh-CN" altLang="en-US" sz="900" b="0" i="0" u="none" strike="noStrike" kern="1200" cap="none" spc="0" normalizeH="0" baseline="0" noProof="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endParaRPr>
          </a:p>
        </p:txBody>
      </p:sp>
      <p:sp>
        <p:nvSpPr>
          <p:cNvPr id="5" name="文本框 4"/>
          <p:cNvSpPr txBox="1"/>
          <p:nvPr/>
        </p:nvSpPr>
        <p:spPr>
          <a:xfrm rot="5400000">
            <a:off x="7286001" y="-164952"/>
            <a:ext cx="677108" cy="1977889"/>
          </a:xfrm>
          <a:prstGeom prst="rect">
            <a:avLst/>
          </a:prstGeom>
          <a:noFill/>
        </p:spPr>
        <p:txBody>
          <a:bodyPr vert="vert270" wrap="square" rtlCol="0">
            <a:spAutoFit/>
          </a:bodyPr>
          <a:lstStyle/>
          <a:p>
            <a:r>
              <a:rPr lang="en-US" altLang="zh-CN" sz="3200" dirty="0"/>
              <a:t>Contents</a:t>
            </a:r>
            <a:endParaRPr lang="zh-CN" altLang="en-US" sz="3200"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1565" y="567828"/>
            <a:ext cx="5234465" cy="594718"/>
          </a:xfrm>
        </p:spPr>
        <p:txBody>
          <a:bodyPr>
            <a:normAutofit/>
          </a:bodyPr>
          <a:lstStyle/>
          <a:p>
            <a:r>
              <a:rPr lang="en-US" altLang="zh-CN" sz="3200" dirty="0" smtClean="0"/>
              <a:t>1.1</a:t>
            </a:r>
            <a:r>
              <a:rPr lang="zh-CN" altLang="en-US" sz="3200" dirty="0" smtClean="0"/>
              <a:t>基础</a:t>
            </a:r>
            <a:r>
              <a:rPr lang="zh-CN" altLang="en-US" sz="3200" dirty="0"/>
              <a:t>搜索</a:t>
            </a:r>
            <a:r>
              <a:rPr lang="zh-CN" altLang="en-US" sz="3200" dirty="0" smtClean="0"/>
              <a:t>算法</a:t>
            </a:r>
            <a:r>
              <a:rPr lang="en-US" altLang="zh-CN" sz="3200" dirty="0" smtClean="0"/>
              <a:t>——DFS</a:t>
            </a:r>
            <a:endParaRPr altLang="en-US" sz="3200" dirty="0" smtClean="0"/>
          </a:p>
        </p:txBody>
      </p:sp>
      <p:sp>
        <p:nvSpPr>
          <p:cNvPr id="4" name="文本框 3"/>
          <p:cNvSpPr txBox="1"/>
          <p:nvPr/>
        </p:nvSpPr>
        <p:spPr>
          <a:xfrm>
            <a:off x="521566" y="1679507"/>
            <a:ext cx="8158410" cy="31700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最基础的搜索算法之深度优先搜索（</a:t>
            </a:r>
            <a:r>
              <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DFS</a:t>
            </a: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a:t>
            </a:r>
            <a:r>
              <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t/>
            </a:r>
            <a:br>
              <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br>
            <a:r>
              <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
            </a:r>
            <a:br>
              <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br>
            <a:r>
              <a:rPr kumimoji="0" lang="zh-CN" altLang="en-US" sz="2000" b="0" i="0" u="none" strike="noStrike" kern="1200" cap="none" spc="0" normalizeH="0" baseline="0" noProof="0" dirty="0">
                <a:ln>
                  <a:noFill/>
                </a:ln>
                <a:solidFill>
                  <a:prstClr val="black"/>
                </a:solidFill>
                <a:effectLst/>
                <a:uLnTx/>
                <a:uFillTx/>
                <a:latin typeface="Segoe UI" panose="020B0502040204020203"/>
                <a:ea typeface="+mn-ea"/>
                <a:cs typeface="+mn-cs"/>
              </a:rPr>
              <a:t>深度优先遍历图的方法是，从图中某顶点</a:t>
            </a:r>
            <a:r>
              <a:rPr kumimoji="0" lang="en-US" altLang="zh-CN" sz="2000" b="0" i="0" u="none" strike="noStrike" kern="1200" cap="none" spc="0" normalizeH="0" baseline="0" noProof="0" dirty="0">
                <a:ln>
                  <a:noFill/>
                </a:ln>
                <a:solidFill>
                  <a:prstClr val="black"/>
                </a:solidFill>
                <a:effectLst/>
                <a:uLnTx/>
                <a:uFillTx/>
                <a:latin typeface="Segoe UI" panose="020B0502040204020203"/>
                <a:ea typeface="+mn-ea"/>
                <a:cs typeface="+mn-cs"/>
              </a:rPr>
              <a:t>v</a:t>
            </a:r>
            <a:r>
              <a:rPr kumimoji="0" lang="zh-CN" altLang="en-US" sz="2000" b="0" i="0" u="none" strike="noStrike" kern="1200" cap="none" spc="0" normalizeH="0" baseline="0" noProof="0" dirty="0">
                <a:ln>
                  <a:noFill/>
                </a:ln>
                <a:solidFill>
                  <a:prstClr val="black"/>
                </a:solidFill>
                <a:effectLst/>
                <a:uLnTx/>
                <a:uFillTx/>
                <a:latin typeface="Segoe UI" panose="020B0502040204020203"/>
                <a:ea typeface="+mn-ea"/>
                <a:cs typeface="+mn-cs"/>
              </a:rPr>
              <a:t>出发：</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a:ln>
                  <a:noFill/>
                </a:ln>
                <a:solidFill>
                  <a:prstClr val="black"/>
                </a:solidFill>
                <a:effectLst/>
                <a:uLnTx/>
                <a:uFillTx/>
                <a:latin typeface="Segoe UI" panose="020B0502040204020203"/>
                <a:ea typeface="+mn-ea"/>
                <a:cs typeface="+mn-cs"/>
              </a:rPr>
              <a:t>（</a:t>
            </a:r>
            <a:r>
              <a:rPr kumimoji="0" lang="en-US" altLang="zh-CN" sz="2000" b="0" i="0" u="none" strike="noStrike" kern="1200" cap="none" spc="0" normalizeH="0" baseline="0" noProof="0" dirty="0">
                <a:ln>
                  <a:noFill/>
                </a:ln>
                <a:solidFill>
                  <a:prstClr val="black"/>
                </a:solidFill>
                <a:effectLst/>
                <a:uLnTx/>
                <a:uFillTx/>
                <a:latin typeface="Segoe UI" panose="020B0502040204020203"/>
                <a:ea typeface="+mn-ea"/>
                <a:cs typeface="+mn-cs"/>
              </a:rPr>
              <a:t>1</a:t>
            </a:r>
            <a:r>
              <a:rPr kumimoji="0" lang="zh-CN" altLang="en-US" sz="2000" b="0" i="0" u="none" strike="noStrike" kern="1200" cap="none" spc="0" normalizeH="0" baseline="0" noProof="0" dirty="0">
                <a:ln>
                  <a:noFill/>
                </a:ln>
                <a:solidFill>
                  <a:prstClr val="black"/>
                </a:solidFill>
                <a:effectLst/>
                <a:uLnTx/>
                <a:uFillTx/>
                <a:latin typeface="Segoe UI" panose="020B0502040204020203"/>
                <a:ea typeface="+mn-ea"/>
                <a:cs typeface="+mn-cs"/>
              </a:rPr>
              <a:t>）访问顶点</a:t>
            </a:r>
            <a:r>
              <a:rPr kumimoji="0" lang="en-US" altLang="zh-CN" sz="2000" b="0" i="0" u="none" strike="noStrike" kern="1200" cap="none" spc="0" normalizeH="0" baseline="0" noProof="0" dirty="0">
                <a:ln>
                  <a:noFill/>
                </a:ln>
                <a:solidFill>
                  <a:prstClr val="black"/>
                </a:solidFill>
                <a:effectLst/>
                <a:uLnTx/>
                <a:uFillTx/>
                <a:latin typeface="Segoe UI" panose="020B0502040204020203"/>
                <a:ea typeface="+mn-ea"/>
                <a:cs typeface="+mn-cs"/>
              </a:rPr>
              <a:t>v</a:t>
            </a:r>
            <a:r>
              <a:rPr kumimoji="0" lang="zh-CN" altLang="en-US" sz="2000" b="0" i="0" u="none" strike="noStrike" kern="1200" cap="none" spc="0" normalizeH="0" baseline="0" noProof="0" dirty="0">
                <a:ln>
                  <a:noFill/>
                </a:ln>
                <a:solidFill>
                  <a:prstClr val="black"/>
                </a:solidFill>
                <a:effectLst/>
                <a:uLnTx/>
                <a:uFillTx/>
                <a:latin typeface="Segoe UI" panose="020B0502040204020203"/>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a:ln>
                  <a:noFill/>
                </a:ln>
                <a:solidFill>
                  <a:prstClr val="black"/>
                </a:solidFill>
                <a:effectLst/>
                <a:uLnTx/>
                <a:uFillTx/>
                <a:latin typeface="Segoe UI" panose="020B0502040204020203"/>
                <a:ea typeface="+mn-ea"/>
                <a:cs typeface="+mn-cs"/>
              </a:rPr>
              <a:t>（</a:t>
            </a:r>
            <a:r>
              <a:rPr kumimoji="0" lang="en-US" altLang="zh-CN" sz="2000" b="0" i="0" u="none" strike="noStrike" kern="1200" cap="none" spc="0" normalizeH="0" baseline="0" noProof="0" dirty="0">
                <a:ln>
                  <a:noFill/>
                </a:ln>
                <a:solidFill>
                  <a:prstClr val="black"/>
                </a:solidFill>
                <a:effectLst/>
                <a:uLnTx/>
                <a:uFillTx/>
                <a:latin typeface="Segoe UI" panose="020B0502040204020203"/>
                <a:ea typeface="+mn-ea"/>
                <a:cs typeface="+mn-cs"/>
              </a:rPr>
              <a:t>2</a:t>
            </a:r>
            <a:r>
              <a:rPr kumimoji="0" lang="zh-CN" altLang="en-US" sz="2000" b="0" i="0" u="none" strike="noStrike" kern="1200" cap="none" spc="0" normalizeH="0" baseline="0" noProof="0" dirty="0">
                <a:ln>
                  <a:noFill/>
                </a:ln>
                <a:solidFill>
                  <a:prstClr val="black"/>
                </a:solidFill>
                <a:effectLst/>
                <a:uLnTx/>
                <a:uFillTx/>
                <a:latin typeface="Segoe UI" panose="020B0502040204020203"/>
                <a:ea typeface="+mn-ea"/>
                <a:cs typeface="+mn-cs"/>
              </a:rPr>
              <a:t>）依次从</a:t>
            </a:r>
            <a:r>
              <a:rPr kumimoji="0" lang="en-US" altLang="zh-CN" sz="2000" b="0" i="0" u="none" strike="noStrike" kern="1200" cap="none" spc="0" normalizeH="0" baseline="0" noProof="0" dirty="0">
                <a:ln>
                  <a:noFill/>
                </a:ln>
                <a:solidFill>
                  <a:prstClr val="black"/>
                </a:solidFill>
                <a:effectLst/>
                <a:uLnTx/>
                <a:uFillTx/>
                <a:latin typeface="Segoe UI" panose="020B0502040204020203"/>
                <a:ea typeface="+mn-ea"/>
                <a:cs typeface="+mn-cs"/>
              </a:rPr>
              <a:t>v</a:t>
            </a:r>
            <a:r>
              <a:rPr kumimoji="0" lang="zh-CN" altLang="en-US" sz="2000" b="0" i="0" u="none" strike="noStrike" kern="1200" cap="none" spc="0" normalizeH="0" baseline="0" noProof="0" dirty="0">
                <a:ln>
                  <a:noFill/>
                </a:ln>
                <a:solidFill>
                  <a:prstClr val="black"/>
                </a:solidFill>
                <a:effectLst/>
                <a:uLnTx/>
                <a:uFillTx/>
                <a:latin typeface="Segoe UI" panose="020B0502040204020203"/>
                <a:ea typeface="+mn-ea"/>
                <a:cs typeface="+mn-cs"/>
              </a:rPr>
              <a:t>的未被访问的邻接点出发，对图进行</a:t>
            </a:r>
            <a:r>
              <a:rPr kumimoji="0" lang="zh-CN" altLang="en-US" sz="2000" b="0" i="0" u="none" strike="noStrike" kern="1200" cap="none" spc="0" normalizeH="0" baseline="0" noProof="0" dirty="0">
                <a:ln>
                  <a:noFill/>
                </a:ln>
                <a:solidFill>
                  <a:prstClr val="black"/>
                </a:solidFill>
                <a:effectLst/>
                <a:uLnTx/>
                <a:uFillTx/>
                <a:latin typeface="Segoe UI" panose="020B0502040204020203"/>
                <a:ea typeface="+mn-ea"/>
                <a:cs typeface="+mn-cs"/>
                <a:hlinkClick r:id="rId3"/>
              </a:rPr>
              <a:t>深度优先遍历</a:t>
            </a:r>
            <a:r>
              <a:rPr kumimoji="0" lang="zh-CN" altLang="en-US" sz="2000" b="0" i="0" u="none" strike="noStrike" kern="1200" cap="none" spc="0" normalizeH="0" baseline="0" noProof="0" dirty="0">
                <a:ln>
                  <a:noFill/>
                </a:ln>
                <a:solidFill>
                  <a:prstClr val="black"/>
                </a:solidFill>
                <a:effectLst/>
                <a:uLnTx/>
                <a:uFillTx/>
                <a:latin typeface="Segoe UI" panose="020B0502040204020203"/>
                <a:ea typeface="+mn-ea"/>
                <a:cs typeface="+mn-cs"/>
              </a:rPr>
              <a:t>；直至图中和</a:t>
            </a:r>
            <a:r>
              <a:rPr kumimoji="0" lang="en-US" altLang="zh-CN" sz="2000" b="0" i="0" u="none" strike="noStrike" kern="1200" cap="none" spc="0" normalizeH="0" baseline="0" noProof="0" dirty="0">
                <a:ln>
                  <a:noFill/>
                </a:ln>
                <a:solidFill>
                  <a:prstClr val="black"/>
                </a:solidFill>
                <a:effectLst/>
                <a:uLnTx/>
                <a:uFillTx/>
                <a:latin typeface="Segoe UI" panose="020B0502040204020203"/>
                <a:ea typeface="+mn-ea"/>
                <a:cs typeface="+mn-cs"/>
              </a:rPr>
              <a:t>v</a:t>
            </a:r>
            <a:r>
              <a:rPr kumimoji="0" lang="zh-CN" altLang="en-US" sz="2000" b="0" i="0" u="none" strike="noStrike" kern="1200" cap="none" spc="0" normalizeH="0" baseline="0" noProof="0" dirty="0">
                <a:ln>
                  <a:noFill/>
                </a:ln>
                <a:solidFill>
                  <a:prstClr val="black"/>
                </a:solidFill>
                <a:effectLst/>
                <a:uLnTx/>
                <a:uFillTx/>
                <a:latin typeface="Segoe UI" panose="020B0502040204020203"/>
                <a:ea typeface="+mn-ea"/>
                <a:cs typeface="+mn-cs"/>
              </a:rPr>
              <a:t>有路径相通的顶点都被访问；</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a:ln>
                  <a:noFill/>
                </a:ln>
                <a:solidFill>
                  <a:prstClr val="black"/>
                </a:solidFill>
                <a:effectLst/>
                <a:uLnTx/>
                <a:uFillTx/>
                <a:latin typeface="Segoe UI" panose="020B0502040204020203"/>
                <a:ea typeface="+mn-ea"/>
                <a:cs typeface="+mn-cs"/>
              </a:rPr>
              <a:t>（</a:t>
            </a:r>
            <a:r>
              <a:rPr kumimoji="0" lang="en-US" altLang="zh-CN" sz="2000" b="0" i="0" u="none" strike="noStrike" kern="1200" cap="none" spc="0" normalizeH="0" baseline="0" noProof="0" dirty="0">
                <a:ln>
                  <a:noFill/>
                </a:ln>
                <a:solidFill>
                  <a:prstClr val="black"/>
                </a:solidFill>
                <a:effectLst/>
                <a:uLnTx/>
                <a:uFillTx/>
                <a:latin typeface="Segoe UI" panose="020B0502040204020203"/>
                <a:ea typeface="+mn-ea"/>
                <a:cs typeface="+mn-cs"/>
              </a:rPr>
              <a:t>3</a:t>
            </a:r>
            <a:r>
              <a:rPr kumimoji="0" lang="zh-CN" altLang="en-US" sz="2000" b="0" i="0" u="none" strike="noStrike" kern="1200" cap="none" spc="0" normalizeH="0" baseline="0" noProof="0" dirty="0">
                <a:ln>
                  <a:noFill/>
                </a:ln>
                <a:solidFill>
                  <a:prstClr val="black"/>
                </a:solidFill>
                <a:effectLst/>
                <a:uLnTx/>
                <a:uFillTx/>
                <a:latin typeface="Segoe UI" panose="020B0502040204020203"/>
                <a:ea typeface="+mn-ea"/>
                <a:cs typeface="+mn-cs"/>
              </a:rPr>
              <a:t>）若此时图中尚有顶点未被访问，则从一个未被访问的顶点出发，重新进行</a:t>
            </a:r>
            <a:r>
              <a:rPr kumimoji="0" lang="zh-CN" altLang="en-US" sz="2000" b="0" i="0" u="none" strike="noStrike" kern="1200" cap="none" spc="0" normalizeH="0" baseline="0" noProof="0" dirty="0">
                <a:ln>
                  <a:noFill/>
                </a:ln>
                <a:solidFill>
                  <a:prstClr val="black"/>
                </a:solidFill>
                <a:effectLst/>
                <a:uLnTx/>
                <a:uFillTx/>
                <a:latin typeface="Segoe UI" panose="020B0502040204020203"/>
                <a:ea typeface="+mn-ea"/>
                <a:cs typeface="+mn-cs"/>
                <a:hlinkClick r:id="rId3"/>
              </a:rPr>
              <a:t>深度优先遍历</a:t>
            </a:r>
            <a:r>
              <a:rPr kumimoji="0" lang="zh-CN" altLang="en-US" sz="2000" b="0" i="0" u="none" strike="noStrike" kern="1200" cap="none" spc="0" normalizeH="0" baseline="0" noProof="0" dirty="0">
                <a:ln>
                  <a:noFill/>
                </a:ln>
                <a:solidFill>
                  <a:prstClr val="black"/>
                </a:solidFill>
                <a:effectLst/>
                <a:uLnTx/>
                <a:uFillTx/>
                <a:latin typeface="Segoe UI" panose="020B0502040204020203"/>
                <a:ea typeface="+mn-ea"/>
                <a:cs typeface="+mn-cs"/>
              </a:rPr>
              <a:t>，直到图中所有顶点均被访问过为止</a:t>
            </a:r>
            <a:r>
              <a:rPr kumimoji="0" lang="zh-CN" altLang="en-US" sz="2000" b="0" i="0" u="none" strike="noStrike" kern="1200" cap="none" spc="0" normalizeH="0" baseline="0" noProof="0" dirty="0" smtClean="0">
                <a:ln>
                  <a:noFill/>
                </a:ln>
                <a:solidFill>
                  <a:prstClr val="black"/>
                </a:solidFill>
                <a:effectLst/>
                <a:uLnTx/>
                <a:uFillTx/>
                <a:latin typeface="Segoe UI" panose="020B0502040204020203"/>
                <a:ea typeface="+mn-ea"/>
                <a:cs typeface="+mn-cs"/>
              </a:rPr>
              <a:t>。</a:t>
            </a:r>
            <a:endPar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000" b="0"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mn-cs"/>
            </a:endParaRPr>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860EDB8-5305-433F-BE41-D7A86D811DB3}" type="slidenum">
              <a:rPr kumimoji="0" lang="en-US" altLang="zh-CN" sz="900" b="0" i="0" u="none" strike="noStrike" kern="1200" cap="none" spc="0" normalizeH="0" baseline="0" noProof="0" smtClean="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defRPr/>
              </a:pPr>
              <a:t>27</a:t>
            </a:fld>
            <a:endParaRPr kumimoji="0" lang="zh-CN" altLang="en-US" sz="900" b="0" i="0" u="none" strike="noStrike" kern="1200" cap="none" spc="0" normalizeH="0" baseline="0" noProof="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21566" y="1679507"/>
            <a:ext cx="8158410"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最基础的搜索算法之深度优先搜索（</a:t>
            </a:r>
            <a:r>
              <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DFS</a:t>
            </a: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a:t>
            </a:r>
            <a:r>
              <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t/>
            </a:r>
            <a:br>
              <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br>
            <a:endParaRPr kumimoji="0" lang="en-US" altLang="zh-CN" sz="2000" b="0" i="0" u="none" strike="noStrike" kern="1200" cap="none" spc="0" normalizeH="0" baseline="0" noProof="0" dirty="0">
              <a:ln>
                <a:noFill/>
              </a:ln>
              <a:solidFill>
                <a:srgbClr val="FF0000"/>
              </a:solidFill>
              <a:effectLst/>
              <a:uLnTx/>
              <a:uFillTx/>
              <a:latin typeface="微软雅黑" panose="020B0503020204020204" charset="-122"/>
              <a:ea typeface="微软雅黑" panose="020B0503020204020204" charset="-122"/>
              <a:cs typeface="+mn-cs"/>
            </a:endParaRPr>
          </a:p>
        </p:txBody>
      </p:sp>
      <p:pic>
        <p:nvPicPr>
          <p:cNvPr id="3" name="图片 2"/>
          <p:cNvPicPr>
            <a:picLocks noChangeAspect="1"/>
          </p:cNvPicPr>
          <p:nvPr/>
        </p:nvPicPr>
        <p:blipFill>
          <a:blip r:embed="rId3" cstate="print"/>
          <a:stretch>
            <a:fillRect/>
          </a:stretch>
        </p:blipFill>
        <p:spPr>
          <a:xfrm>
            <a:off x="521566" y="2622550"/>
            <a:ext cx="2885440" cy="2096615"/>
          </a:xfrm>
          <a:prstGeom prst="rect">
            <a:avLst/>
          </a:prstGeom>
        </p:spPr>
      </p:pic>
      <p:pic>
        <p:nvPicPr>
          <p:cNvPr id="5" name="图片 4"/>
          <p:cNvPicPr>
            <a:picLocks noChangeAspect="1"/>
          </p:cNvPicPr>
          <p:nvPr/>
        </p:nvPicPr>
        <p:blipFill>
          <a:blip r:embed="rId4" cstate="print"/>
          <a:stretch>
            <a:fillRect/>
          </a:stretch>
        </p:blipFill>
        <p:spPr>
          <a:xfrm>
            <a:off x="5181600" y="2593546"/>
            <a:ext cx="3032760" cy="2125619"/>
          </a:xfrm>
          <a:prstGeom prst="rect">
            <a:avLst/>
          </a:prstGeom>
        </p:spPr>
      </p:pic>
      <p:sp>
        <p:nvSpPr>
          <p:cNvPr id="6" name="矩形 5"/>
          <p:cNvSpPr/>
          <p:nvPr/>
        </p:nvSpPr>
        <p:spPr>
          <a:xfrm>
            <a:off x="706089" y="5662208"/>
            <a:ext cx="594105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smtClean="0">
                <a:ln>
                  <a:noFill/>
                </a:ln>
                <a:solidFill>
                  <a:srgbClr val="000000"/>
                </a:solidFill>
                <a:effectLst/>
                <a:uLnTx/>
                <a:uFillTx/>
                <a:latin typeface="Verdana" panose="020B0604030504040204" charset="0"/>
                <a:ea typeface="+mn-ea"/>
                <a:cs typeface="+mn-cs"/>
              </a:rPr>
              <a:t>深度优先搜索顺序</a:t>
            </a:r>
            <a:r>
              <a:rPr kumimoji="0" lang="en-US" altLang="zh-CN" sz="1800" b="1" i="0" u="none" strike="noStrike" kern="1200" cap="none" spc="0" normalizeH="0" baseline="0" noProof="0" dirty="0" smtClean="0">
                <a:ln>
                  <a:noFill/>
                </a:ln>
                <a:solidFill>
                  <a:srgbClr val="000000"/>
                </a:solidFill>
                <a:effectLst/>
                <a:uLnTx/>
                <a:uFillTx/>
                <a:latin typeface="Verdana" panose="020B0604030504040204" charset="0"/>
                <a:ea typeface="+mn-ea"/>
                <a:cs typeface="+mn-cs"/>
              </a:rPr>
              <a:t>:</a:t>
            </a:r>
            <a:r>
              <a:rPr kumimoji="0" lang="en-US" altLang="zh-CN" sz="1800" b="1" i="0" u="none" strike="noStrike" kern="1200" cap="none" spc="0" normalizeH="0" baseline="0" noProof="0" dirty="0" err="1" smtClean="0">
                <a:ln>
                  <a:noFill/>
                </a:ln>
                <a:solidFill>
                  <a:srgbClr val="000000"/>
                </a:solidFill>
                <a:effectLst/>
                <a:uLnTx/>
                <a:uFillTx/>
                <a:latin typeface="Verdana" panose="020B0604030504040204" charset="0"/>
                <a:ea typeface="+mn-ea"/>
                <a:cs typeface="+mn-cs"/>
              </a:rPr>
              <a:t>A</a:t>
            </a:r>
            <a:r>
              <a:rPr kumimoji="0" lang="en-US" altLang="zh-CN" sz="1800" b="1" i="0" u="none" strike="noStrike" kern="1200" cap="none" spc="0" normalizeH="0" baseline="0" noProof="0" dirty="0" smtClean="0">
                <a:ln>
                  <a:noFill/>
                </a:ln>
                <a:solidFill>
                  <a:srgbClr val="000000"/>
                </a:solidFill>
                <a:effectLst/>
                <a:uLnTx/>
                <a:uFillTx/>
                <a:latin typeface="Verdana" panose="020B0604030504040204" charset="0"/>
                <a:ea typeface="+mn-ea"/>
                <a:cs typeface="+mn-cs"/>
              </a:rPr>
              <a:t> </a:t>
            </a:r>
            <a:r>
              <a:rPr kumimoji="0" lang="en-US" altLang="zh-CN" sz="1800" b="1" i="0" u="none" strike="noStrike" kern="1200" cap="none" spc="0" normalizeH="0" baseline="0" noProof="0" dirty="0">
                <a:ln>
                  <a:noFill/>
                </a:ln>
                <a:solidFill>
                  <a:srgbClr val="000000"/>
                </a:solidFill>
                <a:effectLst/>
                <a:uLnTx/>
                <a:uFillTx/>
                <a:latin typeface="Verdana" panose="020B0604030504040204" charset="0"/>
                <a:ea typeface="+mn-ea"/>
                <a:cs typeface="+mn-cs"/>
              </a:rPr>
              <a:t>-&gt; C -&gt; </a:t>
            </a:r>
            <a:r>
              <a:rPr kumimoji="0" lang="en-US" altLang="zh-CN" sz="1800" b="1" i="0" u="none" strike="noStrike" kern="1200" cap="none" spc="0" normalizeH="0" baseline="0" noProof="0" dirty="0" err="1">
                <a:ln>
                  <a:noFill/>
                </a:ln>
                <a:solidFill>
                  <a:srgbClr val="000000"/>
                </a:solidFill>
                <a:effectLst/>
                <a:uLnTx/>
                <a:uFillTx/>
                <a:latin typeface="Verdana" panose="020B0604030504040204" charset="0"/>
                <a:ea typeface="+mn-ea"/>
                <a:cs typeface="+mn-cs"/>
              </a:rPr>
              <a:t>B</a:t>
            </a:r>
            <a:r>
              <a:rPr kumimoji="0" lang="en-US" altLang="zh-CN" sz="1800" b="1" i="0" u="none" strike="noStrike" kern="1200" cap="none" spc="0" normalizeH="0" baseline="0" noProof="0" dirty="0">
                <a:ln>
                  <a:noFill/>
                </a:ln>
                <a:solidFill>
                  <a:srgbClr val="000000"/>
                </a:solidFill>
                <a:effectLst/>
                <a:uLnTx/>
                <a:uFillTx/>
                <a:latin typeface="Verdana" panose="020B0604030504040204" charset="0"/>
                <a:ea typeface="+mn-ea"/>
                <a:cs typeface="+mn-cs"/>
              </a:rPr>
              <a:t> -&gt; D -&gt; </a:t>
            </a:r>
            <a:r>
              <a:rPr kumimoji="0" lang="en-US" altLang="zh-CN" sz="1800" b="1" i="0" u="none" strike="noStrike" kern="1200" cap="none" spc="0" normalizeH="0" baseline="0" noProof="0" dirty="0" err="1">
                <a:ln>
                  <a:noFill/>
                </a:ln>
                <a:solidFill>
                  <a:srgbClr val="000000"/>
                </a:solidFill>
                <a:effectLst/>
                <a:uLnTx/>
                <a:uFillTx/>
                <a:latin typeface="Verdana" panose="020B0604030504040204" charset="0"/>
                <a:ea typeface="+mn-ea"/>
                <a:cs typeface="+mn-cs"/>
              </a:rPr>
              <a:t>F</a:t>
            </a:r>
            <a:r>
              <a:rPr kumimoji="0" lang="en-US" altLang="zh-CN" sz="1800" b="1" i="0" u="none" strike="noStrike" kern="1200" cap="none" spc="0" normalizeH="0" baseline="0" noProof="0" dirty="0">
                <a:ln>
                  <a:noFill/>
                </a:ln>
                <a:solidFill>
                  <a:srgbClr val="000000"/>
                </a:solidFill>
                <a:effectLst/>
                <a:uLnTx/>
                <a:uFillTx/>
                <a:latin typeface="Verdana" panose="020B0604030504040204" charset="0"/>
                <a:ea typeface="+mn-ea"/>
                <a:cs typeface="+mn-cs"/>
              </a:rPr>
              <a:t> -&gt; </a:t>
            </a:r>
            <a:r>
              <a:rPr kumimoji="0" lang="en-US" altLang="zh-CN" sz="1800" b="1" i="0" u="none" strike="noStrike" kern="1200" cap="none" spc="0" normalizeH="0" baseline="0" noProof="0" dirty="0" err="1">
                <a:ln>
                  <a:noFill/>
                </a:ln>
                <a:solidFill>
                  <a:srgbClr val="000000"/>
                </a:solidFill>
                <a:effectLst/>
                <a:uLnTx/>
                <a:uFillTx/>
                <a:latin typeface="Verdana" panose="020B0604030504040204" charset="0"/>
                <a:ea typeface="+mn-ea"/>
                <a:cs typeface="+mn-cs"/>
              </a:rPr>
              <a:t>G</a:t>
            </a:r>
            <a:r>
              <a:rPr kumimoji="0" lang="en-US" altLang="zh-CN" sz="1800" b="1" i="0" u="none" strike="noStrike" kern="1200" cap="none" spc="0" normalizeH="0" baseline="0" noProof="0" dirty="0">
                <a:ln>
                  <a:noFill/>
                </a:ln>
                <a:solidFill>
                  <a:srgbClr val="000000"/>
                </a:solidFill>
                <a:effectLst/>
                <a:uLnTx/>
                <a:uFillTx/>
                <a:latin typeface="Verdana" panose="020B0604030504040204" charset="0"/>
                <a:ea typeface="+mn-ea"/>
                <a:cs typeface="+mn-cs"/>
              </a:rPr>
              <a:t> -&gt; </a:t>
            </a:r>
            <a:r>
              <a:rPr kumimoji="0" lang="en-US" altLang="zh-CN" sz="1800" b="1" i="0" u="none" strike="noStrike" kern="1200" cap="none" spc="0" normalizeH="0" baseline="0" noProof="0" dirty="0" err="1">
                <a:ln>
                  <a:noFill/>
                </a:ln>
                <a:solidFill>
                  <a:srgbClr val="000000"/>
                </a:solidFill>
                <a:effectLst/>
                <a:uLnTx/>
                <a:uFillTx/>
                <a:latin typeface="Verdana" panose="020B0604030504040204" charset="0"/>
                <a:ea typeface="+mn-ea"/>
                <a:cs typeface="+mn-cs"/>
              </a:rPr>
              <a:t>E</a:t>
            </a:r>
            <a:endParaRPr kumimoji="0" lang="zh-CN" altLang="en-US" sz="1800" b="0" i="0" u="none" strike="noStrike" kern="1200" cap="none" spc="0" normalizeH="0" baseline="0" noProof="0" dirty="0">
              <a:ln>
                <a:noFill/>
              </a:ln>
              <a:solidFill>
                <a:prstClr val="black"/>
              </a:solidFill>
              <a:effectLst/>
              <a:uLnTx/>
              <a:uFillTx/>
              <a:latin typeface="Segoe UI" panose="020B0502040204020203"/>
              <a:ea typeface="+mn-ea"/>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860EDB8-5305-433F-BE41-D7A86D811DB3}" type="slidenum">
              <a:rPr kumimoji="0" lang="en-US" altLang="zh-CN" sz="900" b="0" i="0" u="none" strike="noStrike" kern="1200" cap="none" spc="0" normalizeH="0" baseline="0" noProof="0" smtClean="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defRPr/>
              </a:pPr>
              <a:t>28</a:t>
            </a:fld>
            <a:endParaRPr kumimoji="0" lang="zh-CN" altLang="en-US" sz="900" b="0" i="0" u="none" strike="noStrike" kern="1200" cap="none" spc="0" normalizeH="0" baseline="0" noProof="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endParaRPr>
          </a:p>
        </p:txBody>
      </p:sp>
      <p:sp>
        <p:nvSpPr>
          <p:cNvPr id="10" name="标题 1"/>
          <p:cNvSpPr txBox="1"/>
          <p:nvPr/>
        </p:nvSpPr>
        <p:spPr>
          <a:xfrm>
            <a:off x="521565" y="567828"/>
            <a:ext cx="5234465" cy="594718"/>
          </a:xfrm>
          <a:prstGeom prst="rect">
            <a:avLst/>
          </a:prstGeom>
        </p:spPr>
        <p:txBody>
          <a:bodyPr vert="horz" lIns="91440" tIns="45720" rIns="91440" bIns="45720" rtlCol="0" anchor="b">
            <a:normAutofit/>
          </a:bodyPr>
          <a:lstStyle>
            <a:lvl1pPr algn="l" defTabSz="685800" rtl="0" eaLnBrk="1" latinLnBrk="0" hangingPunct="1">
              <a:spcBef>
                <a:spcPct val="0"/>
              </a:spcBef>
              <a:buNone/>
              <a:defRPr lang="zh-CN" sz="2700" kern="1200">
                <a:solidFill>
                  <a:schemeClr val="bg1"/>
                </a:solidFill>
                <a:latin typeface="Microsoft YaHei UI" panose="020B0503020204020204" pitchFamily="34" charset="-122"/>
                <a:ea typeface="Microsoft YaHei UI" panose="020B0503020204020204" pitchFamily="34" charset="-122"/>
                <a:cs typeface="+mj-cs"/>
              </a:defRPr>
            </a:lvl1pPr>
          </a:lstStyle>
          <a:p>
            <a:pPr marL="0" marR="0" lvl="0" indent="0" algn="l" defTabSz="685800" rtl="0" eaLnBrk="1" fontAlgn="auto" latinLnBrk="0" hangingPunct="1">
              <a:lnSpc>
                <a:spcPct val="100000"/>
              </a:lnSpc>
              <a:spcBef>
                <a:spcPct val="0"/>
              </a:spcBef>
              <a:spcAft>
                <a:spcPts val="0"/>
              </a:spcAft>
              <a:buClrTx/>
              <a:buSzTx/>
              <a:buFontTx/>
              <a:buNone/>
              <a:defRPr/>
            </a:pPr>
            <a:r>
              <a:rPr kumimoji="0" lang="en-US" altLang="zh-CN" sz="3200" b="0" i="0" u="none" strike="noStrike" kern="1200" cap="none" spc="0" normalizeH="0" baseline="0" noProof="0" dirty="0" smtClean="0">
                <a:ln>
                  <a:noFill/>
                </a:ln>
                <a:solidFill>
                  <a:prstClr val="white"/>
                </a:solidFill>
                <a:effectLst/>
                <a:uLnTx/>
                <a:uFillTx/>
                <a:latin typeface="Microsoft YaHei UI" panose="020B0503020204020204" pitchFamily="34" charset="-122"/>
                <a:ea typeface="Microsoft YaHei UI" panose="020B0503020204020204" pitchFamily="34" charset="-122"/>
                <a:cs typeface="+mj-cs"/>
              </a:rPr>
              <a:t>1.1</a:t>
            </a:r>
            <a:r>
              <a:rPr kumimoji="0" lang="zh-CN" altLang="en-US" sz="3200" b="0" i="0" u="none" strike="noStrike" kern="1200" cap="none" spc="0" normalizeH="0" baseline="0" noProof="0" dirty="0" smtClean="0">
                <a:ln>
                  <a:noFill/>
                </a:ln>
                <a:solidFill>
                  <a:prstClr val="white"/>
                </a:solidFill>
                <a:effectLst/>
                <a:uLnTx/>
                <a:uFillTx/>
                <a:latin typeface="Microsoft YaHei UI" panose="020B0503020204020204" pitchFamily="34" charset="-122"/>
                <a:ea typeface="Microsoft YaHei UI" panose="020B0503020204020204" pitchFamily="34" charset="-122"/>
                <a:cs typeface="+mj-cs"/>
              </a:rPr>
              <a:t>基础搜索算法</a:t>
            </a:r>
            <a:r>
              <a:rPr kumimoji="0" lang="en-US" altLang="zh-CN" sz="3200" b="0" i="0" u="none" strike="noStrike" kern="1200" cap="none" spc="0" normalizeH="0" baseline="0" noProof="0" dirty="0" smtClean="0">
                <a:ln>
                  <a:noFill/>
                </a:ln>
                <a:solidFill>
                  <a:prstClr val="white"/>
                </a:solidFill>
                <a:effectLst/>
                <a:uLnTx/>
                <a:uFillTx/>
                <a:latin typeface="Microsoft YaHei UI" panose="020B0503020204020204" pitchFamily="34" charset="-122"/>
                <a:ea typeface="Microsoft YaHei UI" panose="020B0503020204020204" pitchFamily="34" charset="-122"/>
                <a:cs typeface="+mj-cs"/>
              </a:rPr>
              <a:t>——DFS</a:t>
            </a:r>
            <a:endParaRPr kumimoji="0" lang="zh-CN" altLang="en-US" sz="3200" b="0" i="0" u="none" strike="noStrike" kern="1200" cap="none" spc="0" normalizeH="0" baseline="0" noProof="0" dirty="0" smtClean="0">
              <a:ln>
                <a:noFill/>
              </a:ln>
              <a:solidFill>
                <a:prstClr val="white"/>
              </a:solidFill>
              <a:effectLst/>
              <a:uLnTx/>
              <a:uFillTx/>
              <a:latin typeface="Microsoft YaHei UI" panose="020B0503020204020204" pitchFamily="34" charset="-122"/>
              <a:ea typeface="Microsoft YaHei UI" panose="020B0503020204020204" pitchFamily="34" charset="-122"/>
              <a:cs typeface="+mj-cs"/>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1564" y="567828"/>
            <a:ext cx="4507635" cy="594718"/>
          </a:xfrm>
        </p:spPr>
        <p:txBody>
          <a:bodyPr>
            <a:normAutofit fontScale="90000"/>
          </a:bodyPr>
          <a:lstStyle/>
          <a:p>
            <a:r>
              <a:rPr lang="en-US" altLang="zh-CN" sz="3200" dirty="0" smtClean="0"/>
              <a:t>1.2</a:t>
            </a:r>
            <a:r>
              <a:rPr lang="zh-CN" altLang="en-US" sz="3200" dirty="0" smtClean="0"/>
              <a:t>基础</a:t>
            </a:r>
            <a:r>
              <a:rPr lang="zh-CN" altLang="en-US" sz="3200" dirty="0"/>
              <a:t>搜索算法</a:t>
            </a:r>
            <a:r>
              <a:rPr lang="en-US" altLang="zh-CN" sz="3200" dirty="0" smtClean="0"/>
              <a:t>——BFS</a:t>
            </a:r>
            <a:endParaRPr lang="zh-CN" altLang="en-US" sz="3200" dirty="0"/>
          </a:p>
        </p:txBody>
      </p:sp>
      <p:sp>
        <p:nvSpPr>
          <p:cNvPr id="4" name="文本框 3"/>
          <p:cNvSpPr txBox="1"/>
          <p:nvPr/>
        </p:nvSpPr>
        <p:spPr>
          <a:xfrm>
            <a:off x="521566" y="1679507"/>
            <a:ext cx="8158410" cy="255454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最基础的搜索算法之广度优先搜索（</a:t>
            </a:r>
            <a:r>
              <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BFS</a:t>
            </a: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a:t>
            </a:r>
            <a:r>
              <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t/>
            </a:r>
            <a:br>
              <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br>
            <a:r>
              <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
            </a:r>
            <a:br>
              <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br>
            <a:r>
              <a:rPr kumimoji="0" lang="en-US" altLang="zh-CN" sz="2000" b="0" i="0" u="none" strike="noStrike" kern="1200" cap="none" spc="0" normalizeH="0" baseline="0" noProof="0" dirty="0" err="1" smtClean="0">
                <a:ln>
                  <a:noFill/>
                </a:ln>
                <a:solidFill>
                  <a:prstClr val="black"/>
                </a:solidFill>
                <a:effectLst/>
                <a:uLnTx/>
                <a:uFillTx/>
                <a:latin typeface="Segoe UI" panose="020B0502040204020203"/>
                <a:ea typeface="+mn-ea"/>
                <a:cs typeface="+mn-cs"/>
              </a:rPr>
              <a:t>bfs</a:t>
            </a:r>
            <a:r>
              <a:rPr kumimoji="0" lang="zh-CN" altLang="en-US" sz="2000" b="0" i="0" u="none" strike="noStrike" kern="1200" cap="none" spc="0" normalizeH="0" baseline="0" noProof="0" dirty="0" smtClean="0">
                <a:ln>
                  <a:noFill/>
                </a:ln>
                <a:solidFill>
                  <a:prstClr val="black"/>
                </a:solidFill>
                <a:effectLst/>
                <a:uLnTx/>
                <a:uFillTx/>
                <a:latin typeface="Segoe UI" panose="020B0502040204020203"/>
                <a:ea typeface="+mn-ea"/>
                <a:cs typeface="+mn-cs"/>
              </a:rPr>
              <a:t>相当于将整个图分层，从起始点</a:t>
            </a:r>
            <a:r>
              <a:rPr kumimoji="0" lang="en-US" altLang="zh-CN" sz="2000" b="0" i="0" u="none" strike="noStrike" kern="1200" cap="none" spc="0" normalizeH="0" baseline="0" noProof="0" dirty="0" smtClean="0">
                <a:ln>
                  <a:noFill/>
                </a:ln>
                <a:solidFill>
                  <a:prstClr val="black"/>
                </a:solidFill>
                <a:effectLst/>
                <a:uLnTx/>
                <a:uFillTx/>
                <a:latin typeface="Segoe UI" panose="020B0502040204020203"/>
                <a:ea typeface="+mn-ea"/>
                <a:cs typeface="+mn-cs"/>
              </a:rPr>
              <a:t>u</a:t>
            </a:r>
            <a:r>
              <a:rPr kumimoji="0" lang="zh-CN" altLang="en-US" sz="2000" b="0" i="0" u="none" strike="noStrike" kern="1200" cap="none" spc="0" normalizeH="0" baseline="0" noProof="0" dirty="0" smtClean="0">
                <a:ln>
                  <a:noFill/>
                </a:ln>
                <a:solidFill>
                  <a:prstClr val="black"/>
                </a:solidFill>
                <a:effectLst/>
                <a:uLnTx/>
                <a:uFillTx/>
                <a:latin typeface="Segoe UI" panose="020B0502040204020203"/>
                <a:ea typeface="+mn-ea"/>
                <a:cs typeface="+mn-cs"/>
              </a:rPr>
              <a:t>出发，</a:t>
            </a:r>
            <a:r>
              <a:rPr kumimoji="0" lang="en-US" altLang="zh-CN" sz="2000" b="0" i="0" u="none" strike="noStrike" kern="1200" cap="none" spc="0" normalizeH="0" baseline="0" noProof="0" dirty="0" smtClean="0">
                <a:ln>
                  <a:noFill/>
                </a:ln>
                <a:solidFill>
                  <a:prstClr val="black"/>
                </a:solidFill>
                <a:effectLst/>
                <a:uLnTx/>
                <a:uFillTx/>
                <a:latin typeface="Segoe UI" panose="020B0502040204020203"/>
                <a:ea typeface="+mn-ea"/>
                <a:cs typeface="+mn-cs"/>
              </a:rPr>
              <a:t>u</a:t>
            </a:r>
            <a:r>
              <a:rPr kumimoji="0" lang="zh-CN" altLang="en-US" sz="2000" b="0" i="0" u="none" strike="noStrike" kern="1200" cap="none" spc="0" normalizeH="0" baseline="0" noProof="0" dirty="0" smtClean="0">
                <a:ln>
                  <a:noFill/>
                </a:ln>
                <a:solidFill>
                  <a:prstClr val="black"/>
                </a:solidFill>
                <a:effectLst/>
                <a:uLnTx/>
                <a:uFillTx/>
                <a:latin typeface="Segoe UI" panose="020B0502040204020203"/>
                <a:ea typeface="+mn-ea"/>
                <a:cs typeface="+mn-cs"/>
              </a:rPr>
              <a:t>处在第</a:t>
            </a:r>
            <a:r>
              <a:rPr kumimoji="0" lang="en-US" altLang="zh-CN" sz="2000" b="0" i="0" u="none" strike="noStrike" kern="1200" cap="none" spc="0" normalizeH="0" baseline="0" noProof="0" dirty="0" smtClean="0">
                <a:ln>
                  <a:noFill/>
                </a:ln>
                <a:solidFill>
                  <a:prstClr val="black"/>
                </a:solidFill>
                <a:effectLst/>
                <a:uLnTx/>
                <a:uFillTx/>
                <a:latin typeface="Segoe UI" panose="020B0502040204020203"/>
                <a:ea typeface="+mn-ea"/>
                <a:cs typeface="+mn-cs"/>
              </a:rPr>
              <a:t>0</a:t>
            </a:r>
            <a:r>
              <a:rPr kumimoji="0" lang="zh-CN" altLang="en-US" sz="2000" b="0" i="0" u="none" strike="noStrike" kern="1200" cap="none" spc="0" normalizeH="0" baseline="0" noProof="0" dirty="0" smtClean="0">
                <a:ln>
                  <a:noFill/>
                </a:ln>
                <a:solidFill>
                  <a:prstClr val="black"/>
                </a:solidFill>
                <a:effectLst/>
                <a:uLnTx/>
                <a:uFillTx/>
                <a:latin typeface="Segoe UI" panose="020B0502040204020203"/>
                <a:ea typeface="+mn-ea"/>
                <a:cs typeface="+mn-cs"/>
              </a:rPr>
              <a:t>层，定义两个点之间的距离</a:t>
            </a:r>
            <a:r>
              <a:rPr kumimoji="0" lang="en-US" altLang="zh-CN" sz="2000" b="0" i="0" u="none" strike="noStrike" kern="1200" cap="none" spc="0" normalizeH="0" baseline="0" noProof="0" dirty="0" smtClean="0">
                <a:ln>
                  <a:noFill/>
                </a:ln>
                <a:solidFill>
                  <a:prstClr val="black"/>
                </a:solidFill>
                <a:effectLst/>
                <a:uLnTx/>
                <a:uFillTx/>
                <a:latin typeface="Segoe UI" panose="020B0502040204020203"/>
                <a:ea typeface="+mn-ea"/>
                <a:cs typeface="+mn-cs"/>
              </a:rPr>
              <a:t>d(</a:t>
            </a:r>
            <a:r>
              <a:rPr kumimoji="0" lang="en-US" altLang="zh-CN" sz="2000" b="0" i="0" u="none" strike="noStrike" kern="1200" cap="none" spc="0" normalizeH="0" baseline="0" noProof="0" dirty="0" err="1" smtClean="0">
                <a:ln>
                  <a:noFill/>
                </a:ln>
                <a:solidFill>
                  <a:prstClr val="black"/>
                </a:solidFill>
                <a:effectLst/>
                <a:uLnTx/>
                <a:uFillTx/>
                <a:latin typeface="Segoe UI" panose="020B0502040204020203"/>
                <a:ea typeface="+mn-ea"/>
                <a:cs typeface="+mn-cs"/>
              </a:rPr>
              <a:t>u,v</a:t>
            </a:r>
            <a:r>
              <a:rPr kumimoji="0" lang="en-US" altLang="zh-CN" sz="2000" b="0" i="0" u="none" strike="noStrike" kern="1200" cap="none" spc="0" normalizeH="0" baseline="0" noProof="0" dirty="0" smtClean="0">
                <a:ln>
                  <a:noFill/>
                </a:ln>
                <a:solidFill>
                  <a:prstClr val="black"/>
                </a:solidFill>
                <a:effectLst/>
                <a:uLnTx/>
                <a:uFillTx/>
                <a:latin typeface="Segoe UI" panose="020B0502040204020203"/>
                <a:ea typeface="+mn-ea"/>
                <a:cs typeface="+mn-cs"/>
              </a:rPr>
              <a:t>)</a:t>
            </a:r>
            <a:r>
              <a:rPr kumimoji="0" lang="zh-CN" altLang="en-US" sz="2000" b="0" i="0" u="none" strike="noStrike" kern="1200" cap="none" spc="0" normalizeH="0" baseline="0" noProof="0" dirty="0" smtClean="0">
                <a:ln>
                  <a:noFill/>
                </a:ln>
                <a:solidFill>
                  <a:prstClr val="black"/>
                </a:solidFill>
                <a:effectLst/>
                <a:uLnTx/>
                <a:uFillTx/>
                <a:latin typeface="Segoe UI" panose="020B0502040204020203"/>
                <a:ea typeface="+mn-ea"/>
                <a:cs typeface="+mn-cs"/>
              </a:rPr>
              <a:t>是</a:t>
            </a:r>
            <a:r>
              <a:rPr kumimoji="0" lang="en-US" altLang="zh-CN" sz="2000" b="0" i="0" u="none" strike="noStrike" kern="1200" cap="none" spc="0" normalizeH="0" baseline="0" noProof="0" dirty="0" smtClean="0">
                <a:ln>
                  <a:noFill/>
                </a:ln>
                <a:solidFill>
                  <a:prstClr val="black"/>
                </a:solidFill>
                <a:effectLst/>
                <a:uLnTx/>
                <a:uFillTx/>
                <a:latin typeface="Segoe UI" panose="020B0502040204020203"/>
                <a:ea typeface="+mn-ea"/>
                <a:cs typeface="+mn-cs"/>
              </a:rPr>
              <a:t>u</a:t>
            </a:r>
            <a:r>
              <a:rPr kumimoji="0" lang="zh-CN" altLang="en-US" sz="2000" b="0" i="0" u="none" strike="noStrike" kern="1200" cap="none" spc="0" normalizeH="0" baseline="0" noProof="0" dirty="0" smtClean="0">
                <a:ln>
                  <a:noFill/>
                </a:ln>
                <a:solidFill>
                  <a:prstClr val="black"/>
                </a:solidFill>
                <a:effectLst/>
                <a:uLnTx/>
                <a:uFillTx/>
                <a:latin typeface="Segoe UI" panose="020B0502040204020203"/>
                <a:ea typeface="+mn-ea"/>
                <a:cs typeface="+mn-cs"/>
              </a:rPr>
              <a:t>到</a:t>
            </a:r>
            <a:r>
              <a:rPr kumimoji="0" lang="en-US" altLang="zh-CN" sz="2000" b="0" i="0" u="none" strike="noStrike" kern="1200" cap="none" spc="0" normalizeH="0" baseline="0" noProof="0" dirty="0" smtClean="0">
                <a:ln>
                  <a:noFill/>
                </a:ln>
                <a:solidFill>
                  <a:prstClr val="black"/>
                </a:solidFill>
                <a:effectLst/>
                <a:uLnTx/>
                <a:uFillTx/>
                <a:latin typeface="Segoe UI" panose="020B0502040204020203"/>
                <a:ea typeface="+mn-ea"/>
                <a:cs typeface="+mn-cs"/>
              </a:rPr>
              <a:t>v</a:t>
            </a:r>
            <a:r>
              <a:rPr kumimoji="0" lang="zh-CN" altLang="en-US" sz="2000" b="0" i="0" u="none" strike="noStrike" kern="1200" cap="none" spc="0" normalizeH="0" baseline="0" noProof="0" dirty="0" smtClean="0">
                <a:ln>
                  <a:noFill/>
                </a:ln>
                <a:solidFill>
                  <a:prstClr val="black"/>
                </a:solidFill>
                <a:effectLst/>
                <a:uLnTx/>
                <a:uFillTx/>
                <a:latin typeface="Segoe UI" panose="020B0502040204020203"/>
                <a:ea typeface="+mn-ea"/>
                <a:cs typeface="+mn-cs"/>
              </a:rPr>
              <a:t>最少通过几条边可以走到。</a:t>
            </a:r>
            <a:endParaRPr kumimoji="0" lang="en-US" altLang="zh-CN" sz="2000" b="0" i="0" u="none" strike="noStrike" kern="1200" cap="none" spc="0" normalizeH="0" baseline="0" noProof="0" dirty="0" smtClean="0">
              <a:ln>
                <a:noFill/>
              </a:ln>
              <a:solidFill>
                <a:prstClr val="black"/>
              </a:solidFill>
              <a:effectLst/>
              <a:uLnTx/>
              <a:uFillTx/>
              <a:latin typeface="Segoe UI" panose="020B0502040204020203"/>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000" b="0" i="0" u="none" strike="noStrike" kern="1200" cap="none" spc="0" normalizeH="0" baseline="0" noProof="0" dirty="0" smtClean="0">
              <a:ln>
                <a:noFill/>
              </a:ln>
              <a:solidFill>
                <a:prstClr val="black"/>
              </a:solidFill>
              <a:effectLst/>
              <a:uLnTx/>
              <a:uFillTx/>
              <a:latin typeface="Segoe UI" panose="020B0502040204020203"/>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那么其他点所在的层数就是它到起始点</a:t>
            </a:r>
            <a:r>
              <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u</a:t>
            </a: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的距离。</a:t>
            </a:r>
            <a:endPar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err="1" smtClean="0">
                <a:ln>
                  <a:noFill/>
                </a:ln>
                <a:solidFill>
                  <a:prstClr val="black"/>
                </a:solidFill>
                <a:effectLst/>
                <a:uLnTx/>
                <a:uFillTx/>
                <a:latin typeface="微软雅黑" panose="020B0503020204020204" charset="-122"/>
                <a:ea typeface="微软雅黑" panose="020B0503020204020204" charset="-122"/>
                <a:cs typeface="+mn-cs"/>
              </a:rPr>
              <a:t>Bfs</a:t>
            </a: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访问点的顺序就是逐层访问</a:t>
            </a:r>
            <a:endPar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860EDB8-5305-433F-BE41-D7A86D811DB3}" type="slidenum">
              <a:rPr kumimoji="0" lang="en-US" altLang="zh-CN" sz="900" b="0" i="0" u="none" strike="noStrike" kern="1200" cap="none" spc="0" normalizeH="0" baseline="0" noProof="0" smtClean="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defRPr/>
              </a:pPr>
              <a:t>29</a:t>
            </a:fld>
            <a:endParaRPr kumimoji="0" lang="zh-CN" altLang="en-US" sz="900" b="0" i="0" u="none" strike="noStrike" kern="1200" cap="none" spc="0" normalizeH="0" baseline="0" noProof="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02412" y="298938"/>
            <a:ext cx="8139178" cy="601413"/>
          </a:xfrm>
        </p:spPr>
        <p:txBody>
          <a:bodyPr>
            <a:noAutofit/>
          </a:bodyPr>
          <a:lstStyle/>
          <a:p>
            <a:r>
              <a:rPr lang="zh-CN" altLang="en-US" sz="3200" spc="0" dirty="0" smtClean="0">
                <a:solidFill>
                  <a:schemeClr val="tx1">
                    <a:lumMod val="85000"/>
                    <a:lumOff val="15000"/>
                  </a:schemeClr>
                </a:solidFill>
                <a:uFillTx/>
                <a:latin typeface="+中文标题" charset="0"/>
                <a:ea typeface="+mj-ea"/>
              </a:rPr>
              <a:t>一</a:t>
            </a:r>
            <a:r>
              <a:rPr lang="en-US" altLang="zh-CN" sz="3200" spc="0" dirty="0" smtClean="0">
                <a:solidFill>
                  <a:schemeClr val="tx1">
                    <a:lumMod val="85000"/>
                    <a:lumOff val="15000"/>
                  </a:schemeClr>
                </a:solidFill>
                <a:uFillTx/>
                <a:latin typeface="+中文标题" charset="0"/>
                <a:ea typeface="+mj-ea"/>
              </a:rPr>
              <a:t>. </a:t>
            </a:r>
            <a:r>
              <a:rPr lang="zh-CN" altLang="en-US" sz="3200" spc="0" dirty="0" smtClean="0">
                <a:solidFill>
                  <a:schemeClr val="tx1">
                    <a:lumMod val="85000"/>
                    <a:lumOff val="15000"/>
                  </a:schemeClr>
                </a:solidFill>
                <a:uFillTx/>
                <a:latin typeface="+中文标题" charset="0"/>
                <a:ea typeface="+mj-ea"/>
              </a:rPr>
              <a:t>规则</a:t>
            </a:r>
            <a:r>
              <a:rPr lang="zh-CN" altLang="en-US" sz="3200" spc="0" dirty="0">
                <a:solidFill>
                  <a:schemeClr val="tx1">
                    <a:lumMod val="85000"/>
                    <a:lumOff val="15000"/>
                  </a:schemeClr>
                </a:solidFill>
                <a:uFillTx/>
                <a:latin typeface="+中文标题" charset="0"/>
                <a:ea typeface="+mj-ea"/>
              </a:rPr>
              <a:t>介绍</a:t>
            </a:r>
          </a:p>
        </p:txBody>
      </p:sp>
      <p:sp>
        <p:nvSpPr>
          <p:cNvPr id="12" name="文本框 11"/>
          <p:cNvSpPr txBox="1"/>
          <p:nvPr/>
        </p:nvSpPr>
        <p:spPr>
          <a:xfrm>
            <a:off x="570230" y="1170940"/>
            <a:ext cx="3267710" cy="119888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rgbClr val="000000"/>
                </a:solidFill>
                <a:effectLst/>
                <a:uLnTx/>
                <a:uFillTx/>
                <a:latin typeface="Arial" panose="020B0604020202020204"/>
                <a:ea typeface="微软雅黑" panose="020B0503020204020204" charset="-122"/>
                <a:cs typeface="+mn-cs"/>
              </a:rPr>
              <a:t>棋具：</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dirty="0">
                <a:ln>
                  <a:noFill/>
                </a:ln>
                <a:solidFill>
                  <a:srgbClr val="000000"/>
                </a:solidFill>
                <a:effectLst/>
                <a:uLnTx/>
                <a:uFillTx/>
                <a:latin typeface="Arial" panose="020B0604020202020204"/>
                <a:ea typeface="微软雅黑" panose="020B0503020204020204" charset="-122"/>
                <a:cs typeface="+mn-cs"/>
              </a:rPr>
              <a:t>一枚六面骰</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en-US" altLang="zh-CN" sz="1800" b="0" i="0" u="none" strike="noStrike" kern="1200" cap="none" spc="0" normalizeH="0" baseline="0" noProof="0" dirty="0">
                <a:ln>
                  <a:noFill/>
                </a:ln>
                <a:solidFill>
                  <a:srgbClr val="000000"/>
                </a:solidFill>
                <a:effectLst/>
                <a:uLnTx/>
                <a:uFillTx/>
                <a:latin typeface="Arial" panose="020B0604020202020204"/>
                <a:ea typeface="微软雅黑" panose="020B0503020204020204" charset="-122"/>
                <a:cs typeface="+mn-cs"/>
              </a:rPr>
              <a:t>5*5</a:t>
            </a:r>
            <a:r>
              <a:rPr kumimoji="0" lang="zh-CN" altLang="en-US" sz="1800" b="0" i="0" u="none" strike="noStrike" kern="1200" cap="none" spc="0" normalizeH="0" baseline="0" noProof="0" dirty="0">
                <a:ln>
                  <a:noFill/>
                </a:ln>
                <a:solidFill>
                  <a:srgbClr val="000000"/>
                </a:solidFill>
                <a:effectLst/>
                <a:uLnTx/>
                <a:uFillTx/>
                <a:latin typeface="Arial" panose="020B0604020202020204"/>
                <a:ea typeface="微软雅黑" panose="020B0503020204020204" charset="-122"/>
                <a:cs typeface="+mn-cs"/>
              </a:rPr>
              <a:t>棋盘</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defRPr/>
            </a:pPr>
            <a:r>
              <a:rPr kumimoji="0" lang="zh-CN" altLang="en-US" sz="1800" b="0" i="0" u="none" strike="noStrike" kern="1200" cap="none" spc="0" normalizeH="0" baseline="0" noProof="0" dirty="0">
                <a:ln>
                  <a:noFill/>
                </a:ln>
                <a:solidFill>
                  <a:srgbClr val="000000"/>
                </a:solidFill>
                <a:effectLst/>
                <a:uLnTx/>
                <a:uFillTx/>
                <a:latin typeface="Arial" panose="020B0604020202020204"/>
                <a:ea typeface="微软雅黑" panose="020B0503020204020204" charset="-122"/>
                <a:cs typeface="+mn-cs"/>
              </a:rPr>
              <a:t>红蓝双方各</a:t>
            </a:r>
            <a:r>
              <a:rPr kumimoji="0" lang="en-US" altLang="zh-CN" sz="1800" b="0" i="0" u="none" strike="noStrike" kern="1200" cap="none" spc="0" normalizeH="0" baseline="0" noProof="0" dirty="0">
                <a:ln>
                  <a:noFill/>
                </a:ln>
                <a:solidFill>
                  <a:srgbClr val="000000"/>
                </a:solidFill>
                <a:effectLst/>
                <a:uLnTx/>
                <a:uFillTx/>
                <a:latin typeface="Arial" panose="020B0604020202020204"/>
                <a:ea typeface="微软雅黑" panose="020B0503020204020204" charset="-122"/>
                <a:cs typeface="+mn-cs"/>
              </a:rPr>
              <a:t>1</a:t>
            </a:r>
            <a:r>
              <a:rPr kumimoji="0" lang="zh-CN" altLang="en-US" sz="1800" b="0" i="0" u="none" strike="noStrike" kern="1200" cap="none" spc="0" normalizeH="0" baseline="0" noProof="0" dirty="0">
                <a:ln>
                  <a:noFill/>
                </a:ln>
                <a:solidFill>
                  <a:srgbClr val="000000"/>
                </a:solidFill>
                <a:effectLst/>
                <a:uLnTx/>
                <a:uFillTx/>
                <a:latin typeface="Arial" panose="020B0604020202020204"/>
                <a:ea typeface="微软雅黑" panose="020B0503020204020204" charset="-122"/>
                <a:cs typeface="+mn-cs"/>
              </a:rPr>
              <a:t>到</a:t>
            </a:r>
            <a:r>
              <a:rPr kumimoji="0" lang="en-US" altLang="zh-CN" sz="1800" b="0" i="0" u="none" strike="noStrike" kern="1200" cap="none" spc="0" normalizeH="0" baseline="0" noProof="0" dirty="0">
                <a:ln>
                  <a:noFill/>
                </a:ln>
                <a:solidFill>
                  <a:srgbClr val="000000"/>
                </a:solidFill>
                <a:effectLst/>
                <a:uLnTx/>
                <a:uFillTx/>
                <a:latin typeface="Arial" panose="020B0604020202020204"/>
                <a:ea typeface="微软雅黑" panose="020B0503020204020204" charset="-122"/>
                <a:cs typeface="+mn-cs"/>
              </a:rPr>
              <a:t>6</a:t>
            </a:r>
            <a:r>
              <a:rPr kumimoji="0" lang="zh-CN" altLang="en-US" sz="1800" b="0" i="0" u="none" strike="noStrike" kern="1200" cap="none" spc="0" normalizeH="0" baseline="0" noProof="0" dirty="0">
                <a:ln>
                  <a:noFill/>
                </a:ln>
                <a:solidFill>
                  <a:srgbClr val="000000"/>
                </a:solidFill>
                <a:effectLst/>
                <a:uLnTx/>
                <a:uFillTx/>
                <a:latin typeface="Arial" panose="020B0604020202020204"/>
                <a:ea typeface="微软雅黑" panose="020B0503020204020204" charset="-122"/>
                <a:cs typeface="+mn-cs"/>
              </a:rPr>
              <a:t>数字的棋子</a:t>
            </a:r>
          </a:p>
        </p:txBody>
      </p:sp>
      <p:sp>
        <p:nvSpPr>
          <p:cNvPr id="16" name="文本框 15"/>
          <p:cNvSpPr txBox="1"/>
          <p:nvPr/>
        </p:nvSpPr>
        <p:spPr>
          <a:xfrm>
            <a:off x="502285" y="2654300"/>
            <a:ext cx="7199630" cy="378460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rgbClr val="000000"/>
                </a:solidFill>
                <a:effectLst/>
                <a:uLnTx/>
                <a:uFillTx/>
                <a:latin typeface="Arial" panose="020B0604020202020204"/>
                <a:ea typeface="微软雅黑" panose="020B0503020204020204" charset="-122"/>
                <a:cs typeface="+mn-cs"/>
              </a:rPr>
              <a:t>规则如下：</a:t>
            </a:r>
          </a:p>
          <a:p>
            <a:pPr marL="342900" marR="0" lvl="0" indent="-342900" algn="l" defTabSz="914400" rtl="0" eaLnBrk="1" fontAlgn="auto" latinLnBrk="0" hangingPunct="1">
              <a:lnSpc>
                <a:spcPct val="100000"/>
              </a:lnSpc>
              <a:spcBef>
                <a:spcPts val="0"/>
              </a:spcBef>
              <a:spcAft>
                <a:spcPts val="0"/>
              </a:spcAft>
              <a:buClrTx/>
              <a:buSzTx/>
              <a:buFontTx/>
              <a:buAutoNum type="arabicPeriod"/>
              <a:defRPr/>
            </a:pPr>
            <a:r>
              <a:rPr kumimoji="0" lang="zh-CN" altLang="en-US" sz="1600" b="0" i="0" u="none" strike="noStrike" kern="1200" cap="none" spc="0" normalizeH="0" baseline="0" noProof="0" dirty="0">
                <a:ln>
                  <a:noFill/>
                </a:ln>
                <a:solidFill>
                  <a:srgbClr val="000000"/>
                </a:solidFill>
                <a:effectLst/>
                <a:uLnTx/>
                <a:uFillTx/>
                <a:latin typeface="Arial" panose="020B0604020202020204"/>
                <a:ea typeface="微软雅黑" panose="020B0503020204020204" charset="-122"/>
                <a:cs typeface="+mn-cs"/>
              </a:rPr>
              <a:t>棋盘为5×5的方格形棋盘，方格为棋位，左上角为红方出发区，右下角为蓝方出发区</a:t>
            </a:r>
          </a:p>
          <a:p>
            <a:pPr marL="342900" marR="0" lvl="0" indent="-342900" algn="l" defTabSz="914400" rtl="0" eaLnBrk="1" fontAlgn="auto" latinLnBrk="0" hangingPunct="1">
              <a:lnSpc>
                <a:spcPct val="100000"/>
              </a:lnSpc>
              <a:spcBef>
                <a:spcPts val="0"/>
              </a:spcBef>
              <a:spcAft>
                <a:spcPts val="0"/>
              </a:spcAft>
              <a:buClrTx/>
              <a:buSzTx/>
              <a:buFontTx/>
              <a:buAutoNum type="arabicPeriod"/>
              <a:defRPr/>
            </a:pPr>
            <a:r>
              <a:rPr kumimoji="0" lang="zh-CN" altLang="en-US" sz="1600" b="0" i="0" u="none" strike="noStrike" kern="1200" cap="none" spc="0" normalizeH="0" baseline="0" noProof="0" dirty="0">
                <a:ln>
                  <a:noFill/>
                </a:ln>
                <a:solidFill>
                  <a:srgbClr val="000000"/>
                </a:solidFill>
                <a:effectLst/>
                <a:uLnTx/>
                <a:uFillTx/>
                <a:latin typeface="Arial" panose="020B0604020202020204"/>
                <a:ea typeface="微软雅黑" panose="020B0503020204020204" charset="-122"/>
                <a:cs typeface="+mn-cs"/>
              </a:rPr>
              <a:t>红蓝方各有6枚方块形棋子，分别标有数字1—6。开局时双方棋子在出发区的棋位可以随意摆放</a:t>
            </a:r>
          </a:p>
          <a:p>
            <a:pPr marL="342900" marR="0" lvl="0" indent="-342900" algn="l" defTabSz="914400" rtl="0" eaLnBrk="1" fontAlgn="auto" latinLnBrk="0" hangingPunct="1">
              <a:lnSpc>
                <a:spcPct val="100000"/>
              </a:lnSpc>
              <a:spcBef>
                <a:spcPts val="0"/>
              </a:spcBef>
              <a:spcAft>
                <a:spcPts val="0"/>
              </a:spcAft>
              <a:buClrTx/>
              <a:buSzTx/>
              <a:buFontTx/>
              <a:buAutoNum type="arabicPeriod"/>
              <a:defRPr/>
            </a:pPr>
            <a:r>
              <a:rPr kumimoji="0" lang="zh-CN" altLang="en-US" sz="1600" b="0" i="0" u="none" strike="noStrike" kern="1200" cap="none" spc="0" normalizeH="0" baseline="0" noProof="0" dirty="0">
                <a:ln>
                  <a:noFill/>
                </a:ln>
                <a:solidFill>
                  <a:srgbClr val="000000"/>
                </a:solidFill>
                <a:effectLst/>
                <a:uLnTx/>
                <a:uFillTx/>
                <a:latin typeface="Arial" panose="020B0604020202020204"/>
                <a:ea typeface="微软雅黑" panose="020B0503020204020204" charset="-122"/>
                <a:cs typeface="+mn-cs"/>
              </a:rPr>
              <a:t>双方轮流掷骰子，然后走动与骰子显示数字相对应的棋子。如果相对应的棋子已从棋盘上移出，便可走动大于或小于此数字的并与此数字最接近的棋子</a:t>
            </a:r>
          </a:p>
          <a:p>
            <a:pPr marL="342900" marR="0" lvl="0" indent="-342900" algn="l" defTabSz="914400" rtl="0" eaLnBrk="1" fontAlgn="auto" latinLnBrk="0" hangingPunct="1">
              <a:lnSpc>
                <a:spcPct val="100000"/>
              </a:lnSpc>
              <a:spcBef>
                <a:spcPts val="0"/>
              </a:spcBef>
              <a:spcAft>
                <a:spcPts val="0"/>
              </a:spcAft>
              <a:buClrTx/>
              <a:buSzTx/>
              <a:buFontTx/>
              <a:buAutoNum type="arabicPeriod"/>
              <a:defRPr/>
            </a:pPr>
            <a:r>
              <a:rPr kumimoji="0" lang="zh-CN" altLang="en-US" sz="1600" b="0" i="0" u="none" strike="noStrike" kern="1200" cap="none" spc="0" normalizeH="0" baseline="0" noProof="0" dirty="0">
                <a:ln>
                  <a:noFill/>
                </a:ln>
                <a:solidFill>
                  <a:srgbClr val="000000"/>
                </a:solidFill>
                <a:effectLst/>
                <a:uLnTx/>
                <a:uFillTx/>
                <a:latin typeface="Arial" panose="020B0604020202020204"/>
                <a:ea typeface="微软雅黑" panose="020B0503020204020204" charset="-122"/>
                <a:cs typeface="+mn-cs"/>
              </a:rPr>
              <a:t>红方棋子走动方向为向右、向下、向右下，每次走动一格；蓝方棋子走动方向为向左、向上、向左上，每次走动一格</a:t>
            </a:r>
          </a:p>
          <a:p>
            <a:pPr marL="342900" marR="0" lvl="0" indent="-342900" algn="l" defTabSz="914400" rtl="0" eaLnBrk="1" fontAlgn="auto" latinLnBrk="0" hangingPunct="1">
              <a:lnSpc>
                <a:spcPct val="100000"/>
              </a:lnSpc>
              <a:spcBef>
                <a:spcPts val="0"/>
              </a:spcBef>
              <a:spcAft>
                <a:spcPts val="0"/>
              </a:spcAft>
              <a:buClrTx/>
              <a:buSzTx/>
              <a:buFontTx/>
              <a:buAutoNum type="arabicPeriod"/>
              <a:defRPr/>
            </a:pPr>
            <a:r>
              <a:rPr kumimoji="0" lang="zh-CN" altLang="en-US" sz="1600" b="0" i="0" u="none" strike="noStrike" kern="1200" cap="none" spc="0" normalizeH="0" baseline="0" noProof="0" dirty="0" smtClean="0">
                <a:ln>
                  <a:noFill/>
                </a:ln>
                <a:solidFill>
                  <a:srgbClr val="000000"/>
                </a:solidFill>
                <a:effectLst/>
                <a:uLnTx/>
                <a:uFillTx/>
                <a:latin typeface="Arial" panose="020B0604020202020204"/>
                <a:ea typeface="微软雅黑" panose="020B0503020204020204" charset="-122"/>
                <a:cs typeface="+mn-cs"/>
              </a:rPr>
              <a:t>如果在棋子走动的目标棋位上有棋子，则要将该棋子从棋盘上移出（吃掉）。有时吃掉本方棋子也是一种策略，因为可以增加其它棋子走动的机会与灵活性</a:t>
            </a:r>
          </a:p>
          <a:p>
            <a:pPr marL="342900" marR="0" lvl="0" indent="-342900" algn="l" defTabSz="914400" rtl="0" eaLnBrk="1" fontAlgn="auto" latinLnBrk="0" hangingPunct="1">
              <a:lnSpc>
                <a:spcPct val="100000"/>
              </a:lnSpc>
              <a:spcBef>
                <a:spcPts val="0"/>
              </a:spcBef>
              <a:spcAft>
                <a:spcPts val="0"/>
              </a:spcAft>
              <a:buClrTx/>
              <a:buSzTx/>
              <a:buFontTx/>
              <a:buAutoNum type="arabicPeriod"/>
              <a:defRPr/>
            </a:pPr>
            <a:r>
              <a:rPr kumimoji="0" lang="zh-CN" altLang="en-US" sz="1600" b="0" i="0" u="none" strike="noStrike" kern="1200" cap="none" spc="0" normalizeH="0" baseline="0" noProof="0" dirty="0" smtClean="0">
                <a:ln>
                  <a:noFill/>
                </a:ln>
                <a:solidFill>
                  <a:srgbClr val="000000"/>
                </a:solidFill>
                <a:effectLst/>
                <a:uLnTx/>
                <a:uFillTx/>
                <a:latin typeface="Arial" panose="020B0604020202020204"/>
                <a:ea typeface="微软雅黑" panose="020B0503020204020204" charset="-122"/>
                <a:cs typeface="+mn-cs"/>
              </a:rPr>
              <a:t>率先到达对方出发区角点或将对方棋子全部吃掉的一方获胜</a:t>
            </a:r>
          </a:p>
          <a:p>
            <a:pPr marL="342900" marR="0" lvl="0" indent="-342900" algn="l" defTabSz="914400" rtl="0" eaLnBrk="1" fontAlgn="auto" latinLnBrk="0" hangingPunct="1">
              <a:lnSpc>
                <a:spcPct val="100000"/>
              </a:lnSpc>
              <a:spcBef>
                <a:spcPts val="0"/>
              </a:spcBef>
              <a:spcAft>
                <a:spcPts val="0"/>
              </a:spcAft>
              <a:buClrTx/>
              <a:buSzTx/>
              <a:buFontTx/>
              <a:buAutoNum type="arabicPeriod"/>
              <a:defRPr/>
            </a:pPr>
            <a:r>
              <a:rPr kumimoji="0" lang="zh-CN" altLang="en-US" sz="1600" b="0" i="0" u="none" strike="noStrike" kern="1200" cap="none" spc="0" normalizeH="0" baseline="0" noProof="0" dirty="0" smtClean="0">
                <a:ln>
                  <a:noFill/>
                </a:ln>
                <a:solidFill>
                  <a:srgbClr val="000000"/>
                </a:solidFill>
                <a:effectLst/>
                <a:uLnTx/>
                <a:uFillTx/>
                <a:latin typeface="Arial" panose="020B0604020202020204"/>
                <a:ea typeface="微软雅黑" panose="020B0503020204020204" charset="-122"/>
                <a:cs typeface="+mn-cs"/>
              </a:rPr>
              <a:t>对弈结果只有胜负，没有和棋</a:t>
            </a:r>
            <a:endParaRPr kumimoji="0" lang="zh-CN" altLang="en-US" sz="1600" b="0" i="0" u="none" strike="noStrike" kern="1200" cap="none" spc="0" normalizeH="0" baseline="0" noProof="0" dirty="0">
              <a:ln>
                <a:noFill/>
              </a:ln>
              <a:solidFill>
                <a:srgbClr val="000000"/>
              </a:solidFill>
              <a:effectLst/>
              <a:uLnTx/>
              <a:uFillTx/>
              <a:latin typeface="Arial" panose="020B0604020202020204"/>
              <a:ea typeface="微软雅黑" panose="020B0503020204020204" charset="-122"/>
              <a:cs typeface="+mn-cs"/>
            </a:endParaRPr>
          </a:p>
        </p:txBody>
      </p:sp>
      <p:pic>
        <p:nvPicPr>
          <p:cNvPr id="17" name="图片 16" descr="VBJA90HJX`~[T6TGS2@)4%C"/>
          <p:cNvPicPr>
            <a:picLocks noChangeAspect="1"/>
          </p:cNvPicPr>
          <p:nvPr/>
        </p:nvPicPr>
        <p:blipFill>
          <a:blip r:embed="rId3" cstate="print"/>
          <a:stretch>
            <a:fillRect/>
          </a:stretch>
        </p:blipFill>
        <p:spPr>
          <a:xfrm>
            <a:off x="6529070" y="976630"/>
            <a:ext cx="1980565" cy="1943100"/>
          </a:xfrm>
          <a:prstGeom prst="rect">
            <a:avLst/>
          </a:prstGeom>
        </p:spPr>
      </p:pic>
      <p:sp>
        <p:nvSpPr>
          <p:cNvPr id="3" name="灯片编号占位符 2"/>
          <p:cNvSpPr>
            <a:spLocks noGrp="1"/>
          </p:cNvSpPr>
          <p:nvPr>
            <p:ph type="sldNum" sz="quarter" idx="12"/>
          </p:nvPr>
        </p:nvSpPr>
        <p:spPr/>
        <p:txBody>
          <a:bodyPr/>
          <a:lstStyle/>
          <a:p>
            <a:fld id="{49AE70B2-8BF9-45C0-BB95-33D1B9D3A854}" type="slidenum">
              <a:rPr lang="zh-CN" altLang="en-US" smtClean="0"/>
              <a:pPr/>
              <a:t>3</a:t>
            </a:fld>
            <a:endParaRPr lang="zh-CN" altLang="en-US"/>
          </a:p>
        </p:txBody>
      </p:sp>
      <p:sp>
        <p:nvSpPr>
          <p:cNvPr id="7" name="文本框 6"/>
          <p:cNvSpPr txBox="1"/>
          <p:nvPr/>
        </p:nvSpPr>
        <p:spPr>
          <a:xfrm>
            <a:off x="7812156" y="235102"/>
            <a:ext cx="1162879" cy="369332"/>
          </a:xfrm>
          <a:prstGeom prst="rect">
            <a:avLst/>
          </a:prstGeom>
          <a:noFill/>
        </p:spPr>
        <p:txBody>
          <a:bodyPr wrap="square" rtlCol="0">
            <a:spAutoFit/>
          </a:bodyPr>
          <a:lstStyle/>
          <a:p>
            <a:r>
              <a:rPr lang="zh-CN" altLang="en-US" dirty="0" smtClean="0">
                <a:solidFill>
                  <a:schemeClr val="accent6">
                    <a:lumMod val="50000"/>
                  </a:schemeClr>
                </a:solidFill>
                <a:hlinkClick r:id="rId4" action="ppaction://hlinksldjump"/>
              </a:rPr>
              <a:t>回到首页</a:t>
            </a:r>
            <a:endParaRPr lang="zh-CN" altLang="en-US" dirty="0">
              <a:solidFill>
                <a:schemeClr val="accent6">
                  <a:lumMod val="50000"/>
                </a:schemeClr>
              </a:solidFill>
            </a:endParaRPr>
          </a:p>
        </p:txBody>
      </p:sp>
    </p:spTree>
    <p:custDataLst>
      <p:tags r:id="rId1"/>
    </p:custData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1565" y="567828"/>
            <a:ext cx="4413849" cy="594718"/>
          </a:xfrm>
        </p:spPr>
        <p:txBody>
          <a:bodyPr>
            <a:normAutofit fontScale="90000"/>
          </a:bodyPr>
          <a:lstStyle/>
          <a:p>
            <a:r>
              <a:rPr lang="en-US" altLang="zh-CN" sz="3200" dirty="0" smtClean="0"/>
              <a:t>1.2</a:t>
            </a:r>
            <a:r>
              <a:rPr lang="zh-CN" altLang="en-US" sz="3200" dirty="0" smtClean="0"/>
              <a:t>基础</a:t>
            </a:r>
            <a:r>
              <a:rPr lang="zh-CN" altLang="en-US" sz="3200" dirty="0"/>
              <a:t>搜索算法</a:t>
            </a:r>
            <a:r>
              <a:rPr lang="en-US" altLang="zh-CN" sz="3200" dirty="0"/>
              <a:t>——BFS</a:t>
            </a:r>
            <a:endParaRPr altLang="en-US" sz="3200" dirty="0" smtClean="0"/>
          </a:p>
        </p:txBody>
      </p:sp>
      <p:sp>
        <p:nvSpPr>
          <p:cNvPr id="4" name="文本框 3"/>
          <p:cNvSpPr txBox="1"/>
          <p:nvPr/>
        </p:nvSpPr>
        <p:spPr>
          <a:xfrm>
            <a:off x="521566" y="1679507"/>
            <a:ext cx="8158410"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最基础的搜索算法之广度优先搜索（</a:t>
            </a:r>
            <a:r>
              <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BFS</a:t>
            </a: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a:t>
            </a:r>
            <a:endPar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p:txBody>
      </p:sp>
      <p:pic>
        <p:nvPicPr>
          <p:cNvPr id="3" name="图片 2"/>
          <p:cNvPicPr>
            <a:picLocks noChangeAspect="1"/>
          </p:cNvPicPr>
          <p:nvPr/>
        </p:nvPicPr>
        <p:blipFill>
          <a:blip r:embed="rId3" cstate="print"/>
          <a:stretch>
            <a:fillRect/>
          </a:stretch>
        </p:blipFill>
        <p:spPr>
          <a:xfrm>
            <a:off x="521567" y="2590800"/>
            <a:ext cx="2699154" cy="2602392"/>
          </a:xfrm>
          <a:prstGeom prst="rect">
            <a:avLst/>
          </a:prstGeom>
        </p:spPr>
      </p:pic>
      <p:sp>
        <p:nvSpPr>
          <p:cNvPr id="5" name="矩形 4"/>
          <p:cNvSpPr/>
          <p:nvPr/>
        </p:nvSpPr>
        <p:spPr>
          <a:xfrm>
            <a:off x="4135120" y="2387393"/>
            <a:ext cx="4135120" cy="427809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dirty="0">
                <a:ln>
                  <a:noFill/>
                </a:ln>
                <a:solidFill>
                  <a:srgbClr val="000000"/>
                </a:solidFill>
                <a:effectLst/>
                <a:uLnTx/>
                <a:uFillTx/>
                <a:latin typeface="Verdana" panose="020B0604030504040204" charset="0"/>
                <a:ea typeface="+mn-ea"/>
                <a:cs typeface="+mn-cs"/>
              </a:rPr>
              <a:t>第</a:t>
            </a:r>
            <a:r>
              <a:rPr kumimoji="0" lang="en-US" altLang="zh-CN" sz="1600" b="1" i="0" u="none" strike="noStrike" kern="1200" cap="none" spc="0" normalizeH="0" baseline="0" noProof="0" dirty="0">
                <a:ln>
                  <a:noFill/>
                </a:ln>
                <a:solidFill>
                  <a:srgbClr val="000000"/>
                </a:solidFill>
                <a:effectLst/>
                <a:uLnTx/>
                <a:uFillTx/>
                <a:latin typeface="Verdana" panose="020B0604030504040204" charset="0"/>
                <a:ea typeface="+mn-ea"/>
                <a:cs typeface="+mn-cs"/>
              </a:rPr>
              <a:t>1</a:t>
            </a:r>
            <a:r>
              <a:rPr kumimoji="0" lang="zh-CN" altLang="en-US" sz="1600" b="1" i="0" u="none" strike="noStrike" kern="1200" cap="none" spc="0" normalizeH="0" baseline="0" noProof="0" dirty="0">
                <a:ln>
                  <a:noFill/>
                </a:ln>
                <a:solidFill>
                  <a:srgbClr val="000000"/>
                </a:solidFill>
                <a:effectLst/>
                <a:uLnTx/>
                <a:uFillTx/>
                <a:latin typeface="Verdana" panose="020B0604030504040204" charset="0"/>
                <a:ea typeface="+mn-ea"/>
                <a:cs typeface="+mn-cs"/>
              </a:rPr>
              <a:t>步</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：访问</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A</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 </a:t>
            </a:r>
            <a:b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br>
            <a:r>
              <a:rPr kumimoji="0" lang="zh-CN" altLang="en-US" sz="1600" b="1" i="0" u="none" strike="noStrike" kern="1200" cap="none" spc="0" normalizeH="0" baseline="0" noProof="0" dirty="0">
                <a:ln>
                  <a:noFill/>
                </a:ln>
                <a:solidFill>
                  <a:srgbClr val="000000"/>
                </a:solidFill>
                <a:effectLst/>
                <a:uLnTx/>
                <a:uFillTx/>
                <a:latin typeface="Verdana" panose="020B0604030504040204" charset="0"/>
                <a:ea typeface="+mn-ea"/>
                <a:cs typeface="+mn-cs"/>
              </a:rPr>
              <a:t>第</a:t>
            </a:r>
            <a:r>
              <a:rPr kumimoji="0" lang="en-US" altLang="zh-CN" sz="1600" b="1" i="0" u="none" strike="noStrike" kern="1200" cap="none" spc="0" normalizeH="0" baseline="0" noProof="0" dirty="0">
                <a:ln>
                  <a:noFill/>
                </a:ln>
                <a:solidFill>
                  <a:srgbClr val="000000"/>
                </a:solidFill>
                <a:effectLst/>
                <a:uLnTx/>
                <a:uFillTx/>
                <a:latin typeface="Verdana" panose="020B0604030504040204" charset="0"/>
                <a:ea typeface="+mn-ea"/>
                <a:cs typeface="+mn-cs"/>
              </a:rPr>
              <a:t>2</a:t>
            </a:r>
            <a:r>
              <a:rPr kumimoji="0" lang="zh-CN" altLang="en-US" sz="1600" b="1" i="0" u="none" strike="noStrike" kern="1200" cap="none" spc="0" normalizeH="0" baseline="0" noProof="0" dirty="0">
                <a:ln>
                  <a:noFill/>
                </a:ln>
                <a:solidFill>
                  <a:srgbClr val="000000"/>
                </a:solidFill>
                <a:effectLst/>
                <a:uLnTx/>
                <a:uFillTx/>
                <a:latin typeface="Verdana" panose="020B0604030504040204" charset="0"/>
                <a:ea typeface="+mn-ea"/>
                <a:cs typeface="+mn-cs"/>
              </a:rPr>
              <a:t>步</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：依次访问</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C,D,F</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 </a:t>
            </a:r>
            <a:b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b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    在访问了</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A</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之后，接下来访问</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A</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的邻接点。前面已经说过，在本文实现中，顶点</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ABCDEFG</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按照顺序存储的，</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C</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在</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"D</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和</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F"</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的前面，因此，先访问</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C</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。再访问完</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C</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之后，再依次访问</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D,F</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 </a:t>
            </a:r>
            <a:b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br>
            <a:r>
              <a:rPr kumimoji="0" lang="zh-CN" altLang="en-US" sz="1600" b="1" i="0" u="none" strike="noStrike" kern="1200" cap="none" spc="0" normalizeH="0" baseline="0" noProof="0" dirty="0">
                <a:ln>
                  <a:noFill/>
                </a:ln>
                <a:solidFill>
                  <a:srgbClr val="000000"/>
                </a:solidFill>
                <a:effectLst/>
                <a:uLnTx/>
                <a:uFillTx/>
                <a:latin typeface="Verdana" panose="020B0604030504040204" charset="0"/>
                <a:ea typeface="+mn-ea"/>
                <a:cs typeface="+mn-cs"/>
              </a:rPr>
              <a:t>第</a:t>
            </a:r>
            <a:r>
              <a:rPr kumimoji="0" lang="en-US" altLang="zh-CN" sz="1600" b="1" i="0" u="none" strike="noStrike" kern="1200" cap="none" spc="0" normalizeH="0" baseline="0" noProof="0" dirty="0">
                <a:ln>
                  <a:noFill/>
                </a:ln>
                <a:solidFill>
                  <a:srgbClr val="000000"/>
                </a:solidFill>
                <a:effectLst/>
                <a:uLnTx/>
                <a:uFillTx/>
                <a:latin typeface="Verdana" panose="020B0604030504040204" charset="0"/>
                <a:ea typeface="+mn-ea"/>
                <a:cs typeface="+mn-cs"/>
              </a:rPr>
              <a:t>3</a:t>
            </a:r>
            <a:r>
              <a:rPr kumimoji="0" lang="zh-CN" altLang="en-US" sz="1600" b="1" i="0" u="none" strike="noStrike" kern="1200" cap="none" spc="0" normalizeH="0" baseline="0" noProof="0" dirty="0">
                <a:ln>
                  <a:noFill/>
                </a:ln>
                <a:solidFill>
                  <a:srgbClr val="000000"/>
                </a:solidFill>
                <a:effectLst/>
                <a:uLnTx/>
                <a:uFillTx/>
                <a:latin typeface="Verdana" panose="020B0604030504040204" charset="0"/>
                <a:ea typeface="+mn-ea"/>
                <a:cs typeface="+mn-cs"/>
              </a:rPr>
              <a:t>步</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：依次访问</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B,G</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 </a:t>
            </a:r>
            <a:b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b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    在第</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2</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步访问完</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C,D,F</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之后，再依次访问它们的邻接点。首先访问</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C</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的邻接点</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B</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，再访问</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F</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的邻接点</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G</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 </a:t>
            </a:r>
            <a:b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br>
            <a:r>
              <a:rPr kumimoji="0" lang="zh-CN" altLang="en-US" sz="1600" b="1" i="0" u="none" strike="noStrike" kern="1200" cap="none" spc="0" normalizeH="0" baseline="0" noProof="0" dirty="0">
                <a:ln>
                  <a:noFill/>
                </a:ln>
                <a:solidFill>
                  <a:srgbClr val="000000"/>
                </a:solidFill>
                <a:effectLst/>
                <a:uLnTx/>
                <a:uFillTx/>
                <a:latin typeface="Verdana" panose="020B0604030504040204" charset="0"/>
                <a:ea typeface="+mn-ea"/>
                <a:cs typeface="+mn-cs"/>
              </a:rPr>
              <a:t>第</a:t>
            </a:r>
            <a:r>
              <a:rPr kumimoji="0" lang="en-US" altLang="zh-CN" sz="1600" b="1" i="0" u="none" strike="noStrike" kern="1200" cap="none" spc="0" normalizeH="0" baseline="0" noProof="0" dirty="0">
                <a:ln>
                  <a:noFill/>
                </a:ln>
                <a:solidFill>
                  <a:srgbClr val="000000"/>
                </a:solidFill>
                <a:effectLst/>
                <a:uLnTx/>
                <a:uFillTx/>
                <a:latin typeface="Verdana" panose="020B0604030504040204" charset="0"/>
                <a:ea typeface="+mn-ea"/>
                <a:cs typeface="+mn-cs"/>
              </a:rPr>
              <a:t>4</a:t>
            </a:r>
            <a:r>
              <a:rPr kumimoji="0" lang="zh-CN" altLang="en-US" sz="1600" b="1" i="0" u="none" strike="noStrike" kern="1200" cap="none" spc="0" normalizeH="0" baseline="0" noProof="0" dirty="0">
                <a:ln>
                  <a:noFill/>
                </a:ln>
                <a:solidFill>
                  <a:srgbClr val="000000"/>
                </a:solidFill>
                <a:effectLst/>
                <a:uLnTx/>
                <a:uFillTx/>
                <a:latin typeface="Verdana" panose="020B0604030504040204" charset="0"/>
                <a:ea typeface="+mn-ea"/>
                <a:cs typeface="+mn-cs"/>
              </a:rPr>
              <a:t>步</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：访问</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E</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 </a:t>
            </a:r>
            <a:b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b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    在第</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3</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步访问完</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B,G</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之后，再依次访问它们的邻接点。只有</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G</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有邻接点</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E</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，因此访问</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G</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的邻接点</a:t>
            </a:r>
            <a:r>
              <a:rPr kumimoji="0" lang="en-US" altLang="zh-CN" sz="1600" b="0" i="0" u="none" strike="noStrike" kern="1200" cap="none" spc="0" normalizeH="0" baseline="0" noProof="0" dirty="0">
                <a:ln>
                  <a:noFill/>
                </a:ln>
                <a:solidFill>
                  <a:srgbClr val="000000"/>
                </a:solidFill>
                <a:effectLst/>
                <a:uLnTx/>
                <a:uFillTx/>
                <a:latin typeface="Verdana" panose="020B0604030504040204" charset="0"/>
                <a:ea typeface="+mn-ea"/>
                <a:cs typeface="+mn-cs"/>
              </a:rPr>
              <a:t>E</a:t>
            </a: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a:t>
            </a:r>
            <a:endParaRPr kumimoji="0" lang="zh-CN" altLang="en-US" sz="1600" b="0" i="0" u="none" strike="noStrike" kern="1200" cap="none" spc="0" normalizeH="0" baseline="0" noProof="0" dirty="0">
              <a:ln>
                <a:noFill/>
              </a:ln>
              <a:solidFill>
                <a:srgbClr val="000066"/>
              </a:solidFill>
              <a:effectLst/>
              <a:uLnTx/>
              <a:uFillTx/>
              <a:latin typeface="Verdana" panose="020B060403050404020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rgbClr val="000000"/>
                </a:solidFill>
                <a:effectLst/>
                <a:uLnTx/>
                <a:uFillTx/>
                <a:latin typeface="Verdana" panose="020B0604030504040204" charset="0"/>
                <a:ea typeface="+mn-ea"/>
                <a:cs typeface="+mn-cs"/>
              </a:rPr>
              <a:t>因此访问顺序是：</a:t>
            </a:r>
            <a:r>
              <a:rPr kumimoji="0" lang="en-US" altLang="zh-CN" sz="1600" b="1" i="0" u="none" strike="noStrike" kern="1200" cap="none" spc="0" normalizeH="0" baseline="0" noProof="0" dirty="0">
                <a:ln>
                  <a:noFill/>
                </a:ln>
                <a:solidFill>
                  <a:srgbClr val="000000"/>
                </a:solidFill>
                <a:effectLst/>
                <a:uLnTx/>
                <a:uFillTx/>
                <a:latin typeface="Verdana" panose="020B0604030504040204" charset="0"/>
                <a:ea typeface="+mn-ea"/>
                <a:cs typeface="+mn-cs"/>
              </a:rPr>
              <a:t>A -&gt; C -&gt; D -&gt; F -&gt; B -&gt; G -&gt; E</a:t>
            </a:r>
            <a:endParaRPr kumimoji="0" lang="zh-CN" altLang="en-US" sz="1600" b="0" i="0" u="none" strike="noStrike" kern="1200" cap="none" spc="0" normalizeH="0" baseline="0" noProof="0" dirty="0">
              <a:ln>
                <a:noFill/>
              </a:ln>
              <a:solidFill>
                <a:srgbClr val="000066"/>
              </a:solidFill>
              <a:effectLst/>
              <a:uLnTx/>
              <a:uFillTx/>
              <a:latin typeface="Verdana" panose="020B0604030504040204" charset="0"/>
              <a:ea typeface="+mn-ea"/>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860EDB8-5305-433F-BE41-D7A86D811DB3}" type="slidenum">
              <a:rPr kumimoji="0" lang="en-US" altLang="zh-CN" sz="900" b="0" i="0" u="none" strike="noStrike" kern="1200" cap="none" spc="0" normalizeH="0" baseline="0" noProof="0" smtClean="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defRPr/>
              </a:pPr>
              <a:t>30</a:t>
            </a:fld>
            <a:endParaRPr kumimoji="0" lang="zh-CN" altLang="en-US" sz="900" b="0" i="0" u="none" strike="noStrike" kern="1200" cap="none" spc="0" normalizeH="0" baseline="0" noProof="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1566" y="567828"/>
            <a:ext cx="4036786" cy="594718"/>
          </a:xfrm>
        </p:spPr>
        <p:txBody>
          <a:bodyPr>
            <a:normAutofit fontScale="90000"/>
          </a:bodyPr>
          <a:lstStyle/>
          <a:p>
            <a:r>
              <a:rPr lang="en-US" altLang="zh-CN" sz="3200" dirty="0"/>
              <a:t>2</a:t>
            </a:r>
            <a:r>
              <a:rPr lang="en-US" altLang="zh-CN" sz="3200" dirty="0" smtClean="0"/>
              <a:t>.</a:t>
            </a:r>
            <a:r>
              <a:rPr lang="zh-CN" altLang="en-US" sz="3200" dirty="0" smtClean="0"/>
              <a:t>博弈树搜索算法思路</a:t>
            </a:r>
            <a:endParaRPr altLang="en-US" sz="3200" dirty="0" smtClean="0"/>
          </a:p>
        </p:txBody>
      </p:sp>
      <p:sp>
        <p:nvSpPr>
          <p:cNvPr id="4" name="文本框 3"/>
          <p:cNvSpPr txBox="1"/>
          <p:nvPr/>
        </p:nvSpPr>
        <p:spPr>
          <a:xfrm>
            <a:off x="521566" y="1582596"/>
            <a:ext cx="7497019" cy="415498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博弈树</a:t>
            </a:r>
            <a:endParaRPr kumimoji="0" lang="en-US" altLang="zh-CN" sz="24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a:ln>
                  <a:noFill/>
                </a:ln>
                <a:solidFill>
                  <a:prstClr val="black"/>
                </a:solidFill>
                <a:effectLst/>
                <a:uLnTx/>
                <a:uFillTx/>
                <a:latin typeface="Segoe UI" panose="020B0502040204020203"/>
                <a:ea typeface="+mn-ea"/>
                <a:cs typeface="+mn-cs"/>
              </a:rPr>
              <a:t>博弈树是指由于动态博弈参与者的行动有先后次序，因此可以依次将参与者的行动展开成一个树状图形</a:t>
            </a:r>
            <a:r>
              <a:rPr kumimoji="0" lang="zh-CN" altLang="en-US" sz="2000" b="0" i="0" u="none" strike="noStrike" kern="1200" cap="none" spc="0" normalizeH="0" baseline="0" noProof="0" dirty="0" smtClean="0">
                <a:ln>
                  <a:noFill/>
                </a:ln>
                <a:solidFill>
                  <a:prstClr val="black"/>
                </a:solidFill>
                <a:effectLst/>
                <a:uLnTx/>
                <a:uFillTx/>
                <a:latin typeface="Segoe UI" panose="020B0502040204020203"/>
                <a:ea typeface="+mn-ea"/>
                <a:cs typeface="+mn-cs"/>
              </a:rPr>
              <a:t>。</a:t>
            </a:r>
            <a:endParaRPr kumimoji="0" lang="en-US" altLang="zh-CN" sz="2000" b="0" i="0" u="none" strike="noStrike" kern="1200" cap="none" spc="0" normalizeH="0" baseline="0" noProof="0" dirty="0" smtClean="0">
              <a:ln>
                <a:noFill/>
              </a:ln>
              <a:solidFill>
                <a:prstClr val="black"/>
              </a:solidFill>
              <a:effectLst/>
              <a:uLnTx/>
              <a:uFillTx/>
              <a:latin typeface="Segoe UI" panose="020B0502040204020203"/>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0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000" b="0" i="0" u="none" strike="noStrike" kern="1200" cap="none" spc="0" normalizeH="0" baseline="0" noProof="0" dirty="0">
              <a:ln>
                <a:noFill/>
              </a:ln>
              <a:solidFill>
                <a:srgbClr val="000000"/>
              </a:solidFill>
              <a:effectLst/>
              <a:uLnTx/>
              <a:uFillTx/>
              <a:latin typeface="微软雅黑" panose="020B050302020402020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对于任何一种博弈竞赛，我们可以构成一个博弈树。它类似于状态图和问题求解搜索中使用的搜索树。博弈树的结点对应于某一个棋局，其分支表示走一步棋；根部对应于开始位置，其叶表示对弈到此结束。在叶节点对应的棋局中，竞赛的结果可以是赢、输或者和局。 </a:t>
            </a:r>
            <a:endParaRPr kumimoji="0" lang="zh-CN" altLang="en-US" sz="2000" b="0" i="0" u="none" strike="noStrike" kern="1200" cap="none" spc="0" normalizeH="0" baseline="0" noProof="0" dirty="0">
              <a:ln>
                <a:noFill/>
              </a:ln>
              <a:solidFill>
                <a:prstClr val="black"/>
              </a:solidFill>
              <a:effectLst/>
              <a:uLnTx/>
              <a:uFillTx/>
              <a:latin typeface="Segoe UI" panose="020B0502040204020203"/>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000" b="0" i="0" u="none" strike="noStrike" kern="1200" cap="none" spc="0" normalizeH="0" baseline="0" noProof="0" dirty="0">
              <a:ln>
                <a:noFill/>
              </a:ln>
              <a:solidFill>
                <a:srgbClr val="000000"/>
              </a:solidFill>
              <a:effectLst/>
              <a:uLnTx/>
              <a:uFillTx/>
              <a:latin typeface="微软雅黑" panose="020B050302020402020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860EDB8-5305-433F-BE41-D7A86D811DB3}" type="slidenum">
              <a:rPr kumimoji="0" lang="en-US" altLang="zh-CN" sz="900" b="0" i="0" u="none" strike="noStrike" kern="1200" cap="none" spc="0" normalizeH="0" baseline="0" noProof="0" smtClean="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defRPr/>
              </a:pPr>
              <a:t>31</a:t>
            </a:fld>
            <a:endParaRPr kumimoji="0" lang="zh-CN" altLang="en-US" sz="900" b="0" i="0" u="none" strike="noStrike" kern="1200" cap="none" spc="0" normalizeH="0" baseline="0" noProof="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1565" y="567828"/>
            <a:ext cx="6518143" cy="594718"/>
          </a:xfrm>
        </p:spPr>
        <p:txBody>
          <a:bodyPr>
            <a:normAutofit/>
          </a:bodyPr>
          <a:lstStyle/>
          <a:p>
            <a:r>
              <a:rPr lang="en-US" altLang="zh-CN" sz="3200" dirty="0"/>
              <a:t>2</a:t>
            </a:r>
            <a:r>
              <a:rPr lang="en-US" altLang="zh-CN" sz="3200" dirty="0" smtClean="0"/>
              <a:t>.1</a:t>
            </a:r>
            <a:r>
              <a:rPr lang="zh-CN" altLang="en-US" sz="3200" dirty="0" smtClean="0"/>
              <a:t>博弈树搜索</a:t>
            </a:r>
            <a:r>
              <a:rPr lang="en-US" altLang="zh-CN" sz="3200" dirty="0" smtClean="0"/>
              <a:t>——</a:t>
            </a:r>
            <a:r>
              <a:rPr lang="zh-CN" altLang="en-US" sz="3200" dirty="0" smtClean="0"/>
              <a:t>极大极小算法</a:t>
            </a:r>
            <a:endParaRPr altLang="en-US" sz="3200" dirty="0" smtClean="0"/>
          </a:p>
        </p:txBody>
      </p:sp>
      <p:sp>
        <p:nvSpPr>
          <p:cNvPr id="5" name="矩形 4"/>
          <p:cNvSpPr/>
          <p:nvPr/>
        </p:nvSpPr>
        <p:spPr>
          <a:xfrm>
            <a:off x="321510" y="1847919"/>
            <a:ext cx="8305910" cy="427809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700" b="0" i="0" u="none" strike="noStrike" kern="1200" cap="none" spc="0" normalizeH="0" baseline="0" noProof="0" dirty="0">
                <a:ln>
                  <a:noFill/>
                </a:ln>
                <a:solidFill>
                  <a:prstClr val="black"/>
                </a:solidFill>
                <a:effectLst/>
                <a:uLnTx/>
                <a:uFillTx/>
                <a:latin typeface="Segoe UI" panose="020B0502040204020203"/>
                <a:ea typeface="+mn-ea"/>
                <a:cs typeface="+mn-cs"/>
              </a:rPr>
              <a:t> </a:t>
            </a:r>
            <a:r>
              <a:rPr kumimoji="0" lang="en-US" altLang="zh-CN" sz="1700" b="0" i="0" u="none" strike="noStrike" kern="1200" cap="none" spc="0" normalizeH="0" baseline="0" noProof="0" dirty="0" smtClean="0">
                <a:ln>
                  <a:noFill/>
                </a:ln>
                <a:solidFill>
                  <a:prstClr val="black"/>
                </a:solidFill>
                <a:effectLst/>
                <a:uLnTx/>
                <a:uFillTx/>
                <a:latin typeface="Segoe UI" panose="020B0502040204020203"/>
                <a:ea typeface="+mn-ea"/>
                <a:cs typeface="+mn-cs"/>
              </a:rPr>
              <a:t>       </a:t>
            </a:r>
            <a:r>
              <a:rPr kumimoji="0" lang="zh-CN" altLang="en-US" sz="1700" b="0" i="0" u="none" strike="noStrike" kern="1200" cap="none" spc="0" normalizeH="0" baseline="0" noProof="0" dirty="0" smtClean="0">
                <a:ln>
                  <a:noFill/>
                </a:ln>
                <a:solidFill>
                  <a:prstClr val="black"/>
                </a:solidFill>
                <a:effectLst/>
                <a:uLnTx/>
                <a:uFillTx/>
                <a:latin typeface="Segoe UI" panose="020B0502040204020203"/>
                <a:ea typeface="+mn-ea"/>
                <a:cs typeface="+mn-cs"/>
              </a:rPr>
              <a:t>在</a:t>
            </a:r>
            <a:r>
              <a:rPr kumimoji="0" lang="zh-CN" altLang="en-US" sz="1700" b="0" i="0" u="none" strike="noStrike" kern="1200" cap="none" spc="0" normalizeH="0" baseline="0" noProof="0" dirty="0">
                <a:ln>
                  <a:noFill/>
                </a:ln>
                <a:solidFill>
                  <a:prstClr val="black"/>
                </a:solidFill>
                <a:effectLst/>
                <a:uLnTx/>
                <a:uFillTx/>
                <a:latin typeface="Segoe UI" panose="020B0502040204020203"/>
                <a:ea typeface="+mn-ea"/>
                <a:cs typeface="+mn-cs"/>
              </a:rPr>
              <a:t>二人博弈问题中，为了从众多可供选择的行动方案中选出一个对自己最为有利的行动方案，就需要对当前的情况以及将要发生的情况进行分析，通过某搜索算法从中选出最优的走步。</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700" b="0" i="0" u="none" strike="noStrike" kern="1200" cap="none" spc="0" normalizeH="0" baseline="0" noProof="0" dirty="0">
                <a:ln>
                  <a:noFill/>
                </a:ln>
                <a:solidFill>
                  <a:prstClr val="black"/>
                </a:solidFill>
                <a:effectLst/>
                <a:uLnTx/>
                <a:uFillTx/>
                <a:latin typeface="Segoe UI" panose="020B0502040204020203"/>
                <a:ea typeface="+mn-ea"/>
                <a:cs typeface="+mn-cs"/>
              </a:rPr>
              <a:t>　　基本思想或算法是：</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700" b="0" i="0" u="none" strike="noStrike" kern="1200" cap="none" spc="0" normalizeH="0" baseline="0" noProof="0" dirty="0">
                <a:ln>
                  <a:noFill/>
                </a:ln>
                <a:solidFill>
                  <a:prstClr val="black"/>
                </a:solidFill>
                <a:effectLst/>
                <a:uLnTx/>
                <a:uFillTx/>
                <a:latin typeface="Segoe UI" panose="020B0502040204020203"/>
                <a:ea typeface="+mn-ea"/>
                <a:cs typeface="+mn-cs"/>
              </a:rPr>
              <a:t>　　</a:t>
            </a:r>
            <a:r>
              <a:rPr kumimoji="0" lang="en-US" altLang="zh-CN" sz="1700" b="0" i="0" u="none" strike="noStrike" kern="1200" cap="none" spc="0" normalizeH="0" baseline="0" noProof="0" dirty="0">
                <a:ln>
                  <a:noFill/>
                </a:ln>
                <a:solidFill>
                  <a:prstClr val="black"/>
                </a:solidFill>
                <a:effectLst/>
                <a:uLnTx/>
                <a:uFillTx/>
                <a:latin typeface="Segoe UI" panose="020B0502040204020203"/>
                <a:ea typeface="+mn-ea"/>
                <a:cs typeface="+mn-cs"/>
              </a:rPr>
              <a:t>(1) </a:t>
            </a:r>
            <a:r>
              <a:rPr kumimoji="0" lang="zh-CN" altLang="en-US" sz="1700" b="0" i="0" u="none" strike="noStrike" kern="1200" cap="none" spc="0" normalizeH="0" baseline="0" noProof="0" dirty="0">
                <a:ln>
                  <a:noFill/>
                </a:ln>
                <a:solidFill>
                  <a:prstClr val="black"/>
                </a:solidFill>
                <a:effectLst/>
                <a:uLnTx/>
                <a:uFillTx/>
                <a:latin typeface="Segoe UI" panose="020B0502040204020203"/>
                <a:ea typeface="+mn-ea"/>
                <a:cs typeface="+mn-cs"/>
              </a:rPr>
              <a:t>设博弈的双方中一方为</a:t>
            </a:r>
            <a:r>
              <a:rPr kumimoji="0" lang="en-US" altLang="zh-CN" sz="1700" b="1" i="0" u="none" strike="noStrike" kern="1200" cap="none" spc="0" normalizeH="0" baseline="0" noProof="0" dirty="0">
                <a:ln>
                  <a:noFill/>
                </a:ln>
                <a:solidFill>
                  <a:srgbClr val="FF0000"/>
                </a:solidFill>
                <a:effectLst/>
                <a:uLnTx/>
                <a:uFillTx/>
                <a:latin typeface="Segoe UI" panose="020B0502040204020203"/>
                <a:ea typeface="+mn-ea"/>
                <a:cs typeface="+mn-cs"/>
              </a:rPr>
              <a:t>MAX</a:t>
            </a:r>
            <a:r>
              <a:rPr kumimoji="0" lang="zh-CN" altLang="en-US" sz="1700" b="0" i="0" u="none" strike="noStrike" kern="1200" cap="none" spc="0" normalizeH="0" baseline="0" noProof="0" dirty="0">
                <a:ln>
                  <a:noFill/>
                </a:ln>
                <a:solidFill>
                  <a:prstClr val="black"/>
                </a:solidFill>
                <a:effectLst/>
                <a:uLnTx/>
                <a:uFillTx/>
                <a:latin typeface="Segoe UI" panose="020B0502040204020203"/>
                <a:ea typeface="+mn-ea"/>
                <a:cs typeface="+mn-cs"/>
              </a:rPr>
              <a:t>，另一方为</a:t>
            </a:r>
            <a:r>
              <a:rPr kumimoji="0" lang="en-US" altLang="zh-CN" sz="1700" b="1" i="0" u="none" strike="noStrike" kern="1200" cap="none" spc="0" normalizeH="0" baseline="0" noProof="0" dirty="0">
                <a:ln>
                  <a:noFill/>
                </a:ln>
                <a:solidFill>
                  <a:srgbClr val="FF0000"/>
                </a:solidFill>
                <a:effectLst/>
                <a:uLnTx/>
                <a:uFillTx/>
                <a:latin typeface="Segoe UI" panose="020B0502040204020203"/>
                <a:ea typeface="+mn-ea"/>
                <a:cs typeface="+mn-cs"/>
              </a:rPr>
              <a:t>MIN</a:t>
            </a:r>
            <a:r>
              <a:rPr kumimoji="0" lang="zh-CN" altLang="en-US" sz="1700" b="0" i="0" u="none" strike="noStrike" kern="1200" cap="none" spc="0" normalizeH="0" baseline="0" noProof="0" dirty="0">
                <a:ln>
                  <a:noFill/>
                </a:ln>
                <a:solidFill>
                  <a:prstClr val="black"/>
                </a:solidFill>
                <a:effectLst/>
                <a:uLnTx/>
                <a:uFillTx/>
                <a:latin typeface="Segoe UI" panose="020B0502040204020203"/>
                <a:ea typeface="+mn-ea"/>
                <a:cs typeface="+mn-cs"/>
              </a:rPr>
              <a:t>。然后为其中的一方寻找一个最优行动方案。</a:t>
            </a:r>
            <a:br>
              <a:rPr kumimoji="0" lang="zh-CN" altLang="en-US" sz="1700" b="0" i="0" u="none" strike="noStrike" kern="1200" cap="none" spc="0" normalizeH="0" baseline="0" noProof="0" dirty="0">
                <a:ln>
                  <a:noFill/>
                </a:ln>
                <a:solidFill>
                  <a:prstClr val="black"/>
                </a:solidFill>
                <a:effectLst/>
                <a:uLnTx/>
                <a:uFillTx/>
                <a:latin typeface="Segoe UI" panose="020B0502040204020203"/>
                <a:ea typeface="+mn-ea"/>
                <a:cs typeface="+mn-cs"/>
              </a:rPr>
            </a:br>
            <a:r>
              <a:rPr kumimoji="0" lang="zh-CN" altLang="en-US" sz="1700" b="0" i="0" u="none" strike="noStrike" kern="1200" cap="none" spc="0" normalizeH="0" baseline="0" noProof="0" dirty="0">
                <a:ln>
                  <a:noFill/>
                </a:ln>
                <a:solidFill>
                  <a:prstClr val="black"/>
                </a:solidFill>
                <a:effectLst/>
                <a:uLnTx/>
                <a:uFillTx/>
                <a:latin typeface="Segoe UI" panose="020B0502040204020203"/>
                <a:ea typeface="+mn-ea"/>
                <a:cs typeface="+mn-cs"/>
              </a:rPr>
              <a:t>　　</a:t>
            </a:r>
            <a:r>
              <a:rPr kumimoji="0" lang="en-US" altLang="zh-CN" sz="1700" b="0" i="0" u="none" strike="noStrike" kern="1200" cap="none" spc="0" normalizeH="0" baseline="0" noProof="0" dirty="0">
                <a:ln>
                  <a:noFill/>
                </a:ln>
                <a:solidFill>
                  <a:prstClr val="black"/>
                </a:solidFill>
                <a:effectLst/>
                <a:uLnTx/>
                <a:uFillTx/>
                <a:latin typeface="Segoe UI" panose="020B0502040204020203"/>
                <a:ea typeface="+mn-ea"/>
                <a:cs typeface="+mn-cs"/>
              </a:rPr>
              <a:t>(2) </a:t>
            </a:r>
            <a:r>
              <a:rPr kumimoji="0" lang="zh-CN" altLang="en-US" sz="1700" b="0" i="0" u="none" strike="noStrike" kern="1200" cap="none" spc="0" normalizeH="0" baseline="0" noProof="0" dirty="0">
                <a:ln>
                  <a:noFill/>
                </a:ln>
                <a:solidFill>
                  <a:prstClr val="black"/>
                </a:solidFill>
                <a:effectLst/>
                <a:uLnTx/>
                <a:uFillTx/>
                <a:latin typeface="Segoe UI" panose="020B0502040204020203"/>
                <a:ea typeface="+mn-ea"/>
                <a:cs typeface="+mn-cs"/>
              </a:rPr>
              <a:t>为了找到当前的最优行动方案，需要对各个可能的方案所产生的后果进行比较</a:t>
            </a:r>
            <a:r>
              <a:rPr kumimoji="0" lang="en-US" altLang="zh-CN" sz="1700" b="0" i="0" u="none" strike="noStrike" kern="1200" cap="none" spc="0" normalizeH="0" baseline="0" noProof="0" dirty="0">
                <a:ln>
                  <a:noFill/>
                </a:ln>
                <a:solidFill>
                  <a:prstClr val="black"/>
                </a:solidFill>
                <a:effectLst/>
                <a:uLnTx/>
                <a:uFillTx/>
                <a:latin typeface="Segoe UI" panose="020B0502040204020203"/>
                <a:ea typeface="+mn-ea"/>
                <a:cs typeface="+mn-cs"/>
              </a:rPr>
              <a:t>,</a:t>
            </a:r>
            <a:r>
              <a:rPr kumimoji="0" lang="zh-CN" altLang="en-US" sz="1700" b="0" i="0" u="none" strike="noStrike" kern="1200" cap="none" spc="0" normalizeH="0" baseline="0" noProof="0" dirty="0">
                <a:ln>
                  <a:noFill/>
                </a:ln>
                <a:solidFill>
                  <a:prstClr val="black"/>
                </a:solidFill>
                <a:effectLst/>
                <a:uLnTx/>
                <a:uFillTx/>
                <a:latin typeface="Segoe UI" panose="020B0502040204020203"/>
                <a:ea typeface="+mn-ea"/>
                <a:cs typeface="+mn-cs"/>
              </a:rPr>
              <a:t>具体地说，就是要考虑每一方案实施后对方可能采取的所有行动，并计算可能的得分。</a:t>
            </a:r>
            <a:br>
              <a:rPr kumimoji="0" lang="zh-CN" altLang="en-US" sz="1700" b="0" i="0" u="none" strike="noStrike" kern="1200" cap="none" spc="0" normalizeH="0" baseline="0" noProof="0" dirty="0">
                <a:ln>
                  <a:noFill/>
                </a:ln>
                <a:solidFill>
                  <a:prstClr val="black"/>
                </a:solidFill>
                <a:effectLst/>
                <a:uLnTx/>
                <a:uFillTx/>
                <a:latin typeface="Segoe UI" panose="020B0502040204020203"/>
                <a:ea typeface="+mn-ea"/>
                <a:cs typeface="+mn-cs"/>
              </a:rPr>
            </a:br>
            <a:r>
              <a:rPr kumimoji="0" lang="zh-CN" altLang="en-US" sz="1700" b="0" i="0" u="none" strike="noStrike" kern="1200" cap="none" spc="0" normalizeH="0" baseline="0" noProof="0" dirty="0">
                <a:ln>
                  <a:noFill/>
                </a:ln>
                <a:solidFill>
                  <a:prstClr val="black"/>
                </a:solidFill>
                <a:effectLst/>
                <a:uLnTx/>
                <a:uFillTx/>
                <a:latin typeface="Segoe UI" panose="020B0502040204020203"/>
                <a:ea typeface="+mn-ea"/>
                <a:cs typeface="+mn-cs"/>
              </a:rPr>
              <a:t>　　</a:t>
            </a:r>
            <a:r>
              <a:rPr kumimoji="0" lang="en-US" altLang="zh-CN" sz="1700" b="0" i="0" u="none" strike="noStrike" kern="1200" cap="none" spc="0" normalizeH="0" baseline="0" noProof="0" dirty="0">
                <a:ln>
                  <a:noFill/>
                </a:ln>
                <a:solidFill>
                  <a:prstClr val="black"/>
                </a:solidFill>
                <a:effectLst/>
                <a:uLnTx/>
                <a:uFillTx/>
                <a:latin typeface="Segoe UI" panose="020B0502040204020203"/>
                <a:ea typeface="+mn-ea"/>
                <a:cs typeface="+mn-cs"/>
              </a:rPr>
              <a:t>(3) </a:t>
            </a:r>
            <a:r>
              <a:rPr kumimoji="0" lang="zh-CN" altLang="en-US" sz="1700" b="0" i="0" u="none" strike="noStrike" kern="1200" cap="none" spc="0" normalizeH="0" baseline="0" noProof="0" dirty="0">
                <a:ln>
                  <a:noFill/>
                </a:ln>
                <a:solidFill>
                  <a:prstClr val="black"/>
                </a:solidFill>
                <a:effectLst/>
                <a:uLnTx/>
                <a:uFillTx/>
                <a:latin typeface="Segoe UI" panose="020B0502040204020203"/>
                <a:ea typeface="+mn-ea"/>
                <a:cs typeface="+mn-cs"/>
              </a:rPr>
              <a:t>为计算得分，需要根据问题的特性信息定义一个估价函数，用来估算当前博弈树端节点的得分。此时估算出来的得分称为静态估值。</a:t>
            </a:r>
            <a:br>
              <a:rPr kumimoji="0" lang="zh-CN" altLang="en-US" sz="1700" b="0" i="0" u="none" strike="noStrike" kern="1200" cap="none" spc="0" normalizeH="0" baseline="0" noProof="0" dirty="0">
                <a:ln>
                  <a:noFill/>
                </a:ln>
                <a:solidFill>
                  <a:prstClr val="black"/>
                </a:solidFill>
                <a:effectLst/>
                <a:uLnTx/>
                <a:uFillTx/>
                <a:latin typeface="Segoe UI" panose="020B0502040204020203"/>
                <a:ea typeface="+mn-ea"/>
                <a:cs typeface="+mn-cs"/>
              </a:rPr>
            </a:br>
            <a:r>
              <a:rPr kumimoji="0" lang="zh-CN" altLang="en-US" sz="1700" b="0" i="0" u="none" strike="noStrike" kern="1200" cap="none" spc="0" normalizeH="0" baseline="0" noProof="0" dirty="0">
                <a:ln>
                  <a:noFill/>
                </a:ln>
                <a:solidFill>
                  <a:prstClr val="black"/>
                </a:solidFill>
                <a:effectLst/>
                <a:uLnTx/>
                <a:uFillTx/>
                <a:latin typeface="Segoe UI" panose="020B0502040204020203"/>
                <a:ea typeface="+mn-ea"/>
                <a:cs typeface="+mn-cs"/>
              </a:rPr>
              <a:t>　　</a:t>
            </a:r>
            <a:r>
              <a:rPr kumimoji="0" lang="en-US" altLang="zh-CN" sz="1700" b="0" i="0" u="none" strike="noStrike" kern="1200" cap="none" spc="0" normalizeH="0" baseline="0" noProof="0" dirty="0">
                <a:ln>
                  <a:noFill/>
                </a:ln>
                <a:solidFill>
                  <a:prstClr val="black"/>
                </a:solidFill>
                <a:effectLst/>
                <a:uLnTx/>
                <a:uFillTx/>
                <a:latin typeface="Segoe UI" panose="020B0502040204020203"/>
                <a:ea typeface="+mn-ea"/>
                <a:cs typeface="+mn-cs"/>
              </a:rPr>
              <a:t>(4) </a:t>
            </a:r>
            <a:r>
              <a:rPr kumimoji="0" lang="zh-CN" altLang="en-US" sz="1700" b="0" i="0" u="none" strike="noStrike" kern="1200" cap="none" spc="0" normalizeH="0" baseline="0" noProof="0" dirty="0">
                <a:ln>
                  <a:noFill/>
                </a:ln>
                <a:solidFill>
                  <a:prstClr val="black"/>
                </a:solidFill>
                <a:effectLst/>
                <a:uLnTx/>
                <a:uFillTx/>
                <a:latin typeface="Segoe UI" panose="020B0502040204020203"/>
                <a:ea typeface="+mn-ea"/>
                <a:cs typeface="+mn-cs"/>
              </a:rPr>
              <a:t>当端节点的估值计算出来后，再推算出父节点的得分，推算的方法是：对“或”节点，选其子节点中一个最大的得分作为父节点的得分，这是为了使自己在可供选择的方案中选一个对自己最有利的方案；对“与”节点，选其子节点中一个最小的得分作为父节点的得分，这是为了立足于最坏的情况。这样计算出的父节点的得分称为倒推值。</a:t>
            </a:r>
            <a:br>
              <a:rPr kumimoji="0" lang="zh-CN" altLang="en-US" sz="1700" b="0" i="0" u="none" strike="noStrike" kern="1200" cap="none" spc="0" normalizeH="0" baseline="0" noProof="0" dirty="0">
                <a:ln>
                  <a:noFill/>
                </a:ln>
                <a:solidFill>
                  <a:prstClr val="black"/>
                </a:solidFill>
                <a:effectLst/>
                <a:uLnTx/>
                <a:uFillTx/>
                <a:latin typeface="Segoe UI" panose="020B0502040204020203"/>
                <a:ea typeface="+mn-ea"/>
                <a:cs typeface="+mn-cs"/>
              </a:rPr>
            </a:br>
            <a:r>
              <a:rPr kumimoji="0" lang="zh-CN" altLang="en-US" sz="1700" b="0" i="0" u="none" strike="noStrike" kern="1200" cap="none" spc="0" normalizeH="0" baseline="0" noProof="0" dirty="0">
                <a:ln>
                  <a:noFill/>
                </a:ln>
                <a:solidFill>
                  <a:prstClr val="black"/>
                </a:solidFill>
                <a:effectLst/>
                <a:uLnTx/>
                <a:uFillTx/>
                <a:latin typeface="Segoe UI" panose="020B0502040204020203"/>
                <a:ea typeface="+mn-ea"/>
                <a:cs typeface="+mn-cs"/>
              </a:rPr>
              <a:t>　　</a:t>
            </a:r>
            <a:r>
              <a:rPr kumimoji="0" lang="en-US" altLang="zh-CN" sz="1700" b="0" i="0" u="none" strike="noStrike" kern="1200" cap="none" spc="0" normalizeH="0" baseline="0" noProof="0" dirty="0">
                <a:ln>
                  <a:noFill/>
                </a:ln>
                <a:solidFill>
                  <a:prstClr val="black"/>
                </a:solidFill>
                <a:effectLst/>
                <a:uLnTx/>
                <a:uFillTx/>
                <a:latin typeface="Segoe UI" panose="020B0502040204020203"/>
                <a:ea typeface="+mn-ea"/>
                <a:cs typeface="+mn-cs"/>
              </a:rPr>
              <a:t>(5) </a:t>
            </a:r>
            <a:r>
              <a:rPr kumimoji="0" lang="zh-CN" altLang="en-US" sz="1700" b="0" i="0" u="none" strike="noStrike" kern="1200" cap="none" spc="0" normalizeH="0" baseline="0" noProof="0" dirty="0">
                <a:ln>
                  <a:noFill/>
                </a:ln>
                <a:solidFill>
                  <a:prstClr val="black"/>
                </a:solidFill>
                <a:effectLst/>
                <a:uLnTx/>
                <a:uFillTx/>
                <a:latin typeface="Segoe UI" panose="020B0502040204020203"/>
                <a:ea typeface="+mn-ea"/>
                <a:cs typeface="+mn-cs"/>
              </a:rPr>
              <a:t>如果一个行动方案能获得较大的倒推值，则它就是当前最好的行动方案。</a:t>
            </a:r>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860EDB8-5305-433F-BE41-D7A86D811DB3}" type="slidenum">
              <a:rPr kumimoji="0" lang="en-US" altLang="zh-CN" sz="900" b="0" i="0" u="none" strike="noStrike" kern="1200" cap="none" spc="0" normalizeH="0" baseline="0" noProof="0" smtClean="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defRPr/>
              </a:pPr>
              <a:t>32</a:t>
            </a:fld>
            <a:endParaRPr kumimoji="0" lang="zh-CN" altLang="en-US" sz="900" b="0" i="0" u="none" strike="noStrike" kern="1200" cap="none" spc="0" normalizeH="0" baseline="0" noProof="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endParaRP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1565" y="567828"/>
            <a:ext cx="6518143" cy="594718"/>
          </a:xfrm>
        </p:spPr>
        <p:txBody>
          <a:bodyPr>
            <a:normAutofit/>
          </a:bodyPr>
          <a:lstStyle/>
          <a:p>
            <a:r>
              <a:rPr lang="en-US" altLang="zh-CN" sz="3200" dirty="0"/>
              <a:t>2</a:t>
            </a:r>
            <a:r>
              <a:rPr lang="en-US" altLang="zh-CN" sz="3200" dirty="0" smtClean="0"/>
              <a:t>.1</a:t>
            </a:r>
            <a:r>
              <a:rPr lang="zh-CN" altLang="en-US" sz="3200" dirty="0" smtClean="0"/>
              <a:t>博弈树搜索</a:t>
            </a:r>
            <a:r>
              <a:rPr lang="en-US" altLang="zh-CN" sz="3200" dirty="0" smtClean="0"/>
              <a:t>——</a:t>
            </a:r>
            <a:r>
              <a:rPr lang="zh-CN" altLang="en-US" sz="3200" dirty="0" smtClean="0"/>
              <a:t>极大极小算法</a:t>
            </a:r>
            <a:endParaRPr altLang="en-US" sz="3200" dirty="0" smtClean="0"/>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860EDB8-5305-433F-BE41-D7A86D811DB3}" type="slidenum">
              <a:rPr kumimoji="0" lang="en-US" altLang="zh-CN" sz="900" b="0" i="0" u="none" strike="noStrike" kern="1200" cap="none" spc="0" normalizeH="0" baseline="0" noProof="0" smtClean="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defRPr/>
              </a:pPr>
              <a:t>33</a:t>
            </a:fld>
            <a:endParaRPr kumimoji="0" lang="zh-CN" altLang="en-US" sz="900" b="0" i="0" u="none" strike="noStrike" kern="1200" cap="none" spc="0" normalizeH="0" baseline="0" noProof="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endParaRPr>
          </a:p>
        </p:txBody>
      </p:sp>
      <p:pic>
        <p:nvPicPr>
          <p:cNvPr id="7" name="图片 6"/>
          <p:cNvPicPr>
            <a:picLocks noChangeAspect="1"/>
          </p:cNvPicPr>
          <p:nvPr/>
        </p:nvPicPr>
        <p:blipFill>
          <a:blip r:embed="rId3" cstate="print"/>
          <a:stretch>
            <a:fillRect/>
          </a:stretch>
        </p:blipFill>
        <p:spPr>
          <a:xfrm>
            <a:off x="823498" y="2872897"/>
            <a:ext cx="6625806" cy="3483458"/>
          </a:xfrm>
          <a:prstGeom prst="rect">
            <a:avLst/>
          </a:prstGeom>
        </p:spPr>
      </p:pic>
      <p:sp>
        <p:nvSpPr>
          <p:cNvPr id="8" name="文本框 7"/>
          <p:cNvSpPr txBox="1"/>
          <p:nvPr/>
        </p:nvSpPr>
        <p:spPr>
          <a:xfrm>
            <a:off x="937082" y="1530626"/>
            <a:ext cx="6102626" cy="1200329"/>
          </a:xfrm>
          <a:prstGeom prst="rect">
            <a:avLst/>
          </a:prstGeom>
          <a:noFill/>
        </p:spPr>
        <p:txBody>
          <a:bodyPr wrap="square" rtlCol="0">
            <a:spAutoFit/>
          </a:bodyPr>
          <a:lstStyle/>
          <a:p>
            <a:pPr marL="342900" indent="-342900">
              <a:buFont typeface="+mj-lt"/>
              <a:buAutoNum type="arabicPeriod"/>
            </a:pPr>
            <a:r>
              <a:rPr lang="zh-CN" altLang="en-US" dirty="0" smtClean="0"/>
              <a:t>当</a:t>
            </a:r>
            <a:r>
              <a:rPr lang="en-US" altLang="zh-CN" dirty="0" smtClean="0"/>
              <a:t>MAX</a:t>
            </a:r>
            <a:r>
              <a:rPr lang="zh-CN" altLang="en-US" dirty="0" smtClean="0"/>
              <a:t>（我方）走步时，</a:t>
            </a:r>
            <a:r>
              <a:rPr lang="en-US" altLang="zh-CN" dirty="0" smtClean="0"/>
              <a:t>MAX</a:t>
            </a:r>
            <a:r>
              <a:rPr lang="zh-CN" altLang="en-US" dirty="0" smtClean="0"/>
              <a:t>总是考虑最好的情况，选择</a:t>
            </a:r>
            <a:r>
              <a:rPr lang="en-US" altLang="zh-CN" dirty="0" smtClean="0"/>
              <a:t>f(p)</a:t>
            </a:r>
            <a:r>
              <a:rPr lang="zh-CN" altLang="en-US" dirty="0" smtClean="0"/>
              <a:t>值最大的走步</a:t>
            </a:r>
            <a:endParaRPr lang="en-US" altLang="zh-CN" dirty="0" smtClean="0"/>
          </a:p>
          <a:p>
            <a:pPr marL="342900" indent="-342900">
              <a:buFont typeface="+mj-lt"/>
              <a:buAutoNum type="arabicPeriod"/>
            </a:pPr>
            <a:r>
              <a:rPr lang="zh-CN" altLang="en-US" dirty="0"/>
              <a:t>当</a:t>
            </a:r>
            <a:r>
              <a:rPr lang="en-US" altLang="zh-CN" dirty="0" smtClean="0"/>
              <a:t>MIN</a:t>
            </a:r>
            <a:r>
              <a:rPr lang="zh-CN" altLang="en-US" dirty="0" smtClean="0"/>
              <a:t>（敌方）走步时，</a:t>
            </a:r>
            <a:r>
              <a:rPr lang="en-US" altLang="zh-CN" dirty="0"/>
              <a:t>MAX</a:t>
            </a:r>
            <a:r>
              <a:rPr lang="zh-CN" altLang="en-US" dirty="0"/>
              <a:t>总是考虑最好的情况，选择</a:t>
            </a:r>
            <a:r>
              <a:rPr lang="en-US" altLang="zh-CN" dirty="0"/>
              <a:t>f(p)</a:t>
            </a:r>
            <a:r>
              <a:rPr lang="zh-CN" altLang="en-US" dirty="0"/>
              <a:t>值</a:t>
            </a:r>
            <a:r>
              <a:rPr lang="zh-CN" altLang="en-US" dirty="0" smtClean="0"/>
              <a:t>最小的</a:t>
            </a:r>
            <a:r>
              <a:rPr lang="zh-CN" altLang="en-US" dirty="0"/>
              <a:t>走步</a:t>
            </a:r>
            <a:endParaRPr lang="en-US" altLang="zh-CN"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1565" y="567828"/>
            <a:ext cx="6518143" cy="594718"/>
          </a:xfrm>
        </p:spPr>
        <p:txBody>
          <a:bodyPr>
            <a:normAutofit/>
          </a:bodyPr>
          <a:lstStyle/>
          <a:p>
            <a:r>
              <a:rPr lang="en-US" altLang="zh-CN" sz="3200" dirty="0"/>
              <a:t>2</a:t>
            </a:r>
            <a:r>
              <a:rPr lang="en-US" altLang="zh-CN" sz="3200" dirty="0" smtClean="0"/>
              <a:t>.2</a:t>
            </a:r>
            <a:r>
              <a:rPr lang="zh-CN" altLang="en-US" sz="3200" dirty="0" smtClean="0"/>
              <a:t>博弈树搜索</a:t>
            </a:r>
            <a:r>
              <a:rPr lang="en-US" altLang="zh-CN" sz="3200" dirty="0" smtClean="0"/>
              <a:t>——</a:t>
            </a:r>
            <a:r>
              <a:rPr lang="zh-CN" altLang="en-US" sz="3200" dirty="0" smtClean="0"/>
              <a:t>期望搜索算法</a:t>
            </a:r>
            <a:endParaRPr altLang="en-US" sz="3200" dirty="0" smtClean="0"/>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860EDB8-5305-433F-BE41-D7A86D811DB3}" type="slidenum">
              <a:rPr kumimoji="0" lang="en-US" altLang="zh-CN" sz="900" b="0" i="0" u="none" strike="noStrike" kern="1200" cap="none" spc="0" normalizeH="0" baseline="0" noProof="0" smtClean="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defRPr/>
              </a:pPr>
              <a:t>34</a:t>
            </a:fld>
            <a:endParaRPr kumimoji="0" lang="zh-CN" altLang="en-US" sz="900" b="0" i="0" u="none" strike="noStrike" kern="1200" cap="none" spc="0" normalizeH="0" baseline="0" noProof="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endParaRPr>
          </a:p>
        </p:txBody>
      </p:sp>
      <p:sp>
        <p:nvSpPr>
          <p:cNvPr id="8" name="文本框 7"/>
          <p:cNvSpPr txBox="1"/>
          <p:nvPr/>
        </p:nvSpPr>
        <p:spPr>
          <a:xfrm>
            <a:off x="521565" y="1659761"/>
            <a:ext cx="7411788" cy="1200329"/>
          </a:xfrm>
          <a:prstGeom prst="rect">
            <a:avLst/>
          </a:prstGeom>
          <a:noFill/>
        </p:spPr>
        <p:txBody>
          <a:bodyPr wrap="square" rtlCol="0">
            <a:spAutoFit/>
          </a:bodyPr>
          <a:lstStyle/>
          <a:p>
            <a:r>
              <a:rPr lang="zh-CN" altLang="en-US" dirty="0" smtClean="0"/>
              <a:t>        期望搜索算法来源于极大极小算法，通常被运用于双人零和随机性博弈。</a:t>
            </a:r>
            <a:endParaRPr lang="en-US" altLang="zh-CN" dirty="0" smtClean="0"/>
          </a:p>
          <a:p>
            <a:r>
              <a:rPr lang="zh-CN" altLang="en-US" dirty="0" smtClean="0"/>
              <a:t>        它在极大极小算法的基础上，通过在</a:t>
            </a:r>
            <a:r>
              <a:rPr lang="en-US" altLang="zh-CN" dirty="0" smtClean="0"/>
              <a:t>MAX</a:t>
            </a:r>
            <a:r>
              <a:rPr lang="zh-CN" altLang="en-US" dirty="0" smtClean="0"/>
              <a:t>层与</a:t>
            </a:r>
            <a:r>
              <a:rPr lang="en-US" altLang="zh-CN" dirty="0" smtClean="0"/>
              <a:t>MIN</a:t>
            </a:r>
            <a:r>
              <a:rPr lang="zh-CN" altLang="en-US" dirty="0" smtClean="0"/>
              <a:t>层之间加入</a:t>
            </a:r>
            <a:r>
              <a:rPr lang="en-US" altLang="zh-CN" dirty="0" smtClean="0"/>
              <a:t>PRO</a:t>
            </a:r>
            <a:r>
              <a:rPr lang="zh-CN" altLang="en-US" dirty="0" smtClean="0"/>
              <a:t>（概率）层，其中</a:t>
            </a:r>
            <a:r>
              <a:rPr lang="en-US" altLang="zh-CN" dirty="0" smtClean="0"/>
              <a:t>PRO</a:t>
            </a:r>
            <a:r>
              <a:rPr lang="zh-CN" altLang="en-US" dirty="0" smtClean="0"/>
              <a:t>层用来模拟随机性博弈过程中随机事件的期望值。</a:t>
            </a:r>
            <a:endParaRPr lang="en-US" altLang="zh-CN" dirty="0"/>
          </a:p>
        </p:txBody>
      </p:sp>
      <p:pic>
        <p:nvPicPr>
          <p:cNvPr id="4" name="图片 3"/>
          <p:cNvPicPr>
            <a:picLocks noChangeAspect="1"/>
          </p:cNvPicPr>
          <p:nvPr/>
        </p:nvPicPr>
        <p:blipFill>
          <a:blip r:embed="rId3" cstate="print"/>
          <a:stretch>
            <a:fillRect/>
          </a:stretch>
        </p:blipFill>
        <p:spPr>
          <a:xfrm>
            <a:off x="1061248" y="2996610"/>
            <a:ext cx="6562065" cy="3861390"/>
          </a:xfrm>
          <a:prstGeom prst="rect">
            <a:avLst/>
          </a:prstGeom>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1565" y="567828"/>
            <a:ext cx="6518143" cy="594718"/>
          </a:xfrm>
        </p:spPr>
        <p:txBody>
          <a:bodyPr>
            <a:normAutofit/>
          </a:bodyPr>
          <a:lstStyle/>
          <a:p>
            <a:r>
              <a:rPr lang="en-US" altLang="zh-CN" sz="3200" dirty="0"/>
              <a:t>2</a:t>
            </a:r>
            <a:r>
              <a:rPr lang="en-US" altLang="zh-CN" sz="3200" dirty="0" smtClean="0"/>
              <a:t>.3</a:t>
            </a:r>
            <a:r>
              <a:rPr lang="zh-CN" altLang="en-US" sz="3200" dirty="0" smtClean="0"/>
              <a:t>博弈树搜索</a:t>
            </a:r>
            <a:r>
              <a:rPr lang="en-US" altLang="zh-CN" sz="3200" dirty="0" smtClean="0"/>
              <a:t>——</a:t>
            </a:r>
            <a:r>
              <a:rPr lang="zh-CN" altLang="en-US" sz="3200" dirty="0" smtClean="0"/>
              <a:t>随机搜索算法</a:t>
            </a:r>
            <a:endParaRPr altLang="en-US" sz="3200" dirty="0" smtClean="0"/>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860EDB8-5305-433F-BE41-D7A86D811DB3}" type="slidenum">
              <a:rPr kumimoji="0" lang="en-US" altLang="zh-CN" sz="900" b="0" i="0" u="none" strike="noStrike" kern="1200" cap="none" spc="0" normalizeH="0" baseline="0" noProof="0" smtClean="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defRPr/>
              </a:pPr>
              <a:t>35</a:t>
            </a:fld>
            <a:endParaRPr kumimoji="0" lang="zh-CN" altLang="en-US" sz="900" b="0" i="0" u="none" strike="noStrike" kern="1200" cap="none" spc="0" normalizeH="0" baseline="0" noProof="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endParaRPr>
          </a:p>
        </p:txBody>
      </p:sp>
      <p:sp>
        <p:nvSpPr>
          <p:cNvPr id="8" name="文本框 7"/>
          <p:cNvSpPr txBox="1"/>
          <p:nvPr/>
        </p:nvSpPr>
        <p:spPr>
          <a:xfrm>
            <a:off x="193574" y="1659760"/>
            <a:ext cx="6396069" cy="4247317"/>
          </a:xfrm>
          <a:prstGeom prst="rect">
            <a:avLst/>
          </a:prstGeom>
          <a:noFill/>
        </p:spPr>
        <p:txBody>
          <a:bodyPr wrap="square" rtlCol="0">
            <a:spAutoFit/>
          </a:bodyPr>
          <a:lstStyle/>
          <a:p>
            <a:r>
              <a:rPr lang="zh-CN" altLang="en-US" dirty="0" smtClean="0"/>
              <a:t>        根据计算步骤的确定与否，可将算法分为确定性算法和随机性算法。若确定了步骤，即为确定性算法；若容许算法在运行中可随意选择下一个计算步骤，即随机性算法。通常来讲，算法运行中面对多个选择的时候，随机性算法比确定性算法更加节省时间，大大降低算法的时间复杂度。</a:t>
            </a:r>
            <a:endParaRPr lang="en-US" altLang="zh-CN" dirty="0" smtClean="0"/>
          </a:p>
          <a:p>
            <a:r>
              <a:rPr lang="en-US" altLang="zh-CN" dirty="0" smtClean="0"/>
              <a:t>        </a:t>
            </a:r>
            <a:r>
              <a:rPr lang="zh-CN" altLang="en-US" dirty="0" smtClean="0"/>
              <a:t>目前，随机搜索算法中主要有拉斯维加斯算法和蒙特卡洛算法，其基本思想是在有限的采样中获得最优解。在相同的采样越多的情况下，拉斯维加斯算法强调的是每一次迭代都在进步就越接近最优解；蒙特卡洛算法则是越有可能找到最优解，强调的是直接找到最优解。</a:t>
            </a:r>
            <a:endParaRPr lang="en-US" altLang="zh-CN" dirty="0" smtClean="0"/>
          </a:p>
          <a:p>
            <a:r>
              <a:rPr lang="zh-CN" altLang="en-US" dirty="0" smtClean="0"/>
              <a:t>        蒙特卡洛算法是计算机博弈研究过程中运用最多的随机搜索算法，它主要是通过建立一个概率模型或者随机过程并采用抽样实验的方法来获得最优值。其基本思想就是通过大量且反复的抽样来得到结果，也就是说，蒙特卡洛算法的精确性前来依赖于随机模拟的次数。算法流程如图。</a:t>
            </a:r>
            <a:endParaRPr lang="en-US" altLang="zh-CN" dirty="0" smtClean="0"/>
          </a:p>
        </p:txBody>
      </p:sp>
      <p:pic>
        <p:nvPicPr>
          <p:cNvPr id="5" name="图片 4"/>
          <p:cNvPicPr>
            <a:picLocks noChangeAspect="1"/>
          </p:cNvPicPr>
          <p:nvPr/>
        </p:nvPicPr>
        <p:blipFill>
          <a:blip r:embed="rId3" cstate="print"/>
          <a:stretch>
            <a:fillRect/>
          </a:stretch>
        </p:blipFill>
        <p:spPr>
          <a:xfrm>
            <a:off x="6724650" y="1659761"/>
            <a:ext cx="2419350" cy="4152900"/>
          </a:xfrm>
          <a:prstGeom prst="rect">
            <a:avLst/>
          </a:prstGeom>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800" dirty="0"/>
              <a:t>2</a:t>
            </a:r>
            <a:r>
              <a:rPr lang="en-US" altLang="zh-CN" sz="2800" dirty="0" smtClean="0"/>
              <a:t>.4</a:t>
            </a:r>
            <a:r>
              <a:rPr lang="zh-CN" altLang="en-US" sz="2800" dirty="0" smtClean="0"/>
              <a:t>博弈树搜索算法</a:t>
            </a:r>
            <a:r>
              <a:rPr lang="en-US" altLang="zh-CN" sz="2800" dirty="0" smtClean="0"/>
              <a:t>——UCT</a:t>
            </a:r>
            <a:r>
              <a:rPr lang="zh-CN" altLang="en-US" sz="2800" dirty="0" smtClean="0"/>
              <a:t>算法</a:t>
            </a:r>
            <a:endParaRPr kumimoji="1" lang="zh-CN" altLang="en-US" dirty="0"/>
          </a:p>
        </p:txBody>
      </p:sp>
      <p:sp>
        <p:nvSpPr>
          <p:cNvPr id="5" name="矩形 4"/>
          <p:cNvSpPr/>
          <p:nvPr/>
        </p:nvSpPr>
        <p:spPr>
          <a:xfrm>
            <a:off x="508970" y="1593862"/>
            <a:ext cx="1616148" cy="52322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UCT</a:t>
            </a:r>
            <a:r>
              <a:rPr kumimoji="0" lang="zh-CN" altLang="en-US" sz="2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算法</a:t>
            </a:r>
            <a:endParaRPr kumimoji="0" lang="zh-CN" altLang="en-US" sz="2800" b="0" i="0" u="none" strike="noStrike" kern="1200" cap="none" spc="0" normalizeH="0" baseline="0" noProof="0" dirty="0">
              <a:ln>
                <a:noFill/>
              </a:ln>
              <a:solidFill>
                <a:prstClr val="black"/>
              </a:solidFill>
              <a:effectLst/>
              <a:uLnTx/>
              <a:uFillTx/>
              <a:latin typeface="Segoe UI" panose="020B0502040204020203"/>
              <a:ea typeface="+mn-ea"/>
              <a:cs typeface="+mn-cs"/>
            </a:endParaRPr>
          </a:p>
        </p:txBody>
      </p:sp>
      <p:sp>
        <p:nvSpPr>
          <p:cNvPr id="4" name="矩形 3"/>
          <p:cNvSpPr/>
          <p:nvPr/>
        </p:nvSpPr>
        <p:spPr>
          <a:xfrm>
            <a:off x="508970" y="2502076"/>
            <a:ext cx="7656152" cy="286232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smtClean="0">
                <a:ln>
                  <a:noFill/>
                </a:ln>
                <a:solidFill>
                  <a:srgbClr val="333333"/>
                </a:solidFill>
                <a:effectLst/>
                <a:uLnTx/>
                <a:uFillTx/>
                <a:latin typeface="Arial" panose="020B0604020202020204" pitchFamily="34" charset="0"/>
                <a:ea typeface="+mn-ea"/>
                <a:cs typeface="+mn-cs"/>
              </a:rPr>
              <a:t>	UCT</a:t>
            </a:r>
            <a:r>
              <a:rPr kumimoji="0" lang="zh-CN" altLang="en-US" sz="2000" b="0" i="0" u="none" strike="noStrike" kern="1200" cap="none" spc="0" normalizeH="0" baseline="0" noProof="0" dirty="0">
                <a:ln>
                  <a:noFill/>
                </a:ln>
                <a:solidFill>
                  <a:srgbClr val="333333"/>
                </a:solidFill>
                <a:effectLst/>
                <a:uLnTx/>
                <a:uFillTx/>
                <a:latin typeface="Arial" panose="020B0604020202020204" pitchFamily="34" charset="0"/>
                <a:ea typeface="+mn-ea"/>
                <a:cs typeface="+mn-cs"/>
              </a:rPr>
              <a:t>算法（</a:t>
            </a:r>
            <a:r>
              <a:rPr kumimoji="0" lang="en-US" altLang="zh-CN" sz="2000" b="0" i="0" u="none" strike="noStrike" kern="1200" cap="none" spc="0" normalizeH="0" baseline="0" noProof="0" dirty="0">
                <a:ln>
                  <a:noFill/>
                </a:ln>
                <a:solidFill>
                  <a:srgbClr val="333333"/>
                </a:solidFill>
                <a:effectLst/>
                <a:uLnTx/>
                <a:uFillTx/>
                <a:latin typeface="Arial" panose="020B0604020202020204" pitchFamily="34" charset="0"/>
                <a:ea typeface="+mn-ea"/>
                <a:cs typeface="+mn-cs"/>
              </a:rPr>
              <a:t>Upper Confidence Bound Apply to Tree</a:t>
            </a:r>
            <a:r>
              <a:rPr kumimoji="0" lang="zh-CN" altLang="en-US" sz="2000" b="0" i="0" u="none" strike="noStrike" kern="1200" cap="none" spc="0" normalizeH="0" baseline="0" noProof="0" dirty="0">
                <a:ln>
                  <a:noFill/>
                </a:ln>
                <a:solidFill>
                  <a:srgbClr val="333333"/>
                </a:solidFill>
                <a:effectLst/>
                <a:uLnTx/>
                <a:uFillTx/>
                <a:latin typeface="Arial" panose="020B0604020202020204" pitchFamily="34" charset="0"/>
                <a:ea typeface="+mn-ea"/>
                <a:cs typeface="+mn-cs"/>
              </a:rPr>
              <a:t>），即上限置信区间算法，是一种博弈树搜索算法</a:t>
            </a:r>
            <a:r>
              <a:rPr kumimoji="0" lang="zh-CN" altLang="en-US" sz="2000" b="0" i="0" u="none" strike="noStrike" kern="1200" cap="none" spc="0" normalizeH="0" baseline="0" noProof="0" dirty="0" smtClean="0">
                <a:ln>
                  <a:noFill/>
                </a:ln>
                <a:solidFill>
                  <a:srgbClr val="333333"/>
                </a:solidFill>
                <a:effectLst/>
                <a:uLnTx/>
                <a:uFillTx/>
                <a:latin typeface="Arial" panose="020B0604020202020204" pitchFamily="34" charset="0"/>
                <a:ea typeface="+mn-ea"/>
                <a:cs typeface="+mn-cs"/>
              </a:rPr>
              <a:t>，最初是为了限制</a:t>
            </a:r>
            <a:r>
              <a:rPr lang="zh-CN" altLang="en-US" sz="2000" dirty="0" smtClean="0">
                <a:solidFill>
                  <a:srgbClr val="333333"/>
                </a:solidFill>
                <a:latin typeface="Arial" panose="020B0604020202020204" pitchFamily="34" charset="0"/>
              </a:rPr>
              <a:t>围棋博弈树的搜索空间而产生的。</a:t>
            </a:r>
            <a:endParaRPr lang="en-US" altLang="zh-CN" sz="2000" dirty="0" smtClean="0">
              <a:solidFill>
                <a:srgbClr val="333333"/>
              </a:solidFill>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smtClean="0">
                <a:ln>
                  <a:noFill/>
                </a:ln>
                <a:solidFill>
                  <a:srgbClr val="333333"/>
                </a:solidFill>
                <a:effectLst/>
                <a:uLnTx/>
                <a:uFillTx/>
                <a:latin typeface="Arial" panose="020B0604020202020204" pitchFamily="34" charset="0"/>
                <a:ea typeface="+mn-ea"/>
                <a:cs typeface="+mn-cs"/>
              </a:rPr>
              <a:t>	</a:t>
            </a:r>
            <a:r>
              <a:rPr kumimoji="0" lang="zh-CN" altLang="en-US" sz="2000" b="0" i="0" u="none" strike="noStrike" kern="1200" cap="none" spc="0" normalizeH="0" baseline="0" noProof="0" dirty="0" smtClean="0">
                <a:ln>
                  <a:noFill/>
                </a:ln>
                <a:solidFill>
                  <a:srgbClr val="333333"/>
                </a:solidFill>
                <a:effectLst/>
                <a:uLnTx/>
                <a:uFillTx/>
                <a:latin typeface="Arial" panose="020B0604020202020204" pitchFamily="34" charset="0"/>
                <a:ea typeface="+mn-ea"/>
                <a:cs typeface="+mn-cs"/>
              </a:rPr>
              <a:t>该</a:t>
            </a:r>
            <a:r>
              <a:rPr kumimoji="0" lang="zh-CN" altLang="en-US" sz="2000" b="0" i="0" u="none" strike="noStrike" kern="1200" cap="none" spc="0" normalizeH="0" baseline="0" noProof="0" dirty="0">
                <a:ln>
                  <a:noFill/>
                </a:ln>
                <a:solidFill>
                  <a:srgbClr val="333333"/>
                </a:solidFill>
                <a:effectLst/>
                <a:uLnTx/>
                <a:uFillTx/>
                <a:latin typeface="Arial" panose="020B0604020202020204" pitchFamily="34" charset="0"/>
                <a:ea typeface="+mn-ea"/>
                <a:cs typeface="+mn-cs"/>
              </a:rPr>
              <a:t>算法将蒙特卡洛树搜索</a:t>
            </a:r>
            <a:r>
              <a:rPr kumimoji="0" lang="en-US" altLang="zh-CN" sz="2000" b="0" i="0" u="none" strike="noStrike" kern="1200" cap="none" spc="0" normalizeH="0" baseline="0" noProof="0" dirty="0">
                <a:ln>
                  <a:noFill/>
                </a:ln>
                <a:solidFill>
                  <a:srgbClr val="333333"/>
                </a:solidFill>
                <a:effectLst/>
                <a:uLnTx/>
                <a:uFillTx/>
                <a:latin typeface="Arial" panose="020B0604020202020204" pitchFamily="34" charset="0"/>
                <a:ea typeface="+mn-ea"/>
                <a:cs typeface="+mn-cs"/>
              </a:rPr>
              <a:t>(Monte—Carlo Tree Search</a:t>
            </a:r>
            <a:r>
              <a:rPr kumimoji="0" lang="zh-CN" altLang="en-US" sz="2000" b="0" i="0" u="none" strike="noStrike" kern="1200" cap="none" spc="0" normalizeH="0" baseline="0" noProof="0" dirty="0">
                <a:ln>
                  <a:noFill/>
                </a:ln>
                <a:solidFill>
                  <a:srgbClr val="333333"/>
                </a:solidFill>
                <a:effectLst/>
                <a:uLnTx/>
                <a:uFillTx/>
                <a:latin typeface="Arial" panose="020B0604020202020204" pitchFamily="34" charset="0"/>
                <a:ea typeface="+mn-ea"/>
                <a:cs typeface="+mn-cs"/>
              </a:rPr>
              <a:t>，</a:t>
            </a:r>
            <a:r>
              <a:rPr kumimoji="0" lang="en-US" altLang="zh-CN" sz="2000" b="0" i="0" u="none" strike="noStrike" kern="1200" cap="none" spc="0" normalizeH="0" baseline="0" noProof="0" dirty="0">
                <a:ln>
                  <a:noFill/>
                </a:ln>
                <a:solidFill>
                  <a:srgbClr val="333333"/>
                </a:solidFill>
                <a:effectLst/>
                <a:uLnTx/>
                <a:uFillTx/>
                <a:latin typeface="Arial" panose="020B0604020202020204" pitchFamily="34" charset="0"/>
                <a:ea typeface="+mn-ea"/>
                <a:cs typeface="+mn-cs"/>
              </a:rPr>
              <a:t>MCTS)</a:t>
            </a:r>
            <a:r>
              <a:rPr kumimoji="0" lang="zh-CN" altLang="en-US" sz="2000" b="0" i="0" u="none" strike="noStrike" kern="1200" cap="none" spc="0" normalizeH="0" baseline="0" noProof="0" dirty="0">
                <a:ln>
                  <a:noFill/>
                </a:ln>
                <a:solidFill>
                  <a:srgbClr val="333333"/>
                </a:solidFill>
                <a:effectLst/>
                <a:uLnTx/>
                <a:uFillTx/>
                <a:latin typeface="Arial" panose="020B0604020202020204" pitchFamily="34" charset="0"/>
                <a:ea typeface="+mn-ea"/>
                <a:cs typeface="+mn-cs"/>
              </a:rPr>
              <a:t>方法与</a:t>
            </a:r>
            <a:r>
              <a:rPr kumimoji="0" lang="en-US" altLang="zh-CN" sz="2000" b="0" i="0" u="none" strike="noStrike" kern="1200" cap="none" spc="0" normalizeH="0" baseline="0" noProof="0" dirty="0">
                <a:ln>
                  <a:noFill/>
                </a:ln>
                <a:solidFill>
                  <a:srgbClr val="333333"/>
                </a:solidFill>
                <a:effectLst/>
                <a:uLnTx/>
                <a:uFillTx/>
                <a:latin typeface="Arial" panose="020B0604020202020204" pitchFamily="34" charset="0"/>
                <a:ea typeface="+mn-ea"/>
                <a:cs typeface="+mn-cs"/>
              </a:rPr>
              <a:t>UCB</a:t>
            </a:r>
            <a:r>
              <a:rPr kumimoji="0" lang="zh-CN" altLang="en-US" sz="2000" b="0" i="0" u="none" strike="noStrike" kern="1200" cap="none" spc="0" normalizeH="0" baseline="0" noProof="0" dirty="0">
                <a:ln>
                  <a:noFill/>
                </a:ln>
                <a:solidFill>
                  <a:srgbClr val="333333"/>
                </a:solidFill>
                <a:effectLst/>
                <a:uLnTx/>
                <a:uFillTx/>
                <a:latin typeface="Arial" panose="020B0604020202020204" pitchFamily="34" charset="0"/>
                <a:ea typeface="+mn-ea"/>
                <a:cs typeface="+mn-cs"/>
              </a:rPr>
              <a:t>公式结合，在超大规模博弈树的搜索过程中相对于传统的搜索算法有着时间和空间方面的优势</a:t>
            </a:r>
            <a:r>
              <a:rPr kumimoji="0" lang="zh-CN" altLang="en-US" sz="2000" b="0" i="0" u="none" strike="noStrike" kern="1200" cap="none" spc="0" normalizeH="0" baseline="0" noProof="0" dirty="0" smtClean="0">
                <a:ln>
                  <a:noFill/>
                </a:ln>
                <a:solidFill>
                  <a:srgbClr val="333333"/>
                </a:solidFill>
                <a:effectLst/>
                <a:uLnTx/>
                <a:uFillTx/>
                <a:latin typeface="Arial" panose="020B0604020202020204" pitchFamily="34" charset="0"/>
                <a:ea typeface="+mn-ea"/>
                <a:cs typeface="+mn-cs"/>
              </a:rPr>
              <a:t>。</a:t>
            </a:r>
            <a:endParaRPr kumimoji="0" lang="en-US" altLang="zh-CN" sz="2000" b="0" i="0" u="none" strike="noStrike" kern="1200" cap="none" spc="0" normalizeH="0" baseline="0" noProof="0" dirty="0" smtClean="0">
              <a:ln>
                <a:noFill/>
              </a:ln>
              <a:solidFill>
                <a:srgbClr val="333333"/>
              </a:solidFill>
              <a:effectLst/>
              <a:uLnTx/>
              <a:uFillTx/>
              <a:latin typeface="Arial" panose="020B0604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2000" dirty="0" smtClean="0">
                <a:solidFill>
                  <a:srgbClr val="333333"/>
                </a:solidFill>
                <a:latin typeface="Arial" panose="020B0604020202020204" pitchFamily="34" charset="0"/>
              </a:rPr>
              <a:t>	2006</a:t>
            </a:r>
            <a:r>
              <a:rPr lang="zh-CN" altLang="en-US" sz="2000" dirty="0" smtClean="0">
                <a:solidFill>
                  <a:srgbClr val="333333"/>
                </a:solidFill>
                <a:latin typeface="Arial" panose="020B0604020202020204" pitchFamily="34" charset="0"/>
              </a:rPr>
              <a:t>年</a:t>
            </a:r>
            <a:r>
              <a:rPr lang="en-US" altLang="zh-CN" sz="2000" dirty="0" smtClean="0">
                <a:solidFill>
                  <a:srgbClr val="333333"/>
                </a:solidFill>
                <a:latin typeface="Arial" panose="020B0604020202020204" pitchFamily="34" charset="0"/>
              </a:rPr>
              <a:t>UCT</a:t>
            </a:r>
            <a:r>
              <a:rPr lang="zh-CN" altLang="en-US" sz="2000" dirty="0" smtClean="0">
                <a:solidFill>
                  <a:srgbClr val="333333"/>
                </a:solidFill>
                <a:latin typeface="Arial" panose="020B0604020202020204" pitchFamily="34" charset="0"/>
              </a:rPr>
              <a:t>算法的出现改变了计算机围棋博弈领域止步不前的局面，互联网上有大量的资料可自行学习。因较为复杂，在此不再赘述。</a:t>
            </a:r>
            <a:endParaRPr kumimoji="0" lang="zh-CN" altLang="en-US" sz="2000" b="0" i="0" u="none" strike="noStrike" kern="1200" cap="none" spc="0" normalizeH="0" baseline="0" noProof="0" dirty="0">
              <a:ln>
                <a:noFill/>
              </a:ln>
              <a:solidFill>
                <a:prstClr val="black"/>
              </a:solidFill>
              <a:effectLst/>
              <a:uLnTx/>
              <a:uFillTx/>
              <a:latin typeface="Segoe UI" panose="020B0502040204020203"/>
              <a:ea typeface="+mn-ea"/>
              <a:cs typeface="+mn-cs"/>
            </a:endParaRPr>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860EDB8-5305-433F-BE41-D7A86D811DB3}" type="slidenum">
              <a:rPr kumimoji="0" lang="en-US" altLang="zh-CN" sz="900" b="0" i="0" u="none" strike="noStrike" kern="1200" cap="none" spc="0" normalizeH="0" baseline="0" noProof="0" smtClean="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defRPr/>
              </a:pPr>
              <a:t>36</a:t>
            </a:fld>
            <a:endParaRPr kumimoji="0" lang="zh-CN" altLang="en-US" sz="900" b="0" i="0" u="none" strike="noStrike" kern="1200" cap="none" spc="0" normalizeH="0" baseline="0" noProof="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1566" y="567828"/>
            <a:ext cx="5193434" cy="594718"/>
          </a:xfrm>
        </p:spPr>
        <p:txBody>
          <a:bodyPr>
            <a:normAutofit fontScale="90000"/>
          </a:bodyPr>
          <a:lstStyle/>
          <a:p>
            <a:r>
              <a:rPr lang="en-US" altLang="zh-CN" sz="3200" dirty="0"/>
              <a:t>3</a:t>
            </a:r>
            <a:r>
              <a:rPr lang="en-US" altLang="zh-CN" sz="3200" dirty="0" smtClean="0"/>
              <a:t>.</a:t>
            </a:r>
            <a:r>
              <a:rPr lang="zh-CN" altLang="en-US" sz="3200" dirty="0" smtClean="0"/>
              <a:t>启发式搜索</a:t>
            </a:r>
            <a:r>
              <a:rPr lang="zh-CN" altLang="en-US" sz="3200" dirty="0"/>
              <a:t>算法</a:t>
            </a:r>
            <a:r>
              <a:rPr lang="en-US" altLang="zh-CN" sz="3200" dirty="0" smtClean="0"/>
              <a:t>——</a:t>
            </a:r>
            <a:r>
              <a:rPr lang="en-US" altLang="zh-CN" sz="3200" dirty="0">
                <a:latin typeface="微软雅黑" panose="020B0503020204020204" charset="-122"/>
                <a:ea typeface="微软雅黑" panose="020B0503020204020204" charset="-122"/>
              </a:rPr>
              <a:t>A</a:t>
            </a:r>
            <a:r>
              <a:rPr lang="zh-CN" altLang="en-US" sz="3200" dirty="0">
                <a:latin typeface="微软雅黑" panose="020B0503020204020204" charset="-122"/>
                <a:ea typeface="微软雅黑" panose="020B0503020204020204" charset="-122"/>
              </a:rPr>
              <a:t>* 搜索</a:t>
            </a:r>
            <a:endParaRPr altLang="en-US" sz="3200" dirty="0" smtClean="0"/>
          </a:p>
        </p:txBody>
      </p:sp>
      <p:sp>
        <p:nvSpPr>
          <p:cNvPr id="4" name="文本框 3"/>
          <p:cNvSpPr txBox="1"/>
          <p:nvPr/>
        </p:nvSpPr>
        <p:spPr>
          <a:xfrm>
            <a:off x="521566" y="1699827"/>
            <a:ext cx="8158410" cy="31700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A</a:t>
            </a: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 搜索</a:t>
            </a:r>
            <a:r>
              <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t/>
            </a:r>
            <a:br>
              <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rPr>
            </a:br>
            <a:r>
              <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
            </a:r>
            <a:br>
              <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br>
            <a:r>
              <a:rPr kumimoji="0" lang="zh-CN" altLang="en-US" sz="2000" b="0" i="0" u="none" strike="noStrike" kern="1200" cap="none" spc="0" normalizeH="0" baseline="0" noProof="0" dirty="0" smtClean="0">
                <a:ln>
                  <a:noFill/>
                </a:ln>
                <a:solidFill>
                  <a:prstClr val="black"/>
                </a:solidFill>
                <a:effectLst/>
                <a:uLnTx/>
                <a:uFillTx/>
                <a:latin typeface="Segoe UI" panose="020B0502040204020203"/>
                <a:ea typeface="+mn-ea"/>
                <a:cs typeface="+mn-cs"/>
              </a:rPr>
              <a:t>一种启发式搜索方法</a:t>
            </a:r>
            <a:endParaRPr kumimoji="0" lang="en-US" altLang="zh-CN" sz="2000" b="0" i="0" u="none" strike="noStrike" kern="1200" cap="none" spc="0" normalizeH="0" baseline="0" noProof="0" dirty="0" smtClean="0">
              <a:ln>
                <a:noFill/>
              </a:ln>
              <a:solidFill>
                <a:prstClr val="black"/>
              </a:solidFill>
              <a:effectLst/>
              <a:uLnTx/>
              <a:uFillTx/>
              <a:latin typeface="Segoe UI" panose="020B0502040204020203"/>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000" b="0" i="0" u="none" strike="noStrike" kern="1200" cap="none" spc="0" normalizeH="0" baseline="0" noProof="0" dirty="0" smtClean="0">
              <a:ln>
                <a:noFill/>
              </a:ln>
              <a:solidFill>
                <a:prstClr val="black"/>
              </a:solidFill>
              <a:effectLst/>
              <a:uLnTx/>
              <a:uFillTx/>
              <a:latin typeface="Segoe UI" panose="020B0502040204020203"/>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一般的棋盘格子多，棋子个数多，每个位置都有红棋蓝棋或者无棋的</a:t>
            </a:r>
            <a:r>
              <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3</a:t>
            </a: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个状态，总共状态数非常巨量，完全搜索访问肯定是无法进行的。</a:t>
            </a:r>
            <a:endPar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本题爱因斯坦棋盘在棋类游戏中较为简单，但是状态数仍然是天量。</a:t>
            </a:r>
            <a:endPar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A</a:t>
            </a: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*搜索可以帮助自己优先朝着自己所认为的更优的方向进行搜索。</a:t>
            </a:r>
            <a:endPar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860EDB8-5305-433F-BE41-D7A86D811DB3}" type="slidenum">
              <a:rPr kumimoji="0" lang="en-US" altLang="zh-CN" sz="900" b="0" i="0" u="none" strike="noStrike" kern="1200" cap="none" spc="0" normalizeH="0" baseline="0" noProof="0" smtClean="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defRPr/>
              </a:pPr>
              <a:t>37</a:t>
            </a:fld>
            <a:endParaRPr kumimoji="0" lang="zh-CN" altLang="en-US" sz="900" b="0" i="0" u="none" strike="noStrike" kern="1200" cap="none" spc="0" normalizeH="0" baseline="0" noProof="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endParaRP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1566" y="567828"/>
            <a:ext cx="5193434" cy="594718"/>
          </a:xfrm>
        </p:spPr>
        <p:txBody>
          <a:bodyPr>
            <a:normAutofit fontScale="90000"/>
          </a:bodyPr>
          <a:lstStyle/>
          <a:p>
            <a:r>
              <a:rPr lang="en-US" altLang="zh-CN" sz="3200" dirty="0"/>
              <a:t>3</a:t>
            </a:r>
            <a:r>
              <a:rPr lang="en-US" altLang="zh-CN" sz="3200" dirty="0" smtClean="0"/>
              <a:t>.</a:t>
            </a:r>
            <a:r>
              <a:rPr lang="zh-CN" altLang="en-US" sz="3200" dirty="0" smtClean="0"/>
              <a:t>启发式搜索</a:t>
            </a:r>
            <a:r>
              <a:rPr lang="zh-CN" altLang="en-US" sz="3200" dirty="0"/>
              <a:t>算法</a:t>
            </a:r>
            <a:r>
              <a:rPr lang="en-US" altLang="zh-CN" sz="3200" dirty="0"/>
              <a:t>——</a:t>
            </a:r>
            <a:r>
              <a:rPr lang="en-US" altLang="zh-CN" sz="3200" dirty="0">
                <a:latin typeface="微软雅黑" panose="020B0503020204020204" charset="-122"/>
                <a:ea typeface="微软雅黑" panose="020B0503020204020204" charset="-122"/>
              </a:rPr>
              <a:t>A</a:t>
            </a:r>
            <a:r>
              <a:rPr lang="zh-CN" altLang="en-US" sz="3200" dirty="0">
                <a:latin typeface="微软雅黑" panose="020B0503020204020204" charset="-122"/>
                <a:ea typeface="微软雅黑" panose="020B0503020204020204" charset="-122"/>
              </a:rPr>
              <a:t>* 搜索</a:t>
            </a:r>
            <a:endParaRPr altLang="en-US" sz="3200" dirty="0" smtClean="0"/>
          </a:p>
        </p:txBody>
      </p:sp>
      <p:sp>
        <p:nvSpPr>
          <p:cNvPr id="4" name="文本框 3"/>
          <p:cNvSpPr txBox="1"/>
          <p:nvPr/>
        </p:nvSpPr>
        <p:spPr>
          <a:xfrm>
            <a:off x="521566" y="1699827"/>
            <a:ext cx="3188788"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A</a:t>
            </a:r>
            <a:r>
              <a:rPr kumimoji="0" lang="zh-CN" altLang="en-US" sz="2000" b="0" i="0" u="none" strike="noStrike" kern="1200" cap="none" spc="0" normalizeH="0" baseline="0" noProof="0" dirty="0" smtClean="0">
                <a:ln>
                  <a:noFill/>
                </a:ln>
                <a:solidFill>
                  <a:prstClr val="black"/>
                </a:solidFill>
                <a:effectLst/>
                <a:uLnTx/>
                <a:uFillTx/>
                <a:latin typeface="微软雅黑" panose="020B0503020204020204" charset="-122"/>
                <a:ea typeface="微软雅黑" panose="020B0503020204020204" charset="-122"/>
                <a:cs typeface="+mn-cs"/>
              </a:rPr>
              <a:t>* 搜索</a:t>
            </a:r>
            <a:endParaRPr kumimoji="0" lang="en-US" altLang="zh-CN" sz="2000" b="0"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cs"/>
            </a:endParaRPr>
          </a:p>
        </p:txBody>
      </p:sp>
      <p:sp>
        <p:nvSpPr>
          <p:cNvPr id="3" name="矩形 2"/>
          <p:cNvSpPr/>
          <p:nvPr/>
        </p:nvSpPr>
        <p:spPr>
          <a:xfrm>
            <a:off x="883914" y="2144209"/>
            <a:ext cx="6654026" cy="1477328"/>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启发式</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信息：用于帮助减少搜索量的与问题有关的信息或知识</a:t>
            </a: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a:t>
            </a:r>
            <a:endPar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启发式搜索</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：使用启发信息指导的搜索过程叫做启发式搜索</a:t>
            </a: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a:t>
            </a:r>
            <a:endParaRPr kumimoji="0" lang="en-US" altLang="zh-CN"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估价函数 </a:t>
            </a:r>
            <a:r>
              <a:rPr kumimoji="0" lang="en-US" altLang="zh-CN"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g</a:t>
            </a: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定义在状态空间上的实值函数</a:t>
            </a: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a:t>
            </a:r>
            <a:endParaRPr kumimoji="0" lang="en-US" altLang="zh-CN"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open</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表：未扩展的节点</a:t>
            </a: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close</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表：已扩展或正在扩展的节点</a:t>
            </a:r>
          </a:p>
        </p:txBody>
      </p:sp>
      <p:sp>
        <p:nvSpPr>
          <p:cNvPr id="5" name="矩形 4"/>
          <p:cNvSpPr/>
          <p:nvPr/>
        </p:nvSpPr>
        <p:spPr>
          <a:xfrm>
            <a:off x="521566" y="4111783"/>
            <a:ext cx="7175700" cy="175432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用</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f(n)</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表示节点</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n</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的估价函数：</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   </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1. f(n)</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表示从起点到目标，经由节点</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n</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最小费用路径上费用的估计。（最短</a:t>
            </a: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路径 </a:t>
            </a:r>
            <a:r>
              <a:rPr kumimoji="0" lang="en-US" altLang="zh-CN"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h(n)</a:t>
            </a: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 </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 </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目前最</a:t>
            </a: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短 </a:t>
            </a:r>
            <a:r>
              <a:rPr kumimoji="0" lang="en-US" altLang="zh-CN"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f(n)</a:t>
            </a: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 </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 </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剩下的估计最短</a:t>
            </a: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路径 </a:t>
            </a:r>
            <a:r>
              <a:rPr kumimoji="0" lang="en-US" altLang="zh-CN"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g(n)</a:t>
            </a: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a:t>
            </a:r>
            <a:endPar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      （在搜索图中，接近解路径的节点有较低的函数值）</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   </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2. </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以估价函数</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f</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的递增次序排列</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OPEN</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表中的节点：</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       估价函数低的排在前；具有相等函数值的节点以任意次序排序。</a:t>
            </a: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860EDB8-5305-433F-BE41-D7A86D811DB3}" type="slidenum">
              <a:rPr kumimoji="0" lang="en-US" altLang="zh-CN" sz="900" b="0" i="0" u="none" strike="noStrike" kern="1200" cap="none" spc="0" normalizeH="0" baseline="0" noProof="0" smtClean="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defRPr/>
              </a:pPr>
              <a:t>38</a:t>
            </a:fld>
            <a:endParaRPr kumimoji="0" lang="zh-CN" altLang="en-US" sz="900" b="0" i="0" u="none" strike="noStrike" kern="1200" cap="none" spc="0" normalizeH="0" baseline="0" noProof="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4.</a:t>
            </a:r>
            <a:r>
              <a:rPr kumimoji="1" lang="zh-CN" altLang="en-US" dirty="0" smtClean="0"/>
              <a:t>优化搜索算法</a:t>
            </a:r>
            <a:endParaRPr kumimoji="1" lang="zh-CN" altLang="en-US" dirty="0"/>
          </a:p>
        </p:txBody>
      </p:sp>
      <p:sp>
        <p:nvSpPr>
          <p:cNvPr id="5" name="矩形 4"/>
          <p:cNvSpPr/>
          <p:nvPr/>
        </p:nvSpPr>
        <p:spPr>
          <a:xfrm>
            <a:off x="409324" y="1573113"/>
            <a:ext cx="1133644" cy="4001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α-β</a:t>
            </a:r>
            <a:r>
              <a:rPr kumimoji="0" lang="zh-CN" altLang="en-US" sz="20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剪枝</a:t>
            </a:r>
            <a:endParaRPr kumimoji="0" lang="zh-CN" altLang="en-US" sz="2000" b="0" i="0" u="none" strike="noStrike" kern="1200" cap="none" spc="0" normalizeH="0" baseline="0" noProof="0" dirty="0">
              <a:ln>
                <a:noFill/>
              </a:ln>
              <a:solidFill>
                <a:prstClr val="black"/>
              </a:solidFill>
              <a:effectLst/>
              <a:uLnTx/>
              <a:uFillTx/>
              <a:latin typeface="Segoe UI" panose="020B0502040204020203"/>
              <a:ea typeface="+mn-ea"/>
              <a:cs typeface="+mn-cs"/>
            </a:endParaRPr>
          </a:p>
        </p:txBody>
      </p:sp>
      <p:sp>
        <p:nvSpPr>
          <p:cNvPr id="6" name="矩形 5"/>
          <p:cNvSpPr/>
          <p:nvPr/>
        </p:nvSpPr>
        <p:spPr>
          <a:xfrm>
            <a:off x="262784" y="2133944"/>
            <a:ext cx="8252566" cy="3970318"/>
          </a:xfrm>
          <a:prstGeom prst="rect">
            <a:avLst/>
          </a:prstGeom>
        </p:spPr>
        <p:txBody>
          <a:bodyPr wrap="square">
            <a:spAutoFit/>
          </a:bodyPr>
          <a:lstStyle/>
          <a:p>
            <a:pPr>
              <a:defRPr/>
            </a:pPr>
            <a:r>
              <a:rPr lang="en-US" altLang="zh-CN" dirty="0">
                <a:solidFill>
                  <a:srgbClr val="000000"/>
                </a:solidFill>
                <a:latin typeface="微软雅黑" panose="020B0503020204020204" charset="-122"/>
              </a:rPr>
              <a:t> </a:t>
            </a:r>
            <a:r>
              <a:rPr lang="en-US" altLang="zh-CN" dirty="0" smtClean="0">
                <a:solidFill>
                  <a:srgbClr val="000000"/>
                </a:solidFill>
                <a:latin typeface="微软雅黑" panose="020B0503020204020204" charset="-122"/>
              </a:rPr>
              <a:t>       </a:t>
            </a:r>
            <a:r>
              <a:rPr lang="zh-CN" altLang="en-US" dirty="0" smtClean="0">
                <a:solidFill>
                  <a:srgbClr val="000000"/>
                </a:solidFill>
                <a:latin typeface="微软雅黑" panose="020B0503020204020204" charset="-122"/>
              </a:rPr>
              <a:t>在</a:t>
            </a:r>
            <a:r>
              <a:rPr lang="zh-CN" altLang="en-US" dirty="0">
                <a:solidFill>
                  <a:srgbClr val="000000"/>
                </a:solidFill>
                <a:latin typeface="微软雅黑" panose="020B0503020204020204" charset="-122"/>
              </a:rPr>
              <a:t>博弈问题中，每一个格局可供选择的行动方案都有很多，因此会生成十分庞大的博弈树。试图利用完整的博弈树来进行极小极大分析是困难的。所以才有了</a:t>
            </a:r>
            <a:r>
              <a:rPr lang="en-US" altLang="zh-CN" dirty="0">
                <a:solidFill>
                  <a:srgbClr val="000000"/>
                </a:solidFill>
                <a:latin typeface="微软雅黑" panose="020B0503020204020204" charset="-122"/>
              </a:rPr>
              <a:t>α-β</a:t>
            </a:r>
            <a:r>
              <a:rPr lang="zh-CN" altLang="en-US" dirty="0">
                <a:solidFill>
                  <a:srgbClr val="000000"/>
                </a:solidFill>
                <a:latin typeface="微软雅黑" panose="020B0503020204020204" charset="-122"/>
              </a:rPr>
              <a:t>剪枝。</a:t>
            </a:r>
            <a:endParaRPr lang="zh-CN" altLang="en-US" dirty="0">
              <a:solidFill>
                <a:prstClr val="black"/>
              </a:solidFill>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        为了</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提高搜索的效率，引入了通过对评估值的上下限进行估计，从而减少需进行评估节点的范围。</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solidFill>
                <a:effectLst/>
                <a:uLnTx/>
                <a:uFillTx/>
                <a:latin typeface="微软雅黑" panose="020B0503020204020204" charset="-122"/>
                <a:ea typeface="+mn-ea"/>
                <a:cs typeface="+mn-cs"/>
              </a:rPr>
              <a:t>主要概念：</a:t>
            </a:r>
            <a:endPar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MAX</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节点的评估下限值</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α</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　　作为</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MAX</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节点，假定它的</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MIN</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节点有</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N</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个，那么当它的第一个</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MIN</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节点的评估值为</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α</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时，则对于其它节点，如果有高于</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α</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的节点，就取那最高的节点值作为</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MAX</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节点的值；否则，该点的评估值为</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α</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MIN</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节点的评估上限值</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β</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　　作为</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MIN</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节点，同样假定它的</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MAX</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节点有</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N</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个，那么当它的第一个</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MAX</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节点的评估值为</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β</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时，则对于其他节点，如果有低于</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β</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的节点，就取最低的节点值作为</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MIN</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节点的值；否则，</a:t>
            </a: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该</a:t>
            </a:r>
            <a:r>
              <a:rPr lang="zh-CN" altLang="en-US" dirty="0">
                <a:solidFill>
                  <a:srgbClr val="000000"/>
                </a:solidFill>
                <a:latin typeface="微软雅黑" panose="020B0503020204020204" charset="-122"/>
              </a:rPr>
              <a:t>点</a:t>
            </a: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mn-ea"/>
                <a:cs typeface="+mn-cs"/>
              </a:rPr>
              <a:t>的</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评估值为</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β</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a:t>
            </a:r>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860EDB8-5305-433F-BE41-D7A86D811DB3}" type="slidenum">
              <a:rPr kumimoji="0" lang="en-US" altLang="zh-CN" sz="900" b="0" i="0" u="none" strike="noStrike" kern="1200" cap="none" spc="0" normalizeH="0" baseline="0" noProof="0" smtClean="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defRPr/>
              </a:pPr>
              <a:t>39</a:t>
            </a:fld>
            <a:endParaRPr kumimoji="0" lang="zh-CN" altLang="en-US" sz="900" b="0" i="0" u="none" strike="noStrike" kern="1200" cap="none" spc="0" normalizeH="0" baseline="0" noProof="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a:picLocks noChangeAspect="1"/>
          </p:cNvPicPr>
          <p:nvPr/>
        </p:nvPicPr>
        <p:blipFill>
          <a:blip r:embed="rId3" cstate="print"/>
          <a:stretch>
            <a:fillRect/>
          </a:stretch>
        </p:blipFill>
        <p:spPr>
          <a:xfrm>
            <a:off x="1843333" y="1783159"/>
            <a:ext cx="5627117" cy="5008134"/>
          </a:xfrm>
          <a:prstGeom prst="rect">
            <a:avLst/>
          </a:prstGeom>
        </p:spPr>
      </p:pic>
      <p:sp>
        <p:nvSpPr>
          <p:cNvPr id="2" name="标题 1"/>
          <p:cNvSpPr>
            <a:spLocks noGrp="1"/>
          </p:cNvSpPr>
          <p:nvPr>
            <p:ph type="title"/>
          </p:nvPr>
        </p:nvSpPr>
        <p:spPr/>
        <p:txBody>
          <a:bodyPr/>
          <a:lstStyle/>
          <a:p>
            <a:r>
              <a:rPr lang="zh-CN" altLang="en-US" spc="0">
                <a:solidFill>
                  <a:schemeClr val="tx1">
                    <a:lumMod val="85000"/>
                    <a:lumOff val="15000"/>
                  </a:schemeClr>
                </a:solidFill>
                <a:uFillTx/>
                <a:latin typeface="+中文标题" charset="0"/>
                <a:ea typeface="+mj-ea"/>
              </a:rPr>
              <a:t>棋盘一览</a:t>
            </a:r>
          </a:p>
        </p:txBody>
      </p:sp>
      <p:sp>
        <p:nvSpPr>
          <p:cNvPr id="5" name="圆角矩形 4"/>
          <p:cNvSpPr/>
          <p:nvPr/>
        </p:nvSpPr>
        <p:spPr>
          <a:xfrm>
            <a:off x="1451610" y="1147445"/>
            <a:ext cx="1483995" cy="388620"/>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a:ln>
                  <a:noFill/>
                </a:ln>
                <a:solidFill>
                  <a:srgbClr val="FF0000"/>
                </a:solidFill>
                <a:effectLst/>
                <a:uLnTx/>
                <a:uFillTx/>
                <a:latin typeface="Arial" panose="020B0604020202020204"/>
                <a:ea typeface="微软雅黑" panose="020B0503020204020204" charset="-122"/>
                <a:cs typeface="+mn-cs"/>
              </a:rPr>
              <a:t>当前可移动棋子</a:t>
            </a:r>
          </a:p>
        </p:txBody>
      </p:sp>
      <p:cxnSp>
        <p:nvCxnSpPr>
          <p:cNvPr id="6" name="直接箭头连接符 5"/>
          <p:cNvCxnSpPr/>
          <p:nvPr/>
        </p:nvCxnSpPr>
        <p:spPr>
          <a:xfrm flipH="1" flipV="1">
            <a:off x="2884171" y="1541781"/>
            <a:ext cx="445183" cy="507397"/>
          </a:xfrm>
          <a:prstGeom prst="straightConnector1">
            <a:avLst/>
          </a:prstGeom>
          <a:ln>
            <a:tailEnd type="arrow" w="med" len="med"/>
          </a:ln>
        </p:spPr>
        <p:style>
          <a:lnRef idx="3">
            <a:schemeClr val="accent1"/>
          </a:lnRef>
          <a:fillRef idx="0">
            <a:schemeClr val="accent1"/>
          </a:fillRef>
          <a:effectRef idx="2">
            <a:schemeClr val="accent1"/>
          </a:effectRef>
          <a:fontRef idx="minor">
            <a:schemeClr val="tx1"/>
          </a:fontRef>
        </p:style>
      </p:cxnSp>
      <p:sp>
        <p:nvSpPr>
          <p:cNvPr id="7" name="圆角矩形 6"/>
          <p:cNvSpPr/>
          <p:nvPr/>
        </p:nvSpPr>
        <p:spPr>
          <a:xfrm>
            <a:off x="64135" y="5125035"/>
            <a:ext cx="1936750" cy="759460"/>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dirty="0">
                <a:ln>
                  <a:noFill/>
                </a:ln>
                <a:solidFill>
                  <a:srgbClr val="FF0000"/>
                </a:solidFill>
                <a:effectLst/>
                <a:uLnTx/>
                <a:uFillTx/>
                <a:latin typeface="Arial" panose="020B0604020202020204"/>
                <a:ea typeface="微软雅黑" panose="020B0503020204020204" charset="-122"/>
                <a:cs typeface="+mn-cs"/>
              </a:rPr>
              <a:t>蓝方移动棋子策略，只能向左、向上和左斜向上。按键可实施移动策略。</a:t>
            </a:r>
          </a:p>
        </p:txBody>
      </p:sp>
      <p:cxnSp>
        <p:nvCxnSpPr>
          <p:cNvPr id="8" name="直接箭头连接符 7"/>
          <p:cNvCxnSpPr/>
          <p:nvPr/>
        </p:nvCxnSpPr>
        <p:spPr>
          <a:xfrm flipH="1" flipV="1">
            <a:off x="2000885" y="4254860"/>
            <a:ext cx="688977" cy="394806"/>
          </a:xfrm>
          <a:prstGeom prst="straightConnector1">
            <a:avLst/>
          </a:prstGeom>
          <a:ln>
            <a:tailEnd type="arrow" w="med" len="med"/>
          </a:ln>
        </p:spPr>
        <p:style>
          <a:lnRef idx="3">
            <a:schemeClr val="accent1"/>
          </a:lnRef>
          <a:fillRef idx="0">
            <a:schemeClr val="accent1"/>
          </a:fillRef>
          <a:effectRef idx="2">
            <a:schemeClr val="accent1"/>
          </a:effectRef>
          <a:fontRef idx="minor">
            <a:schemeClr val="tx1"/>
          </a:fontRef>
        </p:style>
      </p:cxnSp>
      <p:cxnSp>
        <p:nvCxnSpPr>
          <p:cNvPr id="9" name="直接连接符 8"/>
          <p:cNvCxnSpPr/>
          <p:nvPr/>
        </p:nvCxnSpPr>
        <p:spPr>
          <a:xfrm>
            <a:off x="2306662" y="5018112"/>
            <a:ext cx="1489075" cy="0"/>
          </a:xfrm>
          <a:prstGeom prst="line">
            <a:avLst/>
          </a:prstGeom>
          <a:ln>
            <a:solidFill>
              <a:srgbClr val="C00000"/>
            </a:solidFill>
          </a:ln>
        </p:spPr>
        <p:style>
          <a:lnRef idx="2">
            <a:schemeClr val="accent1"/>
          </a:lnRef>
          <a:fillRef idx="0">
            <a:schemeClr val="accent1"/>
          </a:fillRef>
          <a:effectRef idx="1">
            <a:schemeClr val="accent1"/>
          </a:effectRef>
          <a:fontRef idx="minor">
            <a:schemeClr val="tx1"/>
          </a:fontRef>
        </p:style>
      </p:cxnSp>
      <p:sp>
        <p:nvSpPr>
          <p:cNvPr id="10" name="圆角矩形 9"/>
          <p:cNvSpPr/>
          <p:nvPr/>
        </p:nvSpPr>
        <p:spPr>
          <a:xfrm>
            <a:off x="64135" y="3748032"/>
            <a:ext cx="1936750" cy="759460"/>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dirty="0">
                <a:ln>
                  <a:noFill/>
                </a:ln>
                <a:solidFill>
                  <a:srgbClr val="FF0000"/>
                </a:solidFill>
                <a:effectLst/>
                <a:uLnTx/>
                <a:uFillTx/>
                <a:latin typeface="Arial" panose="020B0604020202020204"/>
                <a:ea typeface="微软雅黑" panose="020B0503020204020204" charset="-122"/>
                <a:cs typeface="+mn-cs"/>
              </a:rPr>
              <a:t>红方移动棋子策略，只能向右、向下和右斜向下。按键可实施移动策略。</a:t>
            </a:r>
          </a:p>
        </p:txBody>
      </p:sp>
      <p:cxnSp>
        <p:nvCxnSpPr>
          <p:cNvPr id="11" name="直接箭头连接符 10"/>
          <p:cNvCxnSpPr/>
          <p:nvPr/>
        </p:nvCxnSpPr>
        <p:spPr>
          <a:xfrm flipH="1">
            <a:off x="2000885" y="5051150"/>
            <a:ext cx="688975" cy="470095"/>
          </a:xfrm>
          <a:prstGeom prst="straightConnector1">
            <a:avLst/>
          </a:prstGeom>
          <a:ln>
            <a:tailEnd type="arrow" w="med" len="med"/>
          </a:ln>
        </p:spPr>
        <p:style>
          <a:lnRef idx="3">
            <a:schemeClr val="accent1"/>
          </a:lnRef>
          <a:fillRef idx="0">
            <a:schemeClr val="accent1"/>
          </a:fillRef>
          <a:effectRef idx="2">
            <a:schemeClr val="accent1"/>
          </a:effectRef>
          <a:fontRef idx="minor">
            <a:schemeClr val="tx1"/>
          </a:fontRef>
        </p:style>
      </p:cxnSp>
      <p:cxnSp>
        <p:nvCxnSpPr>
          <p:cNvPr id="13" name="直接连接符 12"/>
          <p:cNvCxnSpPr/>
          <p:nvPr/>
        </p:nvCxnSpPr>
        <p:spPr>
          <a:xfrm>
            <a:off x="2274521" y="4800209"/>
            <a:ext cx="1705610" cy="0"/>
          </a:xfrm>
          <a:prstGeom prst="line">
            <a:avLst/>
          </a:prstGeom>
          <a:ln>
            <a:solidFill>
              <a:srgbClr val="C00000"/>
            </a:solidFill>
          </a:ln>
        </p:spPr>
        <p:style>
          <a:lnRef idx="2">
            <a:schemeClr val="accent1"/>
          </a:lnRef>
          <a:fillRef idx="0">
            <a:schemeClr val="accent1"/>
          </a:fillRef>
          <a:effectRef idx="1">
            <a:schemeClr val="accent1"/>
          </a:effectRef>
          <a:fontRef idx="minor">
            <a:schemeClr val="tx1"/>
          </a:fontRef>
        </p:style>
      </p:cxnSp>
      <p:cxnSp>
        <p:nvCxnSpPr>
          <p:cNvPr id="16" name="直接箭头连接符 15"/>
          <p:cNvCxnSpPr>
            <a:endCxn id="17" idx="1"/>
          </p:cNvCxnSpPr>
          <p:nvPr/>
        </p:nvCxnSpPr>
        <p:spPr>
          <a:xfrm flipV="1">
            <a:off x="5421923" y="3459798"/>
            <a:ext cx="2005233" cy="1241156"/>
          </a:xfrm>
          <a:prstGeom prst="straightConnector1">
            <a:avLst/>
          </a:prstGeom>
          <a:ln>
            <a:tailEnd type="arrow" w="med" len="med"/>
          </a:ln>
        </p:spPr>
        <p:style>
          <a:lnRef idx="3">
            <a:schemeClr val="accent1"/>
          </a:lnRef>
          <a:fillRef idx="0">
            <a:schemeClr val="accent1"/>
          </a:fillRef>
          <a:effectRef idx="2">
            <a:schemeClr val="accent1"/>
          </a:effectRef>
          <a:fontRef idx="minor">
            <a:schemeClr val="tx1"/>
          </a:fontRef>
        </p:style>
      </p:cxnSp>
      <p:sp>
        <p:nvSpPr>
          <p:cNvPr id="17" name="圆角矩形 16"/>
          <p:cNvSpPr/>
          <p:nvPr/>
        </p:nvSpPr>
        <p:spPr>
          <a:xfrm>
            <a:off x="7427156" y="2941955"/>
            <a:ext cx="1623060" cy="10356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FFFFFF"/>
                </a:solidFill>
                <a:effectLst/>
                <a:uLnTx/>
                <a:uFillTx/>
                <a:latin typeface="Arial" panose="020B0604020202020204"/>
                <a:ea typeface="微软雅黑" panose="020B0503020204020204" charset="-122"/>
                <a:cs typeface="+mn-cs"/>
              </a:rPr>
              <a:t>一轮结束后，胜者场次加一。立即开始下一场比赛。</a:t>
            </a:r>
          </a:p>
        </p:txBody>
      </p:sp>
      <p:sp>
        <p:nvSpPr>
          <p:cNvPr id="3" name="灯片编号占位符 2"/>
          <p:cNvSpPr>
            <a:spLocks noGrp="1"/>
          </p:cNvSpPr>
          <p:nvPr>
            <p:ph type="sldNum" sz="quarter" idx="12"/>
          </p:nvPr>
        </p:nvSpPr>
        <p:spPr/>
        <p:txBody>
          <a:bodyPr/>
          <a:lstStyle/>
          <a:p>
            <a:fld id="{49AE70B2-8BF9-45C0-BB95-33D1B9D3A854}" type="slidenum">
              <a:rPr lang="zh-CN" altLang="en-US" smtClean="0"/>
              <a:pPr/>
              <a:t>4</a:t>
            </a:fld>
            <a:endParaRPr lang="zh-CN" altLang="en-US"/>
          </a:p>
        </p:txBody>
      </p:sp>
    </p:spTree>
    <p:custDataLst>
      <p:tags r:id="rId1"/>
    </p:custData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4.</a:t>
            </a:r>
            <a:r>
              <a:rPr kumimoji="1" lang="zh-CN" altLang="en-US" dirty="0"/>
              <a:t>优化搜索算法</a:t>
            </a:r>
          </a:p>
        </p:txBody>
      </p:sp>
      <p:sp>
        <p:nvSpPr>
          <p:cNvPr id="5" name="矩形 4"/>
          <p:cNvSpPr/>
          <p:nvPr/>
        </p:nvSpPr>
        <p:spPr>
          <a:xfrm>
            <a:off x="368293" y="1557493"/>
            <a:ext cx="1322798"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α-β</a:t>
            </a:r>
            <a:r>
              <a:rPr kumimoji="0" lang="zh-CN" altLang="en-US" sz="2400" b="0" i="0" u="none" strike="noStrike" kern="1200" cap="none" spc="0" normalizeH="0" baseline="0" noProof="0" dirty="0">
                <a:ln>
                  <a:noFill/>
                </a:ln>
                <a:solidFill>
                  <a:srgbClr val="000000"/>
                </a:solidFill>
                <a:effectLst/>
                <a:uLnTx/>
                <a:uFillTx/>
                <a:latin typeface="微软雅黑" panose="020B0503020204020204" charset="-122"/>
                <a:ea typeface="+mn-ea"/>
                <a:cs typeface="+mn-cs"/>
              </a:rPr>
              <a:t>剪枝</a:t>
            </a:r>
            <a:endParaRPr kumimoji="0" lang="zh-CN" altLang="en-US" sz="2400" b="0" i="0" u="none" strike="noStrike" kern="1200" cap="none" spc="0" normalizeH="0" baseline="0" noProof="0" dirty="0">
              <a:ln>
                <a:noFill/>
              </a:ln>
              <a:solidFill>
                <a:prstClr val="black"/>
              </a:solidFill>
              <a:effectLst/>
              <a:uLnTx/>
              <a:uFillTx/>
              <a:latin typeface="Segoe UI" panose="020B0502040204020203"/>
              <a:ea typeface="+mn-ea"/>
              <a:cs typeface="+mn-cs"/>
            </a:endParaRPr>
          </a:p>
        </p:txBody>
      </p:sp>
      <p:sp>
        <p:nvSpPr>
          <p:cNvPr id="3" name="Rectangle 1"/>
          <p:cNvSpPr>
            <a:spLocks noChangeArrowheads="1"/>
          </p:cNvSpPr>
          <p:nvPr/>
        </p:nvSpPr>
        <p:spPr bwMode="auto">
          <a:xfrm>
            <a:off x="262786" y="2160102"/>
            <a:ext cx="4900380" cy="292387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none" lIns="0" tIns="0" rIns="0" bIns="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1800" b="1" i="0" u="none" strike="noStrike" kern="1200" cap="none" spc="0" normalizeH="0" baseline="0" noProof="0" dirty="0">
                <a:ln>
                  <a:noFill/>
                </a:ln>
                <a:solidFill>
                  <a:prstClr val="black"/>
                </a:solidFill>
                <a:effectLst/>
                <a:uLnTx/>
                <a:uFillTx/>
                <a:latin typeface="Arial" panose="020B0604020202020204" pitchFamily="34" charset="0"/>
                <a:ea typeface="+mn-ea"/>
                <a:cs typeface="+mn-cs"/>
              </a:rPr>
              <a:t>主要思想：</a:t>
            </a:r>
          </a:p>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1800" b="1" i="0" u="none" strike="noStrike" kern="1200" cap="none" spc="0" normalizeH="0" baseline="0" noProof="0" dirty="0">
                <a:ln>
                  <a:noFill/>
                </a:ln>
                <a:solidFill>
                  <a:prstClr val="black"/>
                </a:solidFill>
                <a:effectLst/>
                <a:uLnTx/>
                <a:uFillTx/>
                <a:latin typeface="Arial" panose="020B0604020202020204" pitchFamily="34" charset="0"/>
                <a:ea typeface="+mn-ea"/>
                <a:cs typeface="+mn-cs"/>
              </a:rPr>
              <a:t>　　可以分为两个步骤，分别为α剪枝和β剪枝。</a:t>
            </a:r>
            <a:endParaRPr kumimoji="0" lang="zh-CN" altLang="zh-CN"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rPr>
              <a:t>　　如图：</a:t>
            </a:r>
          </a:p>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rPr>
              <a:t>  </a:t>
            </a:r>
            <a:r>
              <a:rPr kumimoji="0" lang="zh-CN" altLang="zh-CN" sz="13600" b="0" i="0" u="none" strike="noStrike" kern="1200" cap="none" spc="0" normalizeH="0" baseline="0" noProof="0" dirty="0">
                <a:ln>
                  <a:noFill/>
                </a:ln>
                <a:solidFill>
                  <a:prstClr val="black"/>
                </a:solidFill>
                <a:effectLst/>
                <a:uLnTx/>
                <a:uFillTx/>
                <a:latin typeface="Arial" panose="020B0604020202020204" pitchFamily="34" charset="0"/>
                <a:ea typeface="+mn-ea"/>
                <a:cs typeface="+mn-cs"/>
              </a:rPr>
              <a:t> </a:t>
            </a:r>
          </a:p>
        </p:txBody>
      </p:sp>
      <p:pic>
        <p:nvPicPr>
          <p:cNvPr id="7" name="图片 6"/>
          <p:cNvPicPr>
            <a:picLocks noChangeAspect="1"/>
          </p:cNvPicPr>
          <p:nvPr/>
        </p:nvPicPr>
        <p:blipFill>
          <a:blip r:embed="rId2" cstate="print"/>
          <a:stretch>
            <a:fillRect/>
          </a:stretch>
        </p:blipFill>
        <p:spPr>
          <a:xfrm>
            <a:off x="782319" y="2995988"/>
            <a:ext cx="7984386" cy="1991360"/>
          </a:xfrm>
          <a:prstGeom prst="rect">
            <a:avLst/>
          </a:prstGeom>
        </p:spPr>
      </p:pic>
      <p:pic>
        <p:nvPicPr>
          <p:cNvPr id="8" name="图片 7"/>
          <p:cNvPicPr>
            <a:picLocks noChangeAspect="1"/>
          </p:cNvPicPr>
          <p:nvPr/>
        </p:nvPicPr>
        <p:blipFill>
          <a:blip r:embed="rId3" cstate="print"/>
          <a:stretch>
            <a:fillRect/>
          </a:stretch>
        </p:blipFill>
        <p:spPr>
          <a:xfrm>
            <a:off x="782319" y="4818092"/>
            <a:ext cx="7900606" cy="1931761"/>
          </a:xfrm>
          <a:prstGeom prst="rect">
            <a:avLst/>
          </a:prstGeom>
        </p:spPr>
      </p:pic>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860EDB8-5305-433F-BE41-D7A86D811DB3}" type="slidenum">
              <a:rPr kumimoji="0" lang="en-US" altLang="zh-CN" sz="900" b="0" i="0" u="none" strike="noStrike" kern="1200" cap="none" spc="0" normalizeH="0" baseline="0" noProof="0" smtClean="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defRPr/>
              </a:pPr>
              <a:t>40</a:t>
            </a:fld>
            <a:endParaRPr kumimoji="0" lang="zh-CN" altLang="en-US" sz="900" b="0" i="0" u="none" strike="noStrike" kern="1200" cap="none" spc="0" normalizeH="0" baseline="0" noProof="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endParaRP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5.</a:t>
            </a:r>
            <a:r>
              <a:rPr lang="zh-CN" altLang="en-US" dirty="0" smtClean="0"/>
              <a:t>机器学习算法</a:t>
            </a:r>
            <a:endParaRPr lang="zh-CN" altLang="en-US" dirty="0"/>
          </a:p>
        </p:txBody>
      </p:sp>
      <p:sp>
        <p:nvSpPr>
          <p:cNvPr id="3" name="内容占位符 2"/>
          <p:cNvSpPr>
            <a:spLocks noGrp="1"/>
          </p:cNvSpPr>
          <p:nvPr>
            <p:ph idx="1"/>
          </p:nvPr>
        </p:nvSpPr>
        <p:spPr/>
        <p:txBody>
          <a:bodyPr/>
          <a:lstStyle/>
          <a:p>
            <a:pPr marL="171450" indent="-171450">
              <a:buFont typeface="Arial" panose="020B0604020202020204" pitchFamily="34" charset="0"/>
              <a:buChar char="•"/>
            </a:pPr>
            <a:r>
              <a:rPr lang="zh-CN" altLang="en-US" dirty="0" smtClean="0"/>
              <a:t>强化学习</a:t>
            </a:r>
            <a:endParaRPr lang="en-US" altLang="zh-CN" dirty="0" smtClean="0"/>
          </a:p>
          <a:p>
            <a:pPr marL="171450" indent="-171450">
              <a:buFont typeface="Arial" panose="020B0604020202020204" pitchFamily="34" charset="0"/>
              <a:buChar char="•"/>
            </a:pPr>
            <a:r>
              <a:rPr lang="zh-CN" altLang="en-US" dirty="0" smtClean="0"/>
              <a:t>规则学习</a:t>
            </a:r>
            <a:endParaRPr lang="en-US" altLang="zh-CN" dirty="0" smtClean="0"/>
          </a:p>
          <a:p>
            <a:pPr marL="171450" indent="-171450">
              <a:buFont typeface="Arial" panose="020B0604020202020204" pitchFamily="34" charset="0"/>
              <a:buChar char="•"/>
            </a:pPr>
            <a:r>
              <a:rPr lang="zh-CN" altLang="en-US" dirty="0"/>
              <a:t>概率</a:t>
            </a:r>
            <a:r>
              <a:rPr lang="zh-CN" altLang="en-US" dirty="0" smtClean="0"/>
              <a:t>图模型</a:t>
            </a:r>
            <a:endParaRPr lang="en-US" altLang="zh-CN" dirty="0" smtClean="0"/>
          </a:p>
          <a:p>
            <a:pPr marL="171450" indent="-171450">
              <a:buFont typeface="Arial" panose="020B0604020202020204" pitchFamily="34" charset="0"/>
              <a:buChar char="•"/>
            </a:pPr>
            <a:r>
              <a:rPr lang="zh-CN" altLang="en-US" dirty="0"/>
              <a:t>度量学习</a:t>
            </a:r>
            <a:endParaRPr lang="en-US" altLang="zh-CN" dirty="0" smtClean="0"/>
          </a:p>
          <a:p>
            <a:pPr marL="171450" indent="-171450">
              <a:buFont typeface="Arial" panose="020B0604020202020204" pitchFamily="34" charset="0"/>
              <a:buChar char="•"/>
            </a:pPr>
            <a:r>
              <a:rPr lang="en-US" altLang="zh-CN" dirty="0" smtClean="0"/>
              <a:t>……</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860EDB8-5305-433F-BE41-D7A86D811DB3}" type="slidenum">
              <a:rPr kumimoji="0" lang="en-US" altLang="zh-CN" sz="900" b="0" i="0" u="none" strike="noStrike" kern="1200" cap="none" spc="0" normalizeH="0" baseline="0" noProof="0" smtClean="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defRPr/>
              </a:pPr>
              <a:t>41</a:t>
            </a:fld>
            <a:endParaRPr kumimoji="0" lang="zh-CN" altLang="en-US" sz="900" b="0" i="0" u="none" strike="noStrike" kern="1200" cap="none" spc="0" normalizeH="0" baseline="0" noProof="0">
              <a:ln>
                <a:noFill/>
              </a:ln>
              <a:solidFill>
                <a:prstClr val="black">
                  <a:tint val="75000"/>
                </a:prstClr>
              </a:solidFill>
              <a:effectLst/>
              <a:uLnTx/>
              <a:uFillTx/>
              <a:latin typeface="Microsoft YaHei UI" panose="020B0503020204020204" pitchFamily="34" charset="-122"/>
              <a:ea typeface="Microsoft YaHei UI" panose="020B0503020204020204" pitchFamily="34" charset="-122"/>
              <a:cs typeface="+mn-cs"/>
            </a:endParaRPr>
          </a:p>
        </p:txBody>
      </p:sp>
      <p:sp>
        <p:nvSpPr>
          <p:cNvPr id="5" name="文本框 4"/>
          <p:cNvSpPr txBox="1"/>
          <p:nvPr/>
        </p:nvSpPr>
        <p:spPr>
          <a:xfrm>
            <a:off x="4255478" y="1825625"/>
            <a:ext cx="1524000" cy="3751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rgbClr val="FF0000"/>
                </a:solidFill>
                <a:effectLst/>
                <a:uLnTx/>
                <a:uFillTx/>
                <a:latin typeface="Segoe UI" panose="020B0502040204020203"/>
                <a:ea typeface="+mn-ea"/>
                <a:cs typeface="+mn-cs"/>
              </a:rPr>
              <a:t>自行学习</a:t>
            </a: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Thank you!</a:t>
            </a:r>
            <a:endParaRPr lang="zh-CN" altLang="en-US" dirty="0"/>
          </a:p>
        </p:txBody>
      </p:sp>
      <p:sp>
        <p:nvSpPr>
          <p:cNvPr id="5" name="文本占位符 4"/>
          <p:cNvSpPr>
            <a:spLocks noGrp="1"/>
          </p:cNvSpPr>
          <p:nvPr>
            <p:ph type="body" idx="1"/>
          </p:nvPr>
        </p:nvSpPr>
        <p:spPr/>
        <p:txBody>
          <a:bodyPr/>
          <a:lstStyle/>
          <a:p>
            <a:r>
              <a:rPr lang="en-US" altLang="zh-CN" sz="3600" b="1" dirty="0" smtClean="0"/>
              <a:t>Q&amp;A</a:t>
            </a:r>
            <a:endParaRPr lang="zh-CN" altLang="en-US" b="1" dirty="0"/>
          </a:p>
        </p:txBody>
      </p:sp>
      <p:sp>
        <p:nvSpPr>
          <p:cNvPr id="2" name="灯片编号占位符 1"/>
          <p:cNvSpPr>
            <a:spLocks noGrp="1"/>
          </p:cNvSpPr>
          <p:nvPr>
            <p:ph type="sldNum" sz="quarter" idx="12"/>
          </p:nvPr>
        </p:nvSpPr>
        <p:spPr/>
        <p:txBody>
          <a:bodyPr/>
          <a:lstStyle/>
          <a:p>
            <a:fld id="{9860EDB8-5305-433F-BE41-D7A86D811DB3}" type="slidenum">
              <a:rPr lang="en-US" altLang="zh-CN" smtClean="0"/>
              <a:pPr/>
              <a:t>42</a:t>
            </a:fld>
            <a:endParaRPr lang="zh-CN" altLang="en-US"/>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dirty="0"/>
          </a:p>
        </p:txBody>
      </p:sp>
      <p:pic>
        <p:nvPicPr>
          <p:cNvPr id="5" name="图片 4"/>
          <p:cNvPicPr>
            <a:picLocks noChangeAspect="1"/>
          </p:cNvPicPr>
          <p:nvPr/>
        </p:nvPicPr>
        <p:blipFill>
          <a:blip r:embed="rId2" cstate="print"/>
          <a:stretch>
            <a:fillRect/>
          </a:stretch>
        </p:blipFill>
        <p:spPr>
          <a:xfrm>
            <a:off x="502412" y="282119"/>
            <a:ext cx="3438095" cy="3504762"/>
          </a:xfrm>
          <a:prstGeom prst="rect">
            <a:avLst/>
          </a:prstGeom>
        </p:spPr>
      </p:pic>
      <p:pic>
        <p:nvPicPr>
          <p:cNvPr id="6" name="图片 5"/>
          <p:cNvPicPr>
            <a:picLocks noChangeAspect="1"/>
          </p:cNvPicPr>
          <p:nvPr/>
        </p:nvPicPr>
        <p:blipFill>
          <a:blip r:embed="rId3" cstate="print"/>
          <a:stretch>
            <a:fillRect/>
          </a:stretch>
        </p:blipFill>
        <p:spPr>
          <a:xfrm>
            <a:off x="4647987" y="282119"/>
            <a:ext cx="3447619" cy="3523809"/>
          </a:xfrm>
          <a:prstGeom prst="rect">
            <a:avLst/>
          </a:prstGeom>
        </p:spPr>
      </p:pic>
      <p:pic>
        <p:nvPicPr>
          <p:cNvPr id="7" name="图片 6"/>
          <p:cNvPicPr>
            <a:picLocks noChangeAspect="1"/>
          </p:cNvPicPr>
          <p:nvPr/>
        </p:nvPicPr>
        <p:blipFill>
          <a:blip r:embed="rId4" cstate="print"/>
          <a:stretch>
            <a:fillRect/>
          </a:stretch>
        </p:blipFill>
        <p:spPr>
          <a:xfrm>
            <a:off x="2999302" y="3896562"/>
            <a:ext cx="2923809" cy="2923809"/>
          </a:xfrm>
          <a:prstGeom prst="rect">
            <a:avLst/>
          </a:prstGeom>
        </p:spPr>
      </p:pic>
      <p:sp>
        <p:nvSpPr>
          <p:cNvPr id="10" name="下箭头 9"/>
          <p:cNvSpPr/>
          <p:nvPr/>
        </p:nvSpPr>
        <p:spPr>
          <a:xfrm>
            <a:off x="2351602" y="2413000"/>
            <a:ext cx="254000" cy="2794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charset="-122"/>
              <a:cs typeface="+mn-cs"/>
            </a:endParaRPr>
          </a:p>
        </p:txBody>
      </p:sp>
      <p:sp>
        <p:nvSpPr>
          <p:cNvPr id="11" name="右箭头 10"/>
          <p:cNvSpPr/>
          <p:nvPr/>
        </p:nvSpPr>
        <p:spPr>
          <a:xfrm>
            <a:off x="2605602" y="2139738"/>
            <a:ext cx="393700" cy="2719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charset="-122"/>
              <a:cs typeface="+mn-cs"/>
            </a:endParaRPr>
          </a:p>
        </p:txBody>
      </p:sp>
      <p:sp>
        <p:nvSpPr>
          <p:cNvPr id="12" name="右箭头 11"/>
          <p:cNvSpPr/>
          <p:nvPr/>
        </p:nvSpPr>
        <p:spPr>
          <a:xfrm rot="2516098">
            <a:off x="2642061" y="2460328"/>
            <a:ext cx="393700" cy="2719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charset="-122"/>
              <a:cs typeface="+mn-cs"/>
            </a:endParaRPr>
          </a:p>
        </p:txBody>
      </p:sp>
      <p:sp>
        <p:nvSpPr>
          <p:cNvPr id="13" name="左箭头 12"/>
          <p:cNvSpPr/>
          <p:nvPr/>
        </p:nvSpPr>
        <p:spPr>
          <a:xfrm>
            <a:off x="6642100" y="2692400"/>
            <a:ext cx="355600" cy="3175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charset="-122"/>
              <a:cs typeface="+mn-cs"/>
            </a:endParaRPr>
          </a:p>
        </p:txBody>
      </p:sp>
      <p:sp>
        <p:nvSpPr>
          <p:cNvPr id="14" name="上箭头 13"/>
          <p:cNvSpPr/>
          <p:nvPr/>
        </p:nvSpPr>
        <p:spPr>
          <a:xfrm>
            <a:off x="7013850" y="2275690"/>
            <a:ext cx="222946" cy="41671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charset="-122"/>
              <a:cs typeface="+mn-cs"/>
            </a:endParaRPr>
          </a:p>
        </p:txBody>
      </p:sp>
      <p:sp>
        <p:nvSpPr>
          <p:cNvPr id="15" name="上箭头 14"/>
          <p:cNvSpPr/>
          <p:nvPr/>
        </p:nvSpPr>
        <p:spPr>
          <a:xfrm rot="19051847">
            <a:off x="6646768" y="2239356"/>
            <a:ext cx="317384" cy="53403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charset="-122"/>
              <a:cs typeface="+mn-cs"/>
            </a:endParaRPr>
          </a:p>
        </p:txBody>
      </p:sp>
      <p:sp>
        <p:nvSpPr>
          <p:cNvPr id="4" name="灯片编号占位符 3"/>
          <p:cNvSpPr>
            <a:spLocks noGrp="1"/>
          </p:cNvSpPr>
          <p:nvPr>
            <p:ph type="sldNum" sz="quarter" idx="12"/>
          </p:nvPr>
        </p:nvSpPr>
        <p:spPr/>
        <p:txBody>
          <a:bodyPr/>
          <a:lstStyle/>
          <a:p>
            <a:fld id="{49AE70B2-8BF9-45C0-BB95-33D1B9D3A854}" type="slidenum">
              <a:rPr lang="zh-CN" altLang="en-US" smtClean="0"/>
              <a:pPr/>
              <a:t>5</a:t>
            </a:fld>
            <a:endParaRPr lang="zh-CN" altLang="en-US"/>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细节</a:t>
            </a:r>
            <a:endParaRPr lang="zh-CN" altLang="en-US" dirty="0"/>
          </a:p>
        </p:txBody>
      </p:sp>
      <p:sp>
        <p:nvSpPr>
          <p:cNvPr id="5" name="内容占位符 4"/>
          <p:cNvSpPr>
            <a:spLocks noGrp="1"/>
          </p:cNvSpPr>
          <p:nvPr>
            <p:ph idx="1"/>
          </p:nvPr>
        </p:nvSpPr>
        <p:spPr/>
        <p:txBody>
          <a:bodyPr>
            <a:normAutofit/>
          </a:bodyPr>
          <a:lstStyle/>
          <a:p>
            <a:r>
              <a:rPr lang="zh-CN" altLang="en-US" sz="2400" dirty="0" smtClean="0"/>
              <a:t>棋盘左上角坐标为（</a:t>
            </a:r>
            <a:r>
              <a:rPr lang="en-US" altLang="zh-CN" sz="2400" dirty="0" smtClean="0"/>
              <a:t>0</a:t>
            </a:r>
            <a:r>
              <a:rPr lang="zh-CN" altLang="en-US" sz="2400" dirty="0" smtClean="0"/>
              <a:t>，</a:t>
            </a:r>
            <a:r>
              <a:rPr lang="en-US" altLang="zh-CN" sz="2400" dirty="0"/>
              <a:t>0</a:t>
            </a:r>
            <a:r>
              <a:rPr lang="zh-CN" altLang="en-US" sz="2400" dirty="0" smtClean="0"/>
              <a:t>），右下角坐标为（</a:t>
            </a:r>
            <a:r>
              <a:rPr lang="en-US" altLang="zh-CN" sz="2400" dirty="0" smtClean="0"/>
              <a:t>4,</a:t>
            </a:r>
            <a:r>
              <a:rPr lang="zh-CN" altLang="en-US" sz="2400" dirty="0" smtClean="0"/>
              <a:t>，</a:t>
            </a:r>
            <a:r>
              <a:rPr lang="en-US" altLang="zh-CN" sz="2400" dirty="0" smtClean="0"/>
              <a:t>4</a:t>
            </a:r>
            <a:r>
              <a:rPr lang="zh-CN" altLang="en-US" sz="2400" dirty="0" smtClean="0"/>
              <a:t>）</a:t>
            </a:r>
            <a:endParaRPr lang="en-US" altLang="zh-CN" sz="2400" dirty="0" smtClean="0"/>
          </a:p>
          <a:p>
            <a:r>
              <a:rPr lang="zh-CN" altLang="en-US" sz="2400" dirty="0" smtClean="0"/>
              <a:t>红色棋子</a:t>
            </a:r>
            <a:r>
              <a:rPr lang="en-US" altLang="zh-CN" sz="2400" dirty="0" smtClean="0"/>
              <a:t>id</a:t>
            </a:r>
            <a:r>
              <a:rPr lang="zh-CN" altLang="en-US" sz="2400" dirty="0" smtClean="0"/>
              <a:t>为</a:t>
            </a:r>
            <a:r>
              <a:rPr lang="en-US" altLang="zh-CN" sz="2400" dirty="0" smtClean="0"/>
              <a:t>1-6</a:t>
            </a:r>
            <a:r>
              <a:rPr lang="zh-CN" altLang="en-US" sz="2400" dirty="0" smtClean="0"/>
              <a:t>，蓝色棋子</a:t>
            </a:r>
            <a:r>
              <a:rPr lang="en-US" altLang="zh-CN" sz="2400" dirty="0" smtClean="0"/>
              <a:t>id</a:t>
            </a:r>
            <a:r>
              <a:rPr lang="zh-CN" altLang="en-US" sz="2400" dirty="0" smtClean="0"/>
              <a:t>为</a:t>
            </a:r>
            <a:r>
              <a:rPr lang="en-US" altLang="zh-CN" sz="2400" dirty="0" smtClean="0"/>
              <a:t>7-12</a:t>
            </a:r>
          </a:p>
          <a:p>
            <a:r>
              <a:rPr lang="zh-CN" altLang="en-US" sz="2400" dirty="0" smtClean="0"/>
              <a:t>由于客户端返回结果较为简单，可能存在随机返回移动策略的可能，可以通过统计移动错误率和助教检查的方式避免。</a:t>
            </a:r>
            <a:endParaRPr lang="en-US" altLang="zh-CN" sz="2400" dirty="0" smtClean="0"/>
          </a:p>
          <a:p>
            <a:r>
              <a:rPr lang="zh-CN" altLang="en-US" sz="2400" dirty="0"/>
              <a:t>移动</a:t>
            </a:r>
            <a:r>
              <a:rPr lang="zh-CN" altLang="en-US" sz="2400" dirty="0" smtClean="0"/>
              <a:t>策略：</a:t>
            </a:r>
            <a:endParaRPr lang="en-US" altLang="zh-CN" sz="2400" dirty="0"/>
          </a:p>
          <a:p>
            <a:pPr lvl="1"/>
            <a:r>
              <a:rPr lang="zh-CN" altLang="en-US" sz="2400" dirty="0" smtClean="0"/>
              <a:t>红方：</a:t>
            </a:r>
            <a:r>
              <a:rPr lang="en-US" altLang="zh-CN" sz="2400" dirty="0" smtClean="0"/>
              <a:t>right, down, </a:t>
            </a:r>
            <a:r>
              <a:rPr lang="en-US" altLang="zh-CN" sz="2400" dirty="0" err="1" smtClean="0"/>
              <a:t>rightdown</a:t>
            </a:r>
            <a:endParaRPr lang="en-US" altLang="zh-CN" sz="2400" dirty="0" smtClean="0"/>
          </a:p>
          <a:p>
            <a:pPr lvl="1"/>
            <a:r>
              <a:rPr lang="zh-CN" altLang="en-US" sz="2400" dirty="0"/>
              <a:t>蓝</a:t>
            </a:r>
            <a:r>
              <a:rPr lang="zh-CN" altLang="en-US" sz="2400" dirty="0" smtClean="0"/>
              <a:t>方：</a:t>
            </a:r>
            <a:r>
              <a:rPr lang="en-US" altLang="zh-CN" sz="2400" dirty="0" smtClean="0"/>
              <a:t>left, up, </a:t>
            </a:r>
            <a:r>
              <a:rPr lang="en-US" altLang="zh-CN" sz="2400" dirty="0" err="1" smtClean="0"/>
              <a:t>leftup</a:t>
            </a:r>
            <a:endParaRPr lang="en-US" altLang="zh-CN" sz="2400" dirty="0" smtClean="0"/>
          </a:p>
        </p:txBody>
      </p:sp>
      <p:pic>
        <p:nvPicPr>
          <p:cNvPr id="6" name="图片 5"/>
          <p:cNvPicPr>
            <a:picLocks noChangeAspect="1"/>
          </p:cNvPicPr>
          <p:nvPr/>
        </p:nvPicPr>
        <p:blipFill>
          <a:blip r:embed="rId2" cstate="print"/>
          <a:stretch>
            <a:fillRect/>
          </a:stretch>
        </p:blipFill>
        <p:spPr>
          <a:xfrm>
            <a:off x="5537425" y="3269380"/>
            <a:ext cx="3104165" cy="3124192"/>
          </a:xfrm>
          <a:prstGeom prst="rect">
            <a:avLst/>
          </a:prstGeom>
        </p:spPr>
      </p:pic>
      <p:sp>
        <p:nvSpPr>
          <p:cNvPr id="3" name="灯片编号占位符 2"/>
          <p:cNvSpPr>
            <a:spLocks noGrp="1"/>
          </p:cNvSpPr>
          <p:nvPr>
            <p:ph type="sldNum" sz="quarter" idx="12"/>
          </p:nvPr>
        </p:nvSpPr>
        <p:spPr/>
        <p:txBody>
          <a:bodyPr/>
          <a:lstStyle/>
          <a:p>
            <a:fld id="{49AE70B2-8BF9-45C0-BB95-33D1B9D3A854}" type="slidenum">
              <a:rPr lang="zh-CN" altLang="en-US" smtClean="0"/>
              <a:pPr/>
              <a:t>6</a:t>
            </a:fld>
            <a:endParaRPr lang="zh-CN" altLang="en-US"/>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二</a:t>
            </a:r>
            <a:r>
              <a:rPr kumimoji="1" lang="en-US" altLang="zh-CN" dirty="0" smtClean="0"/>
              <a:t>. </a:t>
            </a:r>
            <a:r>
              <a:rPr kumimoji="1" lang="zh-CN" altLang="en-US" dirty="0" smtClean="0"/>
              <a:t>实验内容</a:t>
            </a:r>
            <a:endParaRPr kumimoji="1" lang="zh-CN" altLang="en-US" dirty="0"/>
          </a:p>
        </p:txBody>
      </p:sp>
      <p:sp>
        <p:nvSpPr>
          <p:cNvPr id="3" name="内容占位符 2"/>
          <p:cNvSpPr>
            <a:spLocks noGrp="1"/>
          </p:cNvSpPr>
          <p:nvPr>
            <p:ph idx="1"/>
          </p:nvPr>
        </p:nvSpPr>
        <p:spPr/>
        <p:txBody>
          <a:bodyPr>
            <a:normAutofit/>
          </a:bodyPr>
          <a:lstStyle/>
          <a:p>
            <a:pPr marL="457200" indent="-457200">
              <a:buFont typeface="+mj-lt"/>
              <a:buAutoNum type="arabicPeriod"/>
            </a:pPr>
            <a:r>
              <a:rPr lang="zh-CN" altLang="en-US" dirty="0" smtClean="0">
                <a:latin typeface="微软雅黑" panose="020B0503020204020204" charset="-122"/>
                <a:ea typeface="微软雅黑" panose="020B0503020204020204" charset="-122"/>
              </a:rPr>
              <a:t>熟悉客户端框架代码</a:t>
            </a:r>
          </a:p>
          <a:p>
            <a:pPr marL="685800" lvl="1" indent="-342900">
              <a:buFont typeface="Arial" panose="020B0604020202020204" pitchFamily="34" charset="0"/>
              <a:buChar char="•"/>
            </a:pPr>
            <a:r>
              <a:rPr lang="zh-CN" altLang="en-US" dirty="0" smtClean="0"/>
              <a:t>阅读</a:t>
            </a:r>
            <a:r>
              <a:rPr lang="en-US" altLang="zh-CN" dirty="0" smtClean="0"/>
              <a:t>ClientSocket.cpp/h</a:t>
            </a:r>
            <a:r>
              <a:rPr lang="zh-CN" altLang="en-US" dirty="0" smtClean="0"/>
              <a:t>，了解通信过程实现的逻辑</a:t>
            </a:r>
            <a:endParaRPr lang="en-US" altLang="zh-CN" dirty="0" smtClean="0"/>
          </a:p>
          <a:p>
            <a:pPr marL="685800" lvl="1" indent="-342900">
              <a:buFont typeface="Arial" panose="020B0604020202020204" pitchFamily="34" charset="0"/>
              <a:buChar char="•"/>
            </a:pPr>
            <a:r>
              <a:rPr lang="zh-CN" altLang="en-US" dirty="0" smtClean="0"/>
              <a:t>阅读</a:t>
            </a:r>
            <a:r>
              <a:rPr lang="en-US" altLang="zh-CN" dirty="0" smtClean="0"/>
              <a:t>Einstein.cpp/h</a:t>
            </a:r>
            <a:r>
              <a:rPr lang="zh-CN" altLang="en-US" dirty="0" smtClean="0"/>
              <a:t>，熟悉模块框架</a:t>
            </a:r>
            <a:endParaRPr lang="en-US" altLang="zh-CN" dirty="0" smtClean="0"/>
          </a:p>
          <a:p>
            <a:pPr marL="685800" lvl="1" indent="-342900">
              <a:buFont typeface="Arial" panose="020B0604020202020204" pitchFamily="34" charset="0"/>
              <a:buChar char="•"/>
            </a:pPr>
            <a:r>
              <a:rPr lang="zh-CN" altLang="en-US" dirty="0" smtClean="0"/>
              <a:t>阅读爱因斯坦棋规则，构建模型</a:t>
            </a:r>
            <a:endParaRPr lang="en-US" altLang="zh-CN" dirty="0" smtClean="0"/>
          </a:p>
          <a:p>
            <a:pPr marL="457200" indent="-457200">
              <a:buFont typeface="+mj-lt"/>
              <a:buAutoNum type="arabicPeriod"/>
            </a:pPr>
            <a:r>
              <a:rPr lang="zh-CN" altLang="en-US" dirty="0" smtClean="0">
                <a:latin typeface="微软雅黑" panose="020B0503020204020204" charset="-122"/>
                <a:ea typeface="微软雅黑" panose="020B0503020204020204" charset="-122"/>
              </a:rPr>
              <a:t>设计算法</a:t>
            </a:r>
            <a:r>
              <a:rPr lang="en-US" altLang="zh-CN" dirty="0" smtClean="0">
                <a:latin typeface="微软雅黑" panose="020B0503020204020204" charset="-122"/>
                <a:ea typeface="微软雅黑" panose="020B0503020204020204" charset="-122"/>
              </a:rPr>
              <a:t>PPT</a:t>
            </a:r>
            <a:r>
              <a:rPr lang="zh-CN" altLang="en-US" dirty="0" smtClean="0">
                <a:latin typeface="微软雅黑" panose="020B0503020204020204" charset="-122"/>
                <a:ea typeface="微软雅黑" panose="020B0503020204020204" charset="-122"/>
              </a:rPr>
              <a:t>，完成对战策略模块</a:t>
            </a:r>
            <a:endParaRPr lang="en-US" altLang="zh-CN" dirty="0" smtClean="0">
              <a:latin typeface="微软雅黑" panose="020B0503020204020204" charset="-122"/>
              <a:ea typeface="微软雅黑" panose="020B0503020204020204" charset="-122"/>
            </a:endParaRPr>
          </a:p>
          <a:p>
            <a:pPr marL="457200" indent="-457200">
              <a:buFont typeface="+mj-lt"/>
              <a:buAutoNum type="arabicPeriod"/>
            </a:pPr>
            <a:r>
              <a:rPr lang="zh-CN" altLang="en-US" dirty="0" smtClean="0">
                <a:latin typeface="微软雅黑" panose="020B0503020204020204" charset="-122"/>
                <a:ea typeface="微软雅黑" panose="020B0503020204020204" charset="-122"/>
              </a:rPr>
              <a:t>进行组内</a:t>
            </a:r>
            <a:r>
              <a:rPr lang="en-US" altLang="zh-CN" dirty="0" smtClean="0">
                <a:latin typeface="微软雅黑" panose="020B0503020204020204" charset="-122"/>
                <a:ea typeface="微软雅黑" panose="020B0503020204020204" charset="-122"/>
              </a:rPr>
              <a:t>PK</a:t>
            </a:r>
          </a:p>
          <a:p>
            <a:pPr marL="457200" indent="-457200">
              <a:buFont typeface="+mj-lt"/>
              <a:buAutoNum type="arabicPeriod"/>
            </a:pPr>
            <a:r>
              <a:rPr lang="zh-CN" altLang="en-US" dirty="0" smtClean="0">
                <a:latin typeface="微软雅黑" panose="020B0503020204020204" charset="-122"/>
                <a:ea typeface="微软雅黑" panose="020B0503020204020204" charset="-122"/>
              </a:rPr>
              <a:t>每组选出五个人参加第三周课堂决赛</a:t>
            </a:r>
            <a:endParaRPr lang="en-US" altLang="zh-CN" dirty="0" smtClean="0">
              <a:latin typeface="微软雅黑" panose="020B0503020204020204" charset="-122"/>
              <a:ea typeface="微软雅黑" panose="020B0503020204020204" charset="-122"/>
            </a:endParaRPr>
          </a:p>
        </p:txBody>
      </p:sp>
      <p:sp>
        <p:nvSpPr>
          <p:cNvPr id="4" name="灯片编号占位符 3"/>
          <p:cNvSpPr>
            <a:spLocks noGrp="1"/>
          </p:cNvSpPr>
          <p:nvPr>
            <p:ph type="sldNum" sz="quarter" idx="12"/>
          </p:nvPr>
        </p:nvSpPr>
        <p:spPr/>
        <p:txBody>
          <a:bodyPr/>
          <a:lstStyle/>
          <a:p>
            <a:fld id="{6B6BE337-6C82-214F-9EA6-558D35415685}" type="slidenum">
              <a:rPr kumimoji="1" lang="zh-CN" altLang="en-US" smtClean="0"/>
              <a:pPr/>
              <a:t>7</a:t>
            </a:fld>
            <a:endParaRPr kumimoji="1" lang="zh-CN" altLang="en-US"/>
          </a:p>
        </p:txBody>
      </p:sp>
      <p:sp>
        <p:nvSpPr>
          <p:cNvPr id="5" name="文本框 4"/>
          <p:cNvSpPr txBox="1"/>
          <p:nvPr/>
        </p:nvSpPr>
        <p:spPr>
          <a:xfrm>
            <a:off x="7812156" y="235102"/>
            <a:ext cx="1162879" cy="369332"/>
          </a:xfrm>
          <a:prstGeom prst="rect">
            <a:avLst/>
          </a:prstGeom>
          <a:noFill/>
        </p:spPr>
        <p:txBody>
          <a:bodyPr wrap="square" rtlCol="0">
            <a:spAutoFit/>
          </a:bodyPr>
          <a:lstStyle/>
          <a:p>
            <a:r>
              <a:rPr lang="zh-CN" altLang="en-US" dirty="0" smtClean="0">
                <a:solidFill>
                  <a:schemeClr val="accent6">
                    <a:lumMod val="50000"/>
                  </a:schemeClr>
                </a:solidFill>
                <a:hlinkClick r:id="rId2" action="ppaction://hlinksldjump"/>
              </a:rPr>
              <a:t>回到首页</a:t>
            </a:r>
            <a:endParaRPr lang="zh-CN" altLang="en-US" dirty="0">
              <a:solidFill>
                <a:schemeClr val="accent6">
                  <a:lumMod val="50000"/>
                </a:schemeClr>
              </a:solidFill>
            </a:endParaRPr>
          </a:p>
        </p:txBody>
      </p:sp>
      <p:sp>
        <p:nvSpPr>
          <p:cNvPr id="6" name="文本框 5"/>
          <p:cNvSpPr txBox="1"/>
          <p:nvPr/>
        </p:nvSpPr>
        <p:spPr>
          <a:xfrm>
            <a:off x="7265504" y="755374"/>
            <a:ext cx="1570383" cy="467139"/>
          </a:xfrm>
          <a:prstGeom prst="rect">
            <a:avLst/>
          </a:prstGeom>
          <a:noFill/>
        </p:spPr>
        <p:txBody>
          <a:bodyPr wrap="square" rtlCol="0">
            <a:spAutoFit/>
          </a:bodyPr>
          <a:lstStyle/>
          <a:p>
            <a:endParaRPr lang="zh-CN" alt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8652" y="461040"/>
            <a:ext cx="3339548" cy="752072"/>
          </a:xfrm>
        </p:spPr>
        <p:txBody>
          <a:bodyPr vert="horz" lIns="91440" tIns="45720" rIns="91440" bIns="45720" rtlCol="0" anchor="b">
            <a:noAutofit/>
          </a:bodyPr>
          <a:lstStyle/>
          <a:p>
            <a:r>
              <a:rPr lang="zh-CN" altLang="en-US" sz="3600" dirty="0"/>
              <a:t>项目整体划分</a:t>
            </a:r>
          </a:p>
        </p:txBody>
      </p:sp>
      <p:sp>
        <p:nvSpPr>
          <p:cNvPr id="3" name="内容占位符 2"/>
          <p:cNvSpPr>
            <a:spLocks noGrp="1"/>
          </p:cNvSpPr>
          <p:nvPr>
            <p:ph idx="1"/>
          </p:nvPr>
        </p:nvSpPr>
        <p:spPr>
          <a:xfrm>
            <a:off x="628653" y="1644204"/>
            <a:ext cx="7886697" cy="2550721"/>
          </a:xfrm>
        </p:spPr>
        <p:txBody>
          <a:bodyPr vert="horz" lIns="91440" tIns="45720" rIns="91440" bIns="45720" rtlCol="0">
            <a:normAutofit fontScale="92500" lnSpcReduction="10000"/>
          </a:bodyPr>
          <a:lstStyle/>
          <a:p>
            <a:pPr marL="342900" indent="-342900">
              <a:lnSpc>
                <a:spcPct val="140000"/>
              </a:lnSpc>
              <a:buFont typeface="Arial" panose="020B0604020202020204" pitchFamily="34" charset="0"/>
              <a:buChar char="•"/>
            </a:pPr>
            <a:r>
              <a:rPr lang="zh-CN" altLang="en-US" sz="2400" dirty="0">
                <a:solidFill>
                  <a:schemeClr val="tx1"/>
                </a:solidFill>
              </a:rPr>
              <a:t>服务器端：负责展示棋盘，记录游戏结果</a:t>
            </a:r>
            <a:endParaRPr lang="en-US" altLang="zh-CN" sz="2400" dirty="0">
              <a:solidFill>
                <a:schemeClr val="tx1"/>
              </a:solidFill>
            </a:endParaRPr>
          </a:p>
          <a:p>
            <a:pPr marL="685800" lvl="1" indent="-342900">
              <a:lnSpc>
                <a:spcPct val="140000"/>
              </a:lnSpc>
              <a:buFont typeface="Arial" panose="020B0604020202020204" pitchFamily="34" charset="0"/>
            </a:pPr>
            <a:r>
              <a:rPr lang="zh-CN" altLang="en-US" sz="2000" dirty="0">
                <a:solidFill>
                  <a:srgbClr val="C00000"/>
                </a:solidFill>
              </a:rPr>
              <a:t>测试服务器</a:t>
            </a:r>
            <a:r>
              <a:rPr lang="zh-CN" altLang="en-US" sz="2000" dirty="0">
                <a:solidFill>
                  <a:schemeClr val="tx1"/>
                </a:solidFill>
              </a:rPr>
              <a:t>：</a:t>
            </a:r>
            <a:r>
              <a:rPr lang="en-US" altLang="zh-CN" sz="2000" dirty="0">
                <a:solidFill>
                  <a:schemeClr val="tx1"/>
                </a:solidFill>
              </a:rPr>
              <a:t>1-1</a:t>
            </a:r>
            <a:r>
              <a:rPr lang="zh-CN" altLang="en-US" sz="2000" dirty="0">
                <a:solidFill>
                  <a:schemeClr val="tx1"/>
                </a:solidFill>
              </a:rPr>
              <a:t>，用于学生测试游戏策略</a:t>
            </a:r>
            <a:endParaRPr lang="en-US" altLang="zh-CN" sz="2000" dirty="0">
              <a:solidFill>
                <a:schemeClr val="tx1"/>
              </a:solidFill>
            </a:endParaRPr>
          </a:p>
          <a:p>
            <a:pPr marL="685800" lvl="1" indent="-342900">
              <a:lnSpc>
                <a:spcPct val="140000"/>
              </a:lnSpc>
              <a:buFont typeface="Arial" panose="020B0604020202020204" pitchFamily="34" charset="0"/>
            </a:pPr>
            <a:r>
              <a:rPr lang="zh-CN" altLang="en-US" sz="2000" dirty="0">
                <a:solidFill>
                  <a:schemeClr val="accent5">
                    <a:lumMod val="50000"/>
                  </a:schemeClr>
                </a:solidFill>
              </a:rPr>
              <a:t>对战服务器</a:t>
            </a:r>
            <a:r>
              <a:rPr lang="zh-CN" altLang="en-US" sz="2000" dirty="0">
                <a:solidFill>
                  <a:schemeClr val="tx1"/>
                </a:solidFill>
              </a:rPr>
              <a:t>：</a:t>
            </a:r>
            <a:r>
              <a:rPr lang="en-US" altLang="zh-CN" sz="2000" dirty="0">
                <a:solidFill>
                  <a:schemeClr val="tx1"/>
                </a:solidFill>
              </a:rPr>
              <a:t>1-n</a:t>
            </a:r>
            <a:r>
              <a:rPr lang="zh-CN" altLang="en-US" sz="2000" dirty="0">
                <a:solidFill>
                  <a:schemeClr val="tx1"/>
                </a:solidFill>
              </a:rPr>
              <a:t>，用于小组内对战</a:t>
            </a:r>
            <a:endParaRPr lang="en-US" altLang="zh-CN" sz="2000" dirty="0">
              <a:solidFill>
                <a:schemeClr val="tx1"/>
              </a:solidFill>
            </a:endParaRPr>
          </a:p>
          <a:p>
            <a:pPr marL="342900" indent="-342900">
              <a:lnSpc>
                <a:spcPct val="140000"/>
              </a:lnSpc>
              <a:buFont typeface="Arial" panose="020B0604020202020204" pitchFamily="34" charset="0"/>
              <a:buChar char="•"/>
            </a:pPr>
            <a:r>
              <a:rPr lang="zh-CN" altLang="en-US" sz="2400" dirty="0">
                <a:solidFill>
                  <a:srgbClr val="C00000"/>
                </a:solidFill>
              </a:rPr>
              <a:t>客户端</a:t>
            </a:r>
            <a:r>
              <a:rPr lang="zh-CN" altLang="en-US" sz="2400" dirty="0">
                <a:solidFill>
                  <a:schemeClr val="tx1"/>
                </a:solidFill>
              </a:rPr>
              <a:t>：学生使用，负责编写</a:t>
            </a:r>
            <a:r>
              <a:rPr lang="en-US" altLang="zh-CN" sz="2400" dirty="0">
                <a:solidFill>
                  <a:schemeClr val="tx1"/>
                </a:solidFill>
              </a:rPr>
              <a:t>AI</a:t>
            </a:r>
            <a:r>
              <a:rPr lang="zh-CN" altLang="en-US" sz="2400" dirty="0">
                <a:solidFill>
                  <a:schemeClr val="tx1"/>
                </a:solidFill>
              </a:rPr>
              <a:t>策略，与服务器</a:t>
            </a:r>
            <a:r>
              <a:rPr lang="zh-CN" altLang="en-US" sz="2400" dirty="0" smtClean="0">
                <a:solidFill>
                  <a:schemeClr val="tx1"/>
                </a:solidFill>
              </a:rPr>
              <a:t>通信</a:t>
            </a:r>
            <a:endParaRPr lang="en-US" altLang="zh-CN" sz="2400" dirty="0" smtClean="0">
              <a:solidFill>
                <a:schemeClr val="tx1"/>
              </a:solidFill>
            </a:endParaRPr>
          </a:p>
          <a:p>
            <a:pPr>
              <a:lnSpc>
                <a:spcPct val="140000"/>
              </a:lnSpc>
            </a:pPr>
            <a:endParaRPr lang="en-US" altLang="zh-CN" sz="2400" dirty="0">
              <a:solidFill>
                <a:schemeClr val="tx1"/>
              </a:solidFill>
            </a:endParaRPr>
          </a:p>
        </p:txBody>
      </p:sp>
      <p:sp>
        <p:nvSpPr>
          <p:cNvPr id="8" name="灯片编号占位符 7"/>
          <p:cNvSpPr>
            <a:spLocks noGrp="1"/>
          </p:cNvSpPr>
          <p:nvPr>
            <p:ph type="sldNum" sz="quarter" idx="12"/>
          </p:nvPr>
        </p:nvSpPr>
        <p:spPr/>
        <p:txBody>
          <a:bodyPr/>
          <a:lstStyle/>
          <a:p>
            <a:fld id="{49AE70B2-8BF9-45C0-BB95-33D1B9D3A854}" type="slidenum">
              <a:rPr lang="zh-CN" altLang="en-US" smtClean="0"/>
              <a:pPr/>
              <a:t>8</a:t>
            </a:fld>
            <a:endParaRPr lang="zh-CN" altLang="en-US"/>
          </a:p>
        </p:txBody>
      </p:sp>
      <p:grpSp>
        <p:nvGrpSpPr>
          <p:cNvPr id="15" name="组合 14"/>
          <p:cNvGrpSpPr/>
          <p:nvPr/>
        </p:nvGrpSpPr>
        <p:grpSpPr>
          <a:xfrm>
            <a:off x="1371047" y="4252435"/>
            <a:ext cx="5676900" cy="2046410"/>
            <a:chOff x="774700" y="3935290"/>
            <a:chExt cx="5676900" cy="2046410"/>
          </a:xfrm>
        </p:grpSpPr>
        <p:sp>
          <p:nvSpPr>
            <p:cNvPr id="16" name="矩形 15"/>
            <p:cNvSpPr/>
            <p:nvPr/>
          </p:nvSpPr>
          <p:spPr>
            <a:xfrm>
              <a:off x="5168900" y="4330700"/>
              <a:ext cx="1206500" cy="16510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charset="-122"/>
                <a:cs typeface="+mn-cs"/>
              </a:endParaRPr>
            </a:p>
          </p:txBody>
        </p:sp>
        <p:sp>
          <p:nvSpPr>
            <p:cNvPr id="17" name="文本框 16"/>
            <p:cNvSpPr txBox="1"/>
            <p:nvPr/>
          </p:nvSpPr>
          <p:spPr>
            <a:xfrm>
              <a:off x="5092700" y="3935290"/>
              <a:ext cx="135890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smtClean="0">
                  <a:ln>
                    <a:noFill/>
                  </a:ln>
                  <a:solidFill>
                    <a:srgbClr val="000000"/>
                  </a:solidFill>
                  <a:effectLst/>
                  <a:uLnTx/>
                  <a:uFillTx/>
                  <a:latin typeface="Arial" panose="020B0604020202020204"/>
                  <a:ea typeface="微软雅黑" panose="020B0503020204020204" charset="-122"/>
                  <a:cs typeface="+mn-cs"/>
                </a:rPr>
                <a:t>CLIENT</a:t>
              </a:r>
              <a:endParaRPr kumimoji="0" lang="zh-CN" altLang="en-US" sz="1800" b="0" i="0" u="none" strike="noStrike" kern="1200" cap="none" spc="0" normalizeH="0" baseline="0" noProof="0" dirty="0">
                <a:ln>
                  <a:noFill/>
                </a:ln>
                <a:solidFill>
                  <a:srgbClr val="000000"/>
                </a:solidFill>
                <a:effectLst/>
                <a:uLnTx/>
                <a:uFillTx/>
                <a:latin typeface="Arial" panose="020B0604020202020204"/>
                <a:ea typeface="微软雅黑" panose="020B0503020204020204" charset="-122"/>
                <a:cs typeface="+mn-cs"/>
              </a:endParaRPr>
            </a:p>
          </p:txBody>
        </p:sp>
        <p:grpSp>
          <p:nvGrpSpPr>
            <p:cNvPr id="18" name="组合 17"/>
            <p:cNvGrpSpPr/>
            <p:nvPr/>
          </p:nvGrpSpPr>
          <p:grpSpPr>
            <a:xfrm>
              <a:off x="774700" y="3961368"/>
              <a:ext cx="4521200" cy="2020332"/>
              <a:chOff x="774700" y="3961368"/>
              <a:chExt cx="4521200" cy="2020332"/>
            </a:xfrm>
          </p:grpSpPr>
          <p:sp>
            <p:nvSpPr>
              <p:cNvPr id="19" name="矩形 18"/>
              <p:cNvSpPr/>
              <p:nvPr/>
            </p:nvSpPr>
            <p:spPr>
              <a:xfrm>
                <a:off x="774700" y="4330700"/>
                <a:ext cx="1206500" cy="1651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charset="-122"/>
                  <a:cs typeface="+mn-cs"/>
                </a:endParaRPr>
              </a:p>
            </p:txBody>
          </p:sp>
          <p:sp>
            <p:nvSpPr>
              <p:cNvPr id="20" name="文本框 19"/>
              <p:cNvSpPr txBox="1"/>
              <p:nvPr/>
            </p:nvSpPr>
            <p:spPr>
              <a:xfrm>
                <a:off x="774700" y="3961368"/>
                <a:ext cx="135890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smtClean="0">
                    <a:ln>
                      <a:noFill/>
                    </a:ln>
                    <a:solidFill>
                      <a:srgbClr val="000000"/>
                    </a:solidFill>
                    <a:effectLst/>
                    <a:uLnTx/>
                    <a:uFillTx/>
                    <a:latin typeface="Arial" panose="020B0604020202020204"/>
                    <a:ea typeface="微软雅黑" panose="020B0503020204020204" charset="-122"/>
                    <a:cs typeface="+mn-cs"/>
                  </a:rPr>
                  <a:t>SERVER</a:t>
                </a:r>
                <a:endParaRPr kumimoji="0" lang="zh-CN" altLang="en-US" sz="1800" b="0" i="0" u="none" strike="noStrike" kern="1200" cap="none" spc="0" normalizeH="0" baseline="0" noProof="0" dirty="0">
                  <a:ln>
                    <a:noFill/>
                  </a:ln>
                  <a:solidFill>
                    <a:srgbClr val="000000"/>
                  </a:solidFill>
                  <a:effectLst/>
                  <a:uLnTx/>
                  <a:uFillTx/>
                  <a:latin typeface="Arial" panose="020B0604020202020204"/>
                  <a:ea typeface="微软雅黑" panose="020B0503020204020204" charset="-122"/>
                  <a:cs typeface="+mn-cs"/>
                </a:endParaRPr>
              </a:p>
            </p:txBody>
          </p:sp>
          <p:sp>
            <p:nvSpPr>
              <p:cNvPr id="21" name="右箭头 20"/>
              <p:cNvSpPr/>
              <p:nvPr/>
            </p:nvSpPr>
            <p:spPr>
              <a:xfrm>
                <a:off x="1981200" y="4584700"/>
                <a:ext cx="3314700" cy="215900"/>
              </a:xfrm>
              <a:prstGeom prst="right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charset="-122"/>
                  <a:cs typeface="+mn-cs"/>
                </a:endParaRPr>
              </a:p>
            </p:txBody>
          </p:sp>
          <p:sp>
            <p:nvSpPr>
              <p:cNvPr id="22" name="右箭头 21"/>
              <p:cNvSpPr/>
              <p:nvPr/>
            </p:nvSpPr>
            <p:spPr>
              <a:xfrm rot="10800000">
                <a:off x="1854200" y="5355107"/>
                <a:ext cx="3314700" cy="215900"/>
              </a:xfrm>
              <a:prstGeom prst="right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charset="-122"/>
                  <a:cs typeface="+mn-cs"/>
                </a:endParaRPr>
              </a:p>
            </p:txBody>
          </p:sp>
          <p:sp>
            <p:nvSpPr>
              <p:cNvPr id="23" name="文本框 22"/>
              <p:cNvSpPr txBox="1"/>
              <p:nvPr/>
            </p:nvSpPr>
            <p:spPr>
              <a:xfrm>
                <a:off x="2349500" y="4292084"/>
                <a:ext cx="257810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smtClean="0">
                    <a:ln>
                      <a:noFill/>
                    </a:ln>
                    <a:solidFill>
                      <a:srgbClr val="000000"/>
                    </a:solidFill>
                    <a:effectLst/>
                    <a:uLnTx/>
                    <a:uFillTx/>
                    <a:latin typeface="Arial" panose="020B0604020202020204"/>
                    <a:ea typeface="微软雅黑" panose="020B0503020204020204" charset="-122"/>
                    <a:cs typeface="+mn-cs"/>
                  </a:rPr>
                  <a:t>棋盘数组，骰子</a:t>
                </a:r>
                <a:endParaRPr kumimoji="0" lang="zh-CN" altLang="en-US" sz="1800" b="0" i="0" u="none" strike="noStrike" kern="1200" cap="none" spc="0" normalizeH="0" baseline="0" noProof="0" dirty="0">
                  <a:ln>
                    <a:noFill/>
                  </a:ln>
                  <a:solidFill>
                    <a:srgbClr val="000000"/>
                  </a:solidFill>
                  <a:effectLst/>
                  <a:uLnTx/>
                  <a:uFillTx/>
                  <a:latin typeface="Arial" panose="020B0604020202020204"/>
                  <a:ea typeface="微软雅黑" panose="020B0503020204020204" charset="-122"/>
                  <a:cs typeface="+mn-cs"/>
                </a:endParaRPr>
              </a:p>
            </p:txBody>
          </p:sp>
          <p:sp>
            <p:nvSpPr>
              <p:cNvPr id="24" name="文本框 23"/>
              <p:cNvSpPr txBox="1"/>
              <p:nvPr/>
            </p:nvSpPr>
            <p:spPr>
              <a:xfrm>
                <a:off x="2349500" y="5571008"/>
                <a:ext cx="257810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smtClean="0">
                    <a:ln>
                      <a:noFill/>
                    </a:ln>
                    <a:solidFill>
                      <a:srgbClr val="000000"/>
                    </a:solidFill>
                    <a:effectLst/>
                    <a:uLnTx/>
                    <a:uFillTx/>
                    <a:latin typeface="Arial" panose="020B0604020202020204"/>
                    <a:ea typeface="微软雅黑" panose="020B0503020204020204" charset="-122"/>
                    <a:cs typeface="+mn-cs"/>
                  </a:rPr>
                  <a:t>棋子</a:t>
                </a:r>
                <a:r>
                  <a:rPr kumimoji="0" lang="en-US" altLang="zh-CN" sz="1800" b="0" i="0" u="none" strike="noStrike" kern="1200" cap="none" spc="0" normalizeH="0" baseline="0" noProof="0" dirty="0" smtClean="0">
                    <a:ln>
                      <a:noFill/>
                    </a:ln>
                    <a:solidFill>
                      <a:srgbClr val="000000"/>
                    </a:solidFill>
                    <a:effectLst/>
                    <a:uLnTx/>
                    <a:uFillTx/>
                    <a:latin typeface="Arial" panose="020B0604020202020204"/>
                    <a:ea typeface="微软雅黑" panose="020B0503020204020204" charset="-122"/>
                    <a:cs typeface="+mn-cs"/>
                  </a:rPr>
                  <a:t>id</a:t>
                </a:r>
                <a:r>
                  <a:rPr kumimoji="0" lang="zh-CN" altLang="en-US" sz="1800" b="0" i="0" u="none" strike="noStrike" kern="1200" cap="none" spc="0" normalizeH="0" baseline="0" noProof="0" dirty="0" smtClean="0">
                    <a:ln>
                      <a:noFill/>
                    </a:ln>
                    <a:solidFill>
                      <a:srgbClr val="000000"/>
                    </a:solidFill>
                    <a:effectLst/>
                    <a:uLnTx/>
                    <a:uFillTx/>
                    <a:latin typeface="Arial" panose="020B0604020202020204"/>
                    <a:ea typeface="微软雅黑" panose="020B0503020204020204" charset="-122"/>
                    <a:cs typeface="+mn-cs"/>
                  </a:rPr>
                  <a:t>，移动方向</a:t>
                </a:r>
                <a:endParaRPr kumimoji="0" lang="zh-CN" altLang="en-US" sz="1800" b="0" i="0" u="none" strike="noStrike" kern="1200" cap="none" spc="0" normalizeH="0" baseline="0" noProof="0" dirty="0">
                  <a:ln>
                    <a:noFill/>
                  </a:ln>
                  <a:solidFill>
                    <a:srgbClr val="000000"/>
                  </a:solidFill>
                  <a:effectLst/>
                  <a:uLnTx/>
                  <a:uFillTx/>
                  <a:latin typeface="Arial" panose="020B0604020202020204"/>
                  <a:ea typeface="微软雅黑" panose="020B0503020204020204" charset="-122"/>
                  <a:cs typeface="+mn-cs"/>
                </a:endParaRPr>
              </a:p>
            </p:txBody>
          </p:sp>
        </p:grpSp>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1566" y="567828"/>
            <a:ext cx="4036786" cy="594718"/>
          </a:xfrm>
        </p:spPr>
        <p:txBody>
          <a:bodyPr>
            <a:normAutofit/>
          </a:bodyPr>
          <a:lstStyle/>
          <a:p>
            <a:r>
              <a:rPr lang="en-US" altLang="zh-CN" sz="3200" dirty="0" smtClean="0"/>
              <a:t> </a:t>
            </a:r>
            <a:r>
              <a:rPr lang="zh-CN" altLang="en-US" sz="3200" dirty="0" smtClean="0"/>
              <a:t>客户端代码框架</a:t>
            </a:r>
            <a:endParaRPr altLang="en-US" sz="3200" dirty="0" smtClean="0"/>
          </a:p>
        </p:txBody>
      </p:sp>
      <p:sp>
        <p:nvSpPr>
          <p:cNvPr id="4" name="文本框 3"/>
          <p:cNvSpPr txBox="1"/>
          <p:nvPr/>
        </p:nvSpPr>
        <p:spPr>
          <a:xfrm>
            <a:off x="521566" y="1601319"/>
            <a:ext cx="8158410" cy="461665"/>
          </a:xfrm>
          <a:prstGeom prst="rect">
            <a:avLst/>
          </a:prstGeom>
          <a:noFill/>
        </p:spPr>
        <p:txBody>
          <a:bodyPr wrap="square" rtlCol="0">
            <a:spAutoFit/>
          </a:bodyPr>
          <a:lstStyle/>
          <a:p>
            <a:pPr marL="342900" indent="-342900">
              <a:buFont typeface="Arial" panose="020B0604020202020204" pitchFamily="34" charset="0"/>
              <a:buChar char="•"/>
            </a:pPr>
            <a:r>
              <a:rPr lang="zh-CN" altLang="en-US" sz="2400" dirty="0" smtClean="0">
                <a:latin typeface="微软雅黑" panose="020B0503020204020204" charset="-122"/>
                <a:ea typeface="微软雅黑" panose="020B0503020204020204" charset="-122"/>
              </a:rPr>
              <a:t>文件功能</a:t>
            </a:r>
          </a:p>
        </p:txBody>
      </p:sp>
      <p:graphicFrame>
        <p:nvGraphicFramePr>
          <p:cNvPr id="3" name="表格 2"/>
          <p:cNvGraphicFramePr>
            <a:graphicFrameLocks noGrp="1"/>
          </p:cNvGraphicFramePr>
          <p:nvPr/>
        </p:nvGraphicFramePr>
        <p:xfrm>
          <a:off x="622068" y="2185231"/>
          <a:ext cx="7872568" cy="3548400"/>
        </p:xfrm>
        <a:graphic>
          <a:graphicData uri="http://schemas.openxmlformats.org/drawingml/2006/table">
            <a:tbl>
              <a:tblPr firstRow="1" bandRow="1">
                <a:tableStyleId>{21E4AEA4-8DFA-4A89-87EB-49C32662AFE0}</a:tableStyleId>
              </a:tblPr>
              <a:tblGrid>
                <a:gridCol w="2375025"/>
                <a:gridCol w="5497543"/>
              </a:tblGrid>
              <a:tr h="424299">
                <a:tc>
                  <a:txBody>
                    <a:bodyPr/>
                    <a:lstStyle/>
                    <a:p>
                      <a:pPr marL="0" marR="0" indent="0" algn="ctr" defTabSz="685800" rtl="0" eaLnBrk="1" fontAlgn="auto" latinLnBrk="0" hangingPunct="1">
                        <a:lnSpc>
                          <a:spcPct val="100000"/>
                        </a:lnSpc>
                        <a:spcBef>
                          <a:spcPts val="0"/>
                        </a:spcBef>
                        <a:spcAft>
                          <a:spcPts val="0"/>
                        </a:spcAft>
                        <a:buClrTx/>
                        <a:buSzTx/>
                        <a:buFontTx/>
                        <a:buNone/>
                        <a:defRPr/>
                      </a:pPr>
                      <a:r>
                        <a:rPr lang="zh-CN" altLang="en-US" sz="1600" dirty="0" smtClean="0">
                          <a:latin typeface="微软雅黑" panose="020B0503020204020204" charset="-122"/>
                          <a:ea typeface="微软雅黑" panose="020B0503020204020204" charset="-122"/>
                        </a:rPr>
                        <a:t>文件名</a:t>
                      </a:r>
                      <a:endParaRPr lang="zh-CN" altLang="en-US" sz="1600" b="1" i="0" dirty="0">
                        <a:latin typeface="微软雅黑" panose="020B0503020204020204" charset="-122"/>
                        <a:ea typeface="微软雅黑" panose="020B0503020204020204" charset="-122"/>
                        <a:cs typeface="微软雅黑" panose="020B0503020204020204" charset="-122"/>
                      </a:endParaRPr>
                    </a:p>
                  </a:txBody>
                  <a:tcPr anchor="ctr"/>
                </a:tc>
                <a:tc>
                  <a:txBody>
                    <a:bodyPr/>
                    <a:lstStyle/>
                    <a:p>
                      <a:pPr marL="0" marR="0" indent="0" algn="ctr" defTabSz="685800" rtl="0" eaLnBrk="1" fontAlgn="auto" latinLnBrk="0" hangingPunct="1">
                        <a:lnSpc>
                          <a:spcPct val="100000"/>
                        </a:lnSpc>
                        <a:spcBef>
                          <a:spcPts val="0"/>
                        </a:spcBef>
                        <a:spcAft>
                          <a:spcPts val="0"/>
                        </a:spcAft>
                        <a:buClrTx/>
                        <a:buSzTx/>
                        <a:buFontTx/>
                        <a:buNone/>
                        <a:defRPr/>
                      </a:pPr>
                      <a:r>
                        <a:rPr lang="zh-CN" altLang="en-US" sz="1600" dirty="0" smtClean="0">
                          <a:latin typeface="微软雅黑" panose="020B0503020204020204" charset="-122"/>
                          <a:ea typeface="微软雅黑" panose="020B0503020204020204" charset="-122"/>
                        </a:rPr>
                        <a:t>功能</a:t>
                      </a:r>
                    </a:p>
                  </a:txBody>
                  <a:tcPr anchor="ctr"/>
                </a:tc>
              </a:tr>
              <a:tr h="732880">
                <a:tc>
                  <a:txBody>
                    <a:bodyPr/>
                    <a:lstStyle/>
                    <a:p>
                      <a:pPr marL="0" marR="0" indent="0" algn="ctr" defTabSz="685800" rtl="0" eaLnBrk="1" fontAlgn="auto" latinLnBrk="0" hangingPunct="1">
                        <a:lnSpc>
                          <a:spcPct val="100000"/>
                        </a:lnSpc>
                        <a:spcBef>
                          <a:spcPts val="0"/>
                        </a:spcBef>
                        <a:spcAft>
                          <a:spcPts val="0"/>
                        </a:spcAft>
                        <a:buClrTx/>
                        <a:buSzTx/>
                        <a:buFontTx/>
                        <a:buNone/>
                        <a:defRPr/>
                      </a:pPr>
                      <a:r>
                        <a:rPr lang="en-US" altLang="zh-CN" sz="1600" dirty="0" err="1" smtClean="0">
                          <a:latin typeface="微软雅黑" panose="020B0503020204020204" charset="-122"/>
                          <a:ea typeface="微软雅黑" panose="020B0503020204020204" charset="-122"/>
                        </a:rPr>
                        <a:t>Define.h</a:t>
                      </a:r>
                      <a:endParaRPr lang="zh-CN" altLang="en-US" sz="1600" b="0" dirty="0">
                        <a:latin typeface="微软雅黑" panose="020B0503020204020204" charset="-122"/>
                        <a:ea typeface="微软雅黑" panose="020B0503020204020204" charset="-122"/>
                        <a:cs typeface="微软雅黑" panose="020B0503020204020204" charset="-122"/>
                      </a:endParaRPr>
                    </a:p>
                  </a:txBody>
                  <a:tcPr anchor="ctr"/>
                </a:tc>
                <a:tc>
                  <a:txBody>
                    <a:bodyPr/>
                    <a:lstStyle/>
                    <a:p>
                      <a:pPr algn="ctr"/>
                      <a:r>
                        <a:rPr lang="zh-CN" altLang="en-US" sz="1600" dirty="0" smtClean="0">
                          <a:latin typeface="微软雅黑" panose="020B0503020204020204" charset="-122"/>
                          <a:ea typeface="微软雅黑" panose="020B0503020204020204" charset="-122"/>
                        </a:rPr>
                        <a:t>定义参赛</a:t>
                      </a:r>
                      <a:r>
                        <a:rPr lang="en-US" altLang="zh-CN" sz="1600" dirty="0" smtClean="0">
                          <a:latin typeface="微软雅黑" panose="020B0503020204020204" charset="-122"/>
                          <a:ea typeface="微软雅黑" panose="020B0503020204020204" charset="-122"/>
                        </a:rPr>
                        <a:t>ID</a:t>
                      </a:r>
                      <a:r>
                        <a:rPr lang="zh-CN" altLang="en-US" sz="1600" dirty="0" smtClean="0">
                          <a:latin typeface="微软雅黑" panose="020B0503020204020204" charset="-122"/>
                          <a:ea typeface="微软雅黑" panose="020B0503020204020204" charset="-122"/>
                        </a:rPr>
                        <a:t>、服务器</a:t>
                      </a:r>
                      <a:r>
                        <a:rPr lang="en-US" altLang="zh-CN" sz="1600" dirty="0" smtClean="0">
                          <a:latin typeface="微软雅黑" panose="020B0503020204020204" charset="-122"/>
                          <a:ea typeface="微软雅黑" panose="020B0503020204020204" charset="-122"/>
                        </a:rPr>
                        <a:t>IP</a:t>
                      </a:r>
                      <a:r>
                        <a:rPr lang="zh-CN" altLang="en-US" sz="1600" dirty="0" smtClean="0">
                          <a:latin typeface="微软雅黑" panose="020B0503020204020204" charset="-122"/>
                          <a:ea typeface="微软雅黑" panose="020B0503020204020204" charset="-122"/>
                        </a:rPr>
                        <a:t>、服务器</a:t>
                      </a:r>
                      <a:r>
                        <a:rPr lang="en-US" altLang="zh-CN" sz="1600" dirty="0" smtClean="0">
                          <a:latin typeface="微软雅黑" panose="020B0503020204020204" charset="-122"/>
                          <a:ea typeface="微软雅黑" panose="020B0503020204020204" charset="-122"/>
                        </a:rPr>
                        <a:t>PORT</a:t>
                      </a:r>
                      <a:endParaRPr lang="zh-CN" altLang="en-US" sz="1600" b="0" dirty="0">
                        <a:latin typeface="微软雅黑" panose="020B0503020204020204" charset="-122"/>
                        <a:ea typeface="微软雅黑" panose="020B0503020204020204" charset="-122"/>
                        <a:cs typeface="微软雅黑" panose="020B0503020204020204" charset="-122"/>
                      </a:endParaRPr>
                    </a:p>
                  </a:txBody>
                  <a:tcPr anchor="ctr"/>
                </a:tc>
              </a:tr>
              <a:tr h="469300">
                <a:tc>
                  <a:txBody>
                    <a:bodyPr/>
                    <a:lstStyle/>
                    <a:p>
                      <a:pPr marL="0" marR="0" indent="0" algn="ctr" defTabSz="685800" rtl="0" eaLnBrk="1" fontAlgn="auto" latinLnBrk="0" hangingPunct="1">
                        <a:lnSpc>
                          <a:spcPct val="100000"/>
                        </a:lnSpc>
                        <a:spcBef>
                          <a:spcPts val="0"/>
                        </a:spcBef>
                        <a:spcAft>
                          <a:spcPts val="0"/>
                        </a:spcAft>
                        <a:buClrTx/>
                        <a:buSzTx/>
                        <a:buFontTx/>
                        <a:buNone/>
                        <a:defRPr/>
                      </a:pPr>
                      <a:r>
                        <a:rPr lang="en-US" altLang="zh-CN" sz="1600" dirty="0" smtClean="0">
                          <a:latin typeface="微软雅黑" panose="020B0503020204020204" charset="-122"/>
                          <a:ea typeface="微软雅黑" panose="020B0503020204020204" charset="-122"/>
                        </a:rPr>
                        <a:t>ClientSocket.cpp/h</a:t>
                      </a:r>
                      <a:endParaRPr lang="zh-CN" altLang="en-US" sz="1600" b="0" dirty="0">
                        <a:latin typeface="微软雅黑" panose="020B0503020204020204" charset="-122"/>
                        <a:ea typeface="微软雅黑" panose="020B0503020204020204" charset="-122"/>
                        <a:cs typeface="微软雅黑" panose="020B0503020204020204" charset="-122"/>
                      </a:endParaRPr>
                    </a:p>
                  </a:txBody>
                  <a:tcPr anchor="ctr"/>
                </a:tc>
                <a:tc>
                  <a:txBody>
                    <a:bodyPr/>
                    <a:lstStyle/>
                    <a:p>
                      <a:pPr algn="ctr"/>
                      <a:r>
                        <a:rPr lang="zh-CN" altLang="en-US" sz="1600" dirty="0" smtClean="0">
                          <a:latin typeface="微软雅黑" panose="020B0503020204020204" charset="-122"/>
                          <a:ea typeface="微软雅黑" panose="020B0503020204020204" charset="-122"/>
                        </a:rPr>
                        <a:t>实现与服务器通信的逻辑</a:t>
                      </a:r>
                      <a:endParaRPr lang="zh-CN" altLang="en-US" sz="1600" b="0" dirty="0">
                        <a:latin typeface="微软雅黑" panose="020B0503020204020204" charset="-122"/>
                        <a:ea typeface="微软雅黑" panose="020B0503020204020204" charset="-122"/>
                        <a:cs typeface="微软雅黑" panose="020B0503020204020204" charset="-122"/>
                      </a:endParaRPr>
                    </a:p>
                  </a:txBody>
                  <a:tcPr anchor="ctr"/>
                </a:tc>
              </a:tr>
              <a:tr h="1452621">
                <a:tc>
                  <a:txBody>
                    <a:bodyPr/>
                    <a:lstStyle/>
                    <a:p>
                      <a:pPr marL="0" marR="0" indent="0" algn="ctr" defTabSz="685800" rtl="0" eaLnBrk="1" fontAlgn="auto" latinLnBrk="0" hangingPunct="1">
                        <a:lnSpc>
                          <a:spcPct val="100000"/>
                        </a:lnSpc>
                        <a:spcBef>
                          <a:spcPts val="0"/>
                        </a:spcBef>
                        <a:spcAft>
                          <a:spcPts val="0"/>
                        </a:spcAft>
                        <a:buClrTx/>
                        <a:buSzTx/>
                        <a:buFontTx/>
                        <a:buNone/>
                        <a:defRPr/>
                      </a:pPr>
                      <a:r>
                        <a:rPr lang="en-US" altLang="zh-CN" sz="1600" dirty="0" smtClean="0">
                          <a:latin typeface="微软雅黑" panose="020B0503020204020204" charset="-122"/>
                          <a:ea typeface="微软雅黑" panose="020B0503020204020204" charset="-122"/>
                        </a:rPr>
                        <a:t>Einstein.cpp/h</a:t>
                      </a:r>
                      <a:endParaRPr lang="zh-CN" altLang="en-US" sz="1600" b="0" dirty="0">
                        <a:latin typeface="微软雅黑" panose="020B0503020204020204" charset="-122"/>
                        <a:ea typeface="微软雅黑" panose="020B0503020204020204" charset="-122"/>
                        <a:cs typeface="微软雅黑" panose="020B0503020204020204" charset="-122"/>
                      </a:endParaRPr>
                    </a:p>
                  </a:txBody>
                  <a:tcPr anchor="ctr"/>
                </a:tc>
                <a:tc>
                  <a:txBody>
                    <a:bodyPr/>
                    <a:lstStyle/>
                    <a:p>
                      <a:pPr algn="ctr"/>
                      <a:r>
                        <a:rPr lang="zh-CN" altLang="en-US" sz="1600" dirty="0" smtClean="0">
                          <a:latin typeface="微软雅黑" panose="020B0503020204020204" charset="-122"/>
                          <a:ea typeface="微软雅黑" panose="020B0503020204020204" charset="-122"/>
                        </a:rPr>
                        <a:t>实现整个游戏的主要逻辑。重要函数：</a:t>
                      </a:r>
                      <a:r>
                        <a:rPr lang="en-US" altLang="zh-CN" sz="1600" dirty="0" smtClean="0">
                          <a:latin typeface="微软雅黑" panose="020B0503020204020204" charset="-122"/>
                          <a:ea typeface="微软雅黑" panose="020B0503020204020204" charset="-122"/>
                        </a:rPr>
                        <a:t>handle</a:t>
                      </a:r>
                      <a:endParaRPr lang="zh-CN" altLang="en-US" sz="1600" dirty="0" smtClean="0">
                        <a:latin typeface="微软雅黑" panose="020B0503020204020204" charset="-122"/>
                        <a:ea typeface="微软雅黑" panose="020B0503020204020204" charset="-122"/>
                      </a:endParaRPr>
                    </a:p>
                    <a:p>
                      <a:pPr algn="ctr"/>
                      <a:r>
                        <a:rPr lang="en-US" altLang="zh-CN" sz="1600" dirty="0" smtClean="0">
                          <a:solidFill>
                            <a:srgbClr val="FF0000"/>
                          </a:solidFill>
                          <a:latin typeface="微软雅黑" panose="020B0503020204020204" charset="-122"/>
                          <a:ea typeface="微软雅黑" panose="020B0503020204020204" charset="-122"/>
                        </a:rPr>
                        <a:t>handle</a:t>
                      </a:r>
                      <a:r>
                        <a:rPr lang="zh-CN" altLang="en-US" sz="1600" dirty="0" smtClean="0">
                          <a:solidFill>
                            <a:srgbClr val="FF0000"/>
                          </a:solidFill>
                          <a:latin typeface="微软雅黑" panose="020B0503020204020204" charset="-122"/>
                          <a:ea typeface="微软雅黑" panose="020B0503020204020204" charset="-122"/>
                        </a:rPr>
                        <a:t>实现每一步走棋策略</a:t>
                      </a:r>
                      <a:endParaRPr lang="en-US" altLang="zh-CN" sz="1600" dirty="0" smtClean="0">
                        <a:solidFill>
                          <a:srgbClr val="FF0000"/>
                        </a:solidFill>
                        <a:latin typeface="微软雅黑" panose="020B0503020204020204" charset="-122"/>
                        <a:ea typeface="微软雅黑" panose="020B0503020204020204" charset="-122"/>
                      </a:endParaRPr>
                    </a:p>
                    <a:p>
                      <a:pPr algn="ctr"/>
                      <a:r>
                        <a:rPr lang="zh-CN" altLang="en-US" sz="1600" dirty="0" smtClean="0">
                          <a:latin typeface="微软雅黑" panose="020B0503020204020204" charset="-122"/>
                          <a:ea typeface="微软雅黑" panose="020B0503020204020204" charset="-122"/>
                        </a:rPr>
                        <a:t>可自己添加其他函数</a:t>
                      </a:r>
                      <a:endParaRPr lang="en-US" altLang="zh-CN" sz="1600" dirty="0" smtClean="0">
                        <a:latin typeface="微软雅黑" panose="020B0503020204020204" charset="-122"/>
                        <a:ea typeface="微软雅黑" panose="020B0503020204020204" charset="-122"/>
                      </a:endParaRPr>
                    </a:p>
                    <a:p>
                      <a:pPr algn="ctr"/>
                      <a:r>
                        <a:rPr lang="zh-CN" altLang="en-US" sz="1600" dirty="0" smtClean="0">
                          <a:latin typeface="微软雅黑" panose="020B0503020204020204" charset="-122"/>
                          <a:ea typeface="微软雅黑" panose="020B0503020204020204" charset="-122"/>
                        </a:rPr>
                        <a:t>（建议根据算法添加函数以划分功能）</a:t>
                      </a:r>
                      <a:endParaRPr lang="zh-CN" altLang="en-US" sz="1600" b="0" dirty="0">
                        <a:latin typeface="微软雅黑" panose="020B0503020204020204" charset="-122"/>
                        <a:ea typeface="微软雅黑" panose="020B0503020204020204" charset="-122"/>
                        <a:cs typeface="微软雅黑" panose="020B0503020204020204" charset="-122"/>
                      </a:endParaRPr>
                    </a:p>
                  </a:txBody>
                  <a:tcPr anchor="ctr"/>
                </a:tc>
              </a:tr>
              <a:tr h="469300">
                <a:tc>
                  <a:txBody>
                    <a:bodyPr/>
                    <a:lstStyle/>
                    <a:p>
                      <a:pPr marL="0" marR="0" indent="0" algn="ctr" defTabSz="685800" rtl="0" eaLnBrk="1" fontAlgn="auto" latinLnBrk="0" hangingPunct="1">
                        <a:lnSpc>
                          <a:spcPct val="100000"/>
                        </a:lnSpc>
                        <a:spcBef>
                          <a:spcPts val="0"/>
                        </a:spcBef>
                        <a:spcAft>
                          <a:spcPts val="0"/>
                        </a:spcAft>
                        <a:buClrTx/>
                        <a:buSzTx/>
                        <a:buFontTx/>
                        <a:buNone/>
                        <a:defRPr/>
                      </a:pPr>
                      <a:r>
                        <a:rPr lang="en-US" altLang="zh-CN" sz="1600" dirty="0" smtClean="0">
                          <a:latin typeface="微软雅黑" panose="020B0503020204020204" charset="-122"/>
                          <a:ea typeface="微软雅黑" panose="020B0503020204020204" charset="-122"/>
                        </a:rPr>
                        <a:t>main.cpp</a:t>
                      </a:r>
                      <a:endParaRPr lang="zh-CN" altLang="en-US" sz="1600" b="0" dirty="0">
                        <a:latin typeface="微软雅黑" panose="020B0503020204020204" charset="-122"/>
                        <a:ea typeface="微软雅黑" panose="020B0503020204020204" charset="-122"/>
                        <a:cs typeface="微软雅黑" panose="020B0503020204020204" charset="-122"/>
                      </a:endParaRPr>
                    </a:p>
                  </a:txBody>
                  <a:tcPr anchor="ctr"/>
                </a:tc>
                <a:tc>
                  <a:txBody>
                    <a:bodyPr/>
                    <a:lstStyle/>
                    <a:p>
                      <a:pPr algn="ctr"/>
                      <a:r>
                        <a:rPr lang="zh-CN" altLang="en-US" sz="1600" b="0" dirty="0" smtClean="0">
                          <a:latin typeface="微软雅黑" panose="020B0503020204020204" charset="-122"/>
                          <a:ea typeface="微软雅黑" panose="020B0503020204020204" charset="-122"/>
                          <a:cs typeface="+mn-cs"/>
                        </a:rPr>
                        <a:t>开始游戏</a:t>
                      </a:r>
                      <a:endParaRPr lang="zh-CN" altLang="en-US" sz="1600" b="0" dirty="0">
                        <a:latin typeface="微软雅黑" panose="020B0503020204020204" charset="-122"/>
                        <a:ea typeface="微软雅黑" panose="020B0503020204020204" charset="-122"/>
                        <a:cs typeface="微软雅黑" panose="020B0503020204020204" charset="-122"/>
                      </a:endParaRPr>
                    </a:p>
                  </a:txBody>
                  <a:tcPr anchor="ctr"/>
                </a:tc>
              </a:tr>
            </a:tbl>
          </a:graphicData>
        </a:graphic>
      </p:graphicFrame>
      <p:sp>
        <p:nvSpPr>
          <p:cNvPr id="5" name="灯片编号占位符 4"/>
          <p:cNvSpPr>
            <a:spLocks noGrp="1"/>
          </p:cNvSpPr>
          <p:nvPr>
            <p:ph type="sldNum" sz="quarter" idx="12"/>
          </p:nvPr>
        </p:nvSpPr>
        <p:spPr/>
        <p:txBody>
          <a:bodyPr/>
          <a:lstStyle/>
          <a:p>
            <a:fld id="{9860EDB8-5305-433F-BE41-D7A86D811DB3}" type="slidenum">
              <a:rPr lang="en-US" altLang="zh-CN" smtClean="0"/>
              <a:pPr/>
              <a:t>9</a:t>
            </a:fld>
            <a:endParaRPr lang="zh-CN" altLang="en-US"/>
          </a:p>
        </p:txBody>
      </p:sp>
    </p:spTree>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91176"/>
  <p:tag name="KSO_WM_UNIT_COLOR_SCHEME_SHAPE_ID" val="2"/>
  <p:tag name="KSO_WM_UNIT_COLOR_SCHEME_PARENT_PAGE" val="1_1"/>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12"/>
  <p:tag name="KSO_WM_UNIT_COLOR_SCHEME_PARENT_PAGE" val="2_1"/>
</p:tagLst>
</file>

<file path=ppt/tags/tag1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24"/>
  <p:tag name="KSO_WM_UNIT_COLOR_SCHEME_PARENT_PAGE" val="2_1"/>
</p:tagLst>
</file>

<file path=ppt/tags/tag10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47"/>
  <p:tag name="KSO_WM_UNIT_COLOR_SCHEME_PARENT_PAGE" val="2_11"/>
</p:tagLst>
</file>

<file path=ppt/tags/tag10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48"/>
  <p:tag name="KSO_WM_UNIT_COLOR_SCHEME_PARENT_PAGE" val="2_11"/>
</p:tagLst>
</file>

<file path=ppt/tags/tag10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49"/>
  <p:tag name="KSO_WM_UNIT_COLOR_SCHEME_PARENT_PAGE" val="2_11"/>
</p:tagLst>
</file>

<file path=ppt/tags/tag10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50"/>
  <p:tag name="KSO_WM_UNIT_COLOR_SCHEME_PARENT_PAGE" val="2_11"/>
</p:tagLst>
</file>

<file path=ppt/tags/tag10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51"/>
  <p:tag name="KSO_WM_UNIT_COLOR_SCHEME_PARENT_PAGE" val="2_11"/>
</p:tagLst>
</file>

<file path=ppt/tags/tag10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52"/>
  <p:tag name="KSO_WM_UNIT_COLOR_SCHEME_PARENT_PAGE" val="2_11"/>
</p:tagLst>
</file>

<file path=ppt/tags/tag10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53"/>
  <p:tag name="KSO_WM_UNIT_COLOR_SCHEME_PARENT_PAGE" val="2_11"/>
</p:tagLst>
</file>

<file path=ppt/tags/tag10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54"/>
  <p:tag name="KSO_WM_UNIT_COLOR_SCHEME_PARENT_PAGE" val="2_11"/>
</p:tagLst>
</file>

<file path=ppt/tags/tag10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55"/>
  <p:tag name="KSO_WM_UNIT_COLOR_SCHEME_PARENT_PAGE" val="2_11"/>
</p:tagLst>
</file>

<file path=ppt/tags/tag10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56"/>
  <p:tag name="KSO_WM_UNIT_COLOR_SCHEME_PARENT_PAGE" val="2_11"/>
</p:tagLst>
</file>

<file path=ppt/tags/tag1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25"/>
  <p:tag name="KSO_WM_UNIT_COLOR_SCHEME_PARENT_PAGE" val="2_1"/>
</p:tagLst>
</file>

<file path=ppt/tags/tag10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57"/>
  <p:tag name="KSO_WM_UNIT_COLOR_SCHEME_PARENT_PAGE" val="2_11"/>
</p:tagLst>
</file>

<file path=ppt/tags/tag10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58"/>
  <p:tag name="KSO_WM_UNIT_COLOR_SCHEME_PARENT_PAGE" val="2_11"/>
</p:tagLst>
</file>

<file path=ppt/tags/tag10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59"/>
  <p:tag name="KSO_WM_UNIT_COLOR_SCHEME_PARENT_PAGE" val="2_11"/>
</p:tagLst>
</file>

<file path=ppt/tags/tag10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60"/>
  <p:tag name="KSO_WM_UNIT_COLOR_SCHEME_PARENT_PAGE" val="2_11"/>
</p:tagLst>
</file>

<file path=ppt/tags/tag10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61"/>
  <p:tag name="KSO_WM_UNIT_COLOR_SCHEME_PARENT_PAGE" val="2_11"/>
</p:tagLst>
</file>

<file path=ppt/tags/tag10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62"/>
  <p:tag name="KSO_WM_UNIT_COLOR_SCHEME_PARENT_PAGE" val="2_11"/>
</p:tagLst>
</file>

<file path=ppt/tags/tag10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63"/>
  <p:tag name="KSO_WM_UNIT_COLOR_SCHEME_PARENT_PAGE" val="2_11"/>
</p:tagLst>
</file>

<file path=ppt/tags/tag10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64"/>
  <p:tag name="KSO_WM_UNIT_COLOR_SCHEME_PARENT_PAGE" val="2_11"/>
</p:tagLst>
</file>

<file path=ppt/tags/tag10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65"/>
  <p:tag name="KSO_WM_UNIT_COLOR_SCHEME_PARENT_PAGE" val="2_11"/>
</p:tagLst>
</file>

<file path=ppt/tags/tag10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66"/>
  <p:tag name="KSO_WM_UNIT_COLOR_SCHEME_PARENT_PAGE" val="2_11"/>
</p:tagLst>
</file>

<file path=ppt/tags/tag1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26"/>
  <p:tag name="KSO_WM_UNIT_COLOR_SCHEME_PARENT_PAGE" val="2_1"/>
</p:tagLst>
</file>

<file path=ppt/tags/tag10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67"/>
  <p:tag name="KSO_WM_UNIT_COLOR_SCHEME_PARENT_PAGE" val="2_11"/>
</p:tagLst>
</file>

<file path=ppt/tags/tag10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68"/>
  <p:tag name="KSO_WM_UNIT_COLOR_SCHEME_PARENT_PAGE" val="2_11"/>
</p:tagLst>
</file>

<file path=ppt/tags/tag10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69"/>
  <p:tag name="KSO_WM_UNIT_COLOR_SCHEME_PARENT_PAGE" val="2_11"/>
</p:tagLst>
</file>

<file path=ppt/tags/tag10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70"/>
  <p:tag name="KSO_WM_UNIT_COLOR_SCHEME_PARENT_PAGE" val="2_11"/>
</p:tagLst>
</file>

<file path=ppt/tags/tag10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71"/>
  <p:tag name="KSO_WM_UNIT_COLOR_SCHEME_PARENT_PAGE" val="2_11"/>
</p:tagLst>
</file>

<file path=ppt/tags/tag10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72"/>
  <p:tag name="KSO_WM_UNIT_COLOR_SCHEME_PARENT_PAGE" val="2_11"/>
</p:tagLst>
</file>

<file path=ppt/tags/tag10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73"/>
  <p:tag name="KSO_WM_UNIT_COLOR_SCHEME_PARENT_PAGE" val="2_11"/>
</p:tagLst>
</file>

<file path=ppt/tags/tag10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74"/>
  <p:tag name="KSO_WM_UNIT_COLOR_SCHEME_PARENT_PAGE" val="2_11"/>
</p:tagLst>
</file>

<file path=ppt/tags/tag10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75"/>
  <p:tag name="KSO_WM_UNIT_COLOR_SCHEME_PARENT_PAGE" val="2_11"/>
</p:tagLst>
</file>

<file path=ppt/tags/tag10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76"/>
  <p:tag name="KSO_WM_UNIT_COLOR_SCHEME_PARENT_PAGE" val="2_11"/>
</p:tagLst>
</file>

<file path=ppt/tags/tag1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27"/>
  <p:tag name="KSO_WM_UNIT_COLOR_SCHEME_PARENT_PAGE" val="2_1"/>
</p:tagLst>
</file>

<file path=ppt/tags/tag10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77"/>
  <p:tag name="KSO_WM_UNIT_COLOR_SCHEME_PARENT_PAGE" val="2_11"/>
</p:tagLst>
</file>

<file path=ppt/tags/tag10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78"/>
  <p:tag name="KSO_WM_UNIT_COLOR_SCHEME_PARENT_PAGE" val="2_11"/>
</p:tagLst>
</file>

<file path=ppt/tags/tag10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79"/>
  <p:tag name="KSO_WM_UNIT_COLOR_SCHEME_PARENT_PAGE" val="2_11"/>
</p:tagLst>
</file>

<file path=ppt/tags/tag10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80"/>
  <p:tag name="KSO_WM_UNIT_COLOR_SCHEME_PARENT_PAGE" val="2_11"/>
</p:tagLst>
</file>

<file path=ppt/tags/tag10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81"/>
  <p:tag name="KSO_WM_UNIT_COLOR_SCHEME_PARENT_PAGE" val="2_11"/>
</p:tagLst>
</file>

<file path=ppt/tags/tag10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82"/>
  <p:tag name="KSO_WM_UNIT_COLOR_SCHEME_PARENT_PAGE" val="2_11"/>
</p:tagLst>
</file>

<file path=ppt/tags/tag10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83"/>
  <p:tag name="KSO_WM_UNIT_COLOR_SCHEME_PARENT_PAGE" val="2_11"/>
</p:tagLst>
</file>

<file path=ppt/tags/tag10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84"/>
  <p:tag name="KSO_WM_UNIT_COLOR_SCHEME_PARENT_PAGE" val="2_11"/>
</p:tagLst>
</file>

<file path=ppt/tags/tag10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85"/>
  <p:tag name="KSO_WM_UNIT_COLOR_SCHEME_PARENT_PAGE" val="2_11"/>
</p:tagLst>
</file>

<file path=ppt/tags/tag10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86"/>
  <p:tag name="KSO_WM_UNIT_COLOR_SCHEME_PARENT_PAGE" val="2_11"/>
</p:tagLst>
</file>

<file path=ppt/tags/tag1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28"/>
  <p:tag name="KSO_WM_UNIT_COLOR_SCHEME_PARENT_PAGE" val="2_1"/>
</p:tagLst>
</file>

<file path=ppt/tags/tag10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87"/>
  <p:tag name="KSO_WM_UNIT_COLOR_SCHEME_PARENT_PAGE" val="2_11"/>
</p:tagLst>
</file>

<file path=ppt/tags/tag10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88"/>
  <p:tag name="KSO_WM_UNIT_COLOR_SCHEME_PARENT_PAGE" val="2_11"/>
</p:tagLst>
</file>

<file path=ppt/tags/tag10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89"/>
  <p:tag name="KSO_WM_UNIT_COLOR_SCHEME_PARENT_PAGE" val="2_11"/>
</p:tagLst>
</file>

<file path=ppt/tags/tag10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90"/>
  <p:tag name="KSO_WM_UNIT_COLOR_SCHEME_PARENT_PAGE" val="2_11"/>
</p:tagLst>
</file>

<file path=ppt/tags/tag10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91"/>
  <p:tag name="KSO_WM_UNIT_COLOR_SCHEME_PARENT_PAGE" val="2_11"/>
</p:tagLst>
</file>

<file path=ppt/tags/tag10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92"/>
  <p:tag name="KSO_WM_UNIT_COLOR_SCHEME_PARENT_PAGE" val="2_11"/>
</p:tagLst>
</file>

<file path=ppt/tags/tag10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93"/>
  <p:tag name="KSO_WM_UNIT_COLOR_SCHEME_PARENT_PAGE" val="2_11"/>
</p:tagLst>
</file>

<file path=ppt/tags/tag10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94"/>
  <p:tag name="KSO_WM_UNIT_COLOR_SCHEME_PARENT_PAGE" val="2_11"/>
</p:tagLst>
</file>

<file path=ppt/tags/tag10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95"/>
  <p:tag name="KSO_WM_UNIT_COLOR_SCHEME_PARENT_PAGE" val="2_11"/>
</p:tagLst>
</file>

<file path=ppt/tags/tag10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96"/>
  <p:tag name="KSO_WM_UNIT_COLOR_SCHEME_PARENT_PAGE" val="2_11"/>
</p:tagLst>
</file>

<file path=ppt/tags/tag1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29"/>
  <p:tag name="KSO_WM_UNIT_COLOR_SCHEME_PARENT_PAGE" val="2_1"/>
</p:tagLst>
</file>

<file path=ppt/tags/tag10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97"/>
  <p:tag name="KSO_WM_UNIT_COLOR_SCHEME_PARENT_PAGE" val="2_11"/>
</p:tagLst>
</file>

<file path=ppt/tags/tag10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98"/>
  <p:tag name="KSO_WM_UNIT_COLOR_SCHEME_PARENT_PAGE" val="2_11"/>
</p:tagLst>
</file>

<file path=ppt/tags/tag10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99"/>
  <p:tag name="KSO_WM_UNIT_COLOR_SCHEME_PARENT_PAGE" val="2_11"/>
</p:tagLst>
</file>

<file path=ppt/tags/tag10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00"/>
  <p:tag name="KSO_WM_UNIT_COLOR_SCHEME_PARENT_PAGE" val="2_11"/>
</p:tagLst>
</file>

<file path=ppt/tags/tag10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01"/>
  <p:tag name="KSO_WM_UNIT_COLOR_SCHEME_PARENT_PAGE" val="2_11"/>
</p:tagLst>
</file>

<file path=ppt/tags/tag10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02"/>
  <p:tag name="KSO_WM_UNIT_COLOR_SCHEME_PARENT_PAGE" val="2_11"/>
</p:tagLst>
</file>

<file path=ppt/tags/tag10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03"/>
  <p:tag name="KSO_WM_UNIT_COLOR_SCHEME_PARENT_PAGE" val="2_11"/>
</p:tagLst>
</file>

<file path=ppt/tags/tag10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04"/>
  <p:tag name="KSO_WM_UNIT_COLOR_SCHEME_PARENT_PAGE" val="2_11"/>
</p:tagLst>
</file>

<file path=ppt/tags/tag10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05"/>
  <p:tag name="KSO_WM_UNIT_COLOR_SCHEME_PARENT_PAGE" val="2_11"/>
</p:tagLst>
</file>

<file path=ppt/tags/tag10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06"/>
  <p:tag name="KSO_WM_UNIT_COLOR_SCHEME_PARENT_PAGE" val="2_11"/>
</p:tagLst>
</file>

<file path=ppt/tags/tag1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30"/>
  <p:tag name="KSO_WM_UNIT_COLOR_SCHEME_PARENT_PAGE" val="2_1"/>
</p:tagLst>
</file>

<file path=ppt/tags/tag10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07"/>
  <p:tag name="KSO_WM_UNIT_COLOR_SCHEME_PARENT_PAGE" val="2_11"/>
</p:tagLst>
</file>

<file path=ppt/tags/tag10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08"/>
  <p:tag name="KSO_WM_UNIT_COLOR_SCHEME_PARENT_PAGE" val="2_11"/>
</p:tagLst>
</file>

<file path=ppt/tags/tag10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09"/>
  <p:tag name="KSO_WM_UNIT_COLOR_SCHEME_PARENT_PAGE" val="2_11"/>
</p:tagLst>
</file>

<file path=ppt/tags/tag10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10"/>
  <p:tag name="KSO_WM_UNIT_COLOR_SCHEME_PARENT_PAGE" val="2_11"/>
</p:tagLst>
</file>

<file path=ppt/tags/tag10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11"/>
  <p:tag name="KSO_WM_UNIT_COLOR_SCHEME_PARENT_PAGE" val="2_11"/>
</p:tagLst>
</file>

<file path=ppt/tags/tag10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12"/>
  <p:tag name="KSO_WM_UNIT_COLOR_SCHEME_PARENT_PAGE" val="2_11"/>
</p:tagLst>
</file>

<file path=ppt/tags/tag10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13"/>
  <p:tag name="KSO_WM_UNIT_COLOR_SCHEME_PARENT_PAGE" val="2_11"/>
</p:tagLst>
</file>

<file path=ppt/tags/tag10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14"/>
  <p:tag name="KSO_WM_UNIT_COLOR_SCHEME_PARENT_PAGE" val="2_11"/>
</p:tagLst>
</file>

<file path=ppt/tags/tag10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15"/>
  <p:tag name="KSO_WM_UNIT_COLOR_SCHEME_PARENT_PAGE" val="2_11"/>
</p:tagLst>
</file>

<file path=ppt/tags/tag10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16"/>
  <p:tag name="KSO_WM_UNIT_COLOR_SCHEME_PARENT_PAGE" val="2_11"/>
</p:tagLst>
</file>

<file path=ppt/tags/tag1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31"/>
  <p:tag name="KSO_WM_UNIT_COLOR_SCHEME_PARENT_PAGE" val="2_1"/>
</p:tagLst>
</file>

<file path=ppt/tags/tag10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17"/>
  <p:tag name="KSO_WM_UNIT_COLOR_SCHEME_PARENT_PAGE" val="2_11"/>
</p:tagLst>
</file>

<file path=ppt/tags/tag10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18"/>
  <p:tag name="KSO_WM_UNIT_COLOR_SCHEME_PARENT_PAGE" val="2_11"/>
</p:tagLst>
</file>

<file path=ppt/tags/tag10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19"/>
  <p:tag name="KSO_WM_UNIT_COLOR_SCHEME_PARENT_PAGE" val="2_11"/>
</p:tagLst>
</file>

<file path=ppt/tags/tag10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20"/>
  <p:tag name="KSO_WM_UNIT_COLOR_SCHEME_PARENT_PAGE" val="2_11"/>
</p:tagLst>
</file>

<file path=ppt/tags/tag10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21"/>
  <p:tag name="KSO_WM_UNIT_COLOR_SCHEME_PARENT_PAGE" val="2_11"/>
</p:tagLst>
</file>

<file path=ppt/tags/tag10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22"/>
  <p:tag name="KSO_WM_UNIT_COLOR_SCHEME_PARENT_PAGE" val="2_11"/>
</p:tagLst>
</file>

<file path=ppt/tags/tag10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23"/>
  <p:tag name="KSO_WM_UNIT_COLOR_SCHEME_PARENT_PAGE" val="2_11"/>
</p:tagLst>
</file>

<file path=ppt/tags/tag10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24"/>
  <p:tag name="KSO_WM_UNIT_COLOR_SCHEME_PARENT_PAGE" val="2_11"/>
</p:tagLst>
</file>

<file path=ppt/tags/tag10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25"/>
  <p:tag name="KSO_WM_UNIT_COLOR_SCHEME_PARENT_PAGE" val="2_11"/>
</p:tagLst>
</file>

<file path=ppt/tags/tag10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26"/>
  <p:tag name="KSO_WM_UNIT_COLOR_SCHEME_PARENT_PAGE" val="2_11"/>
</p:tagLst>
</file>

<file path=ppt/tags/tag1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32"/>
  <p:tag name="KSO_WM_UNIT_COLOR_SCHEME_PARENT_PAGE" val="2_1"/>
</p:tagLst>
</file>

<file path=ppt/tags/tag10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27"/>
  <p:tag name="KSO_WM_UNIT_COLOR_SCHEME_PARENT_PAGE" val="2_11"/>
</p:tagLst>
</file>

<file path=ppt/tags/tag10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28"/>
  <p:tag name="KSO_WM_UNIT_COLOR_SCHEME_PARENT_PAGE" val="2_11"/>
</p:tagLst>
</file>

<file path=ppt/tags/tag10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29"/>
  <p:tag name="KSO_WM_UNIT_COLOR_SCHEME_PARENT_PAGE" val="2_11"/>
</p:tagLst>
</file>

<file path=ppt/tags/tag10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30"/>
  <p:tag name="KSO_WM_UNIT_COLOR_SCHEME_PARENT_PAGE" val="2_11"/>
</p:tagLst>
</file>

<file path=ppt/tags/tag10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31"/>
  <p:tag name="KSO_WM_UNIT_COLOR_SCHEME_PARENT_PAGE" val="2_11"/>
</p:tagLst>
</file>

<file path=ppt/tags/tag10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32"/>
  <p:tag name="KSO_WM_UNIT_COLOR_SCHEME_PARENT_PAGE" val="2_11"/>
</p:tagLst>
</file>

<file path=ppt/tags/tag10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33"/>
  <p:tag name="KSO_WM_UNIT_COLOR_SCHEME_PARENT_PAGE" val="2_11"/>
</p:tagLst>
</file>

<file path=ppt/tags/tag10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34"/>
  <p:tag name="KSO_WM_UNIT_COLOR_SCHEME_PARENT_PAGE" val="2_11"/>
</p:tagLst>
</file>

<file path=ppt/tags/tag10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35"/>
  <p:tag name="KSO_WM_UNIT_COLOR_SCHEME_PARENT_PAGE" val="2_11"/>
</p:tagLst>
</file>

<file path=ppt/tags/tag10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36"/>
  <p:tag name="KSO_WM_UNIT_COLOR_SCHEME_PARENT_PAGE" val="2_11"/>
</p:tagLst>
</file>

<file path=ppt/tags/tag1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33"/>
  <p:tag name="KSO_WM_UNIT_COLOR_SCHEME_PARENT_PAGE" val="2_1"/>
</p:tagLst>
</file>

<file path=ppt/tags/tag10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37"/>
  <p:tag name="KSO_WM_UNIT_COLOR_SCHEME_PARENT_PAGE" val="2_11"/>
</p:tagLst>
</file>

<file path=ppt/tags/tag10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38"/>
  <p:tag name="KSO_WM_UNIT_COLOR_SCHEME_PARENT_PAGE" val="2_11"/>
</p:tagLst>
</file>

<file path=ppt/tags/tag10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39"/>
  <p:tag name="KSO_WM_UNIT_COLOR_SCHEME_PARENT_PAGE" val="2_11"/>
</p:tagLst>
</file>

<file path=ppt/tags/tag10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40"/>
  <p:tag name="KSO_WM_UNIT_COLOR_SCHEME_PARENT_PAGE" val="2_11"/>
</p:tagLst>
</file>

<file path=ppt/tags/tag10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41"/>
  <p:tag name="KSO_WM_UNIT_COLOR_SCHEME_PARENT_PAGE" val="2_11"/>
</p:tagLst>
</file>

<file path=ppt/tags/tag10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42"/>
  <p:tag name="KSO_WM_UNIT_COLOR_SCHEME_PARENT_PAGE" val="2_11"/>
</p:tagLst>
</file>

<file path=ppt/tags/tag10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43"/>
  <p:tag name="KSO_WM_UNIT_COLOR_SCHEME_PARENT_PAGE" val="2_11"/>
</p:tagLst>
</file>

<file path=ppt/tags/tag10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44"/>
  <p:tag name="KSO_WM_UNIT_COLOR_SCHEME_PARENT_PAGE" val="2_11"/>
</p:tagLst>
</file>

<file path=ppt/tags/tag10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45"/>
  <p:tag name="KSO_WM_UNIT_COLOR_SCHEME_PARENT_PAGE" val="2_11"/>
</p:tagLst>
</file>

<file path=ppt/tags/tag10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46"/>
  <p:tag name="KSO_WM_UNIT_COLOR_SCHEME_PARENT_PAGE" val="2_11"/>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13"/>
  <p:tag name="KSO_WM_UNIT_COLOR_SCHEME_PARENT_PAGE" val="2_1"/>
</p:tagLst>
</file>

<file path=ppt/tags/tag1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34"/>
  <p:tag name="KSO_WM_UNIT_COLOR_SCHEME_PARENT_PAGE" val="2_1"/>
</p:tagLst>
</file>

<file path=ppt/tags/tag11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547"/>
  <p:tag name="KSO_WM_UNIT_COLOR_SCHEME_PARENT_PAGE" val="2_11"/>
</p:tagLst>
</file>

<file path=ppt/tags/tag110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91176"/>
</p:tagLst>
</file>

<file path=ppt/tags/tag110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91176"/>
</p:tagLst>
</file>

<file path=ppt/tags/tag1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35"/>
  <p:tag name="KSO_WM_UNIT_COLOR_SCHEME_PARENT_PAGE" val="2_1"/>
</p:tagLst>
</file>

<file path=ppt/tags/tag1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36"/>
  <p:tag name="KSO_WM_UNIT_COLOR_SCHEME_PARENT_PAGE" val="2_1"/>
</p:tagLst>
</file>

<file path=ppt/tags/tag1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37"/>
  <p:tag name="KSO_WM_UNIT_COLOR_SCHEME_PARENT_PAGE" val="2_1"/>
</p:tagLst>
</file>

<file path=ppt/tags/tag1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38"/>
  <p:tag name="KSO_WM_UNIT_COLOR_SCHEME_PARENT_PAGE" val="2_1"/>
</p:tagLst>
</file>

<file path=ppt/tags/tag1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39"/>
  <p:tag name="KSO_WM_UNIT_COLOR_SCHEME_PARENT_PAGE" val="2_1"/>
</p:tagLst>
</file>

<file path=ppt/tags/tag1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40"/>
  <p:tag name="KSO_WM_UNIT_COLOR_SCHEME_PARENT_PAGE" val="2_1"/>
</p:tagLst>
</file>

<file path=ppt/tags/tag1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41"/>
  <p:tag name="KSO_WM_UNIT_COLOR_SCHEME_PARENT_PAGE" val="2_1"/>
</p:tagLst>
</file>

<file path=ppt/tags/tag1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42"/>
  <p:tag name="KSO_WM_UNIT_COLOR_SCHEME_PARENT_PAGE" val="2_1"/>
</p:tagLst>
</file>

<file path=ppt/tags/tag1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43"/>
  <p:tag name="KSO_WM_UNIT_COLOR_SCHEME_PARENT_PAGE" val="2_1"/>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14"/>
  <p:tag name="KSO_WM_UNIT_COLOR_SCHEME_PARENT_PAGE" val="2_1"/>
</p:tagLst>
</file>

<file path=ppt/tags/tag1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44"/>
  <p:tag name="KSO_WM_UNIT_COLOR_SCHEME_PARENT_PAGE" val="2_1"/>
</p:tagLst>
</file>

<file path=ppt/tags/tag1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45"/>
  <p:tag name="KSO_WM_UNIT_COLOR_SCHEME_PARENT_PAGE" val="2_1"/>
</p:tagLst>
</file>

<file path=ppt/tags/tag1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46"/>
  <p:tag name="KSO_WM_UNIT_COLOR_SCHEME_PARENT_PAGE" val="2_1"/>
</p:tagLst>
</file>

<file path=ppt/tags/tag1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47"/>
  <p:tag name="KSO_WM_UNIT_COLOR_SCHEME_PARENT_PAGE" val="2_1"/>
</p:tagLst>
</file>

<file path=ppt/tags/tag1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48"/>
  <p:tag name="KSO_WM_UNIT_COLOR_SCHEME_PARENT_PAGE" val="2_1"/>
</p:tagLst>
</file>

<file path=ppt/tags/tag1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49"/>
  <p:tag name="KSO_WM_UNIT_COLOR_SCHEME_PARENT_PAGE" val="2_1"/>
</p:tagLst>
</file>

<file path=ppt/tags/tag1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50"/>
  <p:tag name="KSO_WM_UNIT_COLOR_SCHEME_PARENT_PAGE" val="2_1"/>
</p:tagLst>
</file>

<file path=ppt/tags/tag1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51"/>
  <p:tag name="KSO_WM_UNIT_COLOR_SCHEME_PARENT_PAGE" val="2_1"/>
</p:tagLst>
</file>

<file path=ppt/tags/tag1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52"/>
  <p:tag name="KSO_WM_UNIT_COLOR_SCHEME_PARENT_PAGE" val="2_1"/>
</p:tagLst>
</file>

<file path=ppt/tags/tag1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53"/>
  <p:tag name="KSO_WM_UNIT_COLOR_SCHEME_PARENT_PAGE" val="2_1"/>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15"/>
  <p:tag name="KSO_WM_UNIT_COLOR_SCHEME_PARENT_PAGE" val="2_1"/>
</p:tagLst>
</file>

<file path=ppt/tags/tag1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54"/>
  <p:tag name="KSO_WM_UNIT_COLOR_SCHEME_PARENT_PAGE" val="2_1"/>
</p:tagLst>
</file>

<file path=ppt/tags/tag1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55"/>
  <p:tag name="KSO_WM_UNIT_COLOR_SCHEME_PARENT_PAGE" val="2_1"/>
</p:tagLst>
</file>

<file path=ppt/tags/tag1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56"/>
  <p:tag name="KSO_WM_UNIT_COLOR_SCHEME_PARENT_PAGE" val="2_1"/>
</p:tagLst>
</file>

<file path=ppt/tags/tag1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57"/>
  <p:tag name="KSO_WM_UNIT_COLOR_SCHEME_PARENT_PAGE" val="2_1"/>
</p:tagLst>
</file>

<file path=ppt/tags/tag1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58"/>
  <p:tag name="KSO_WM_UNIT_COLOR_SCHEME_PARENT_PAGE" val="2_1"/>
</p:tagLst>
</file>

<file path=ppt/tags/tag1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59"/>
  <p:tag name="KSO_WM_UNIT_COLOR_SCHEME_PARENT_PAGE" val="2_1"/>
</p:tagLst>
</file>

<file path=ppt/tags/tag1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60"/>
  <p:tag name="KSO_WM_UNIT_COLOR_SCHEME_PARENT_PAGE" val="2_1"/>
</p:tagLst>
</file>

<file path=ppt/tags/tag1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61"/>
  <p:tag name="KSO_WM_UNIT_COLOR_SCHEME_PARENT_PAGE" val="2_1"/>
</p:tagLst>
</file>

<file path=ppt/tags/tag1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62"/>
  <p:tag name="KSO_WM_UNIT_COLOR_SCHEME_PARENT_PAGE" val="2_1"/>
</p:tagLst>
</file>

<file path=ppt/tags/tag1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63"/>
  <p:tag name="KSO_WM_UNIT_COLOR_SCHEME_PARENT_PAGE" val="2_1"/>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16"/>
  <p:tag name="KSO_WM_UNIT_COLOR_SCHEME_PARENT_PAGE" val="2_1"/>
</p:tagLst>
</file>

<file path=ppt/tags/tag1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64"/>
  <p:tag name="KSO_WM_UNIT_COLOR_SCHEME_PARENT_PAGE" val="2_1"/>
</p:tagLst>
</file>

<file path=ppt/tags/tag1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65"/>
  <p:tag name="KSO_WM_UNIT_COLOR_SCHEME_PARENT_PAGE" val="2_1"/>
</p:tagLst>
</file>

<file path=ppt/tags/tag1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66"/>
  <p:tag name="KSO_WM_UNIT_COLOR_SCHEME_PARENT_PAGE" val="2_1"/>
</p:tagLst>
</file>

<file path=ppt/tags/tag1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67"/>
  <p:tag name="KSO_WM_UNIT_COLOR_SCHEME_PARENT_PAGE" val="2_1"/>
</p:tagLst>
</file>

<file path=ppt/tags/tag1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68"/>
  <p:tag name="KSO_WM_UNIT_COLOR_SCHEME_PARENT_PAGE" val="2_1"/>
</p:tagLst>
</file>

<file path=ppt/tags/tag1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69"/>
  <p:tag name="KSO_WM_UNIT_COLOR_SCHEME_PARENT_PAGE" val="2_1"/>
</p:tagLst>
</file>

<file path=ppt/tags/tag1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70"/>
  <p:tag name="KSO_WM_UNIT_COLOR_SCHEME_PARENT_PAGE" val="2_1"/>
</p:tagLst>
</file>

<file path=ppt/tags/tag1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71"/>
  <p:tag name="KSO_WM_UNIT_COLOR_SCHEME_PARENT_PAGE" val="2_1"/>
</p:tagLst>
</file>

<file path=ppt/tags/tag1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72"/>
  <p:tag name="KSO_WM_UNIT_COLOR_SCHEME_PARENT_PAGE" val="2_1"/>
</p:tagLst>
</file>

<file path=ppt/tags/tag1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73"/>
  <p:tag name="KSO_WM_UNIT_COLOR_SCHEME_PARENT_PAGE" val="2_1"/>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17"/>
  <p:tag name="KSO_WM_UNIT_COLOR_SCHEME_PARENT_PAGE" val="2_1"/>
</p:tagLst>
</file>

<file path=ppt/tags/tag1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74"/>
  <p:tag name="KSO_WM_UNIT_COLOR_SCHEME_PARENT_PAGE" val="2_1"/>
</p:tagLst>
</file>

<file path=ppt/tags/tag1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75"/>
  <p:tag name="KSO_WM_UNIT_COLOR_SCHEME_PARENT_PAGE" val="2_1"/>
</p:tagLst>
</file>

<file path=ppt/tags/tag1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76"/>
  <p:tag name="KSO_WM_UNIT_COLOR_SCHEME_PARENT_PAGE" val="2_1"/>
</p:tagLst>
</file>

<file path=ppt/tags/tag1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77"/>
  <p:tag name="KSO_WM_UNIT_COLOR_SCHEME_PARENT_PAGE" val="2_1"/>
</p:tagLst>
</file>

<file path=ppt/tags/tag1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78"/>
  <p:tag name="KSO_WM_UNIT_COLOR_SCHEME_PARENT_PAGE" val="2_1"/>
</p:tagLst>
</file>

<file path=ppt/tags/tag1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79"/>
  <p:tag name="KSO_WM_UNIT_COLOR_SCHEME_PARENT_PAGE" val="2_1"/>
</p:tagLst>
</file>

<file path=ppt/tags/tag1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80"/>
  <p:tag name="KSO_WM_UNIT_COLOR_SCHEME_PARENT_PAGE" val="2_1"/>
</p:tagLst>
</file>

<file path=ppt/tags/tag1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81"/>
  <p:tag name="KSO_WM_UNIT_COLOR_SCHEME_PARENT_PAGE" val="2_1"/>
</p:tagLst>
</file>

<file path=ppt/tags/tag1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82"/>
  <p:tag name="KSO_WM_UNIT_COLOR_SCHEME_PARENT_PAGE" val="2_1"/>
</p:tagLst>
</file>

<file path=ppt/tags/tag1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83"/>
  <p:tag name="KSO_WM_UNIT_COLOR_SCHEME_PARENT_PAGE" val="2_1"/>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18"/>
  <p:tag name="KSO_WM_UNIT_COLOR_SCHEME_PARENT_PAGE" val="2_1"/>
</p:tagLst>
</file>

<file path=ppt/tags/tag1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84"/>
  <p:tag name="KSO_WM_UNIT_COLOR_SCHEME_PARENT_PAGE" val="2_1"/>
</p:tagLst>
</file>

<file path=ppt/tags/tag1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85"/>
  <p:tag name="KSO_WM_UNIT_COLOR_SCHEME_PARENT_PAGE" val="2_1"/>
</p:tagLst>
</file>

<file path=ppt/tags/tag1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86"/>
  <p:tag name="KSO_WM_UNIT_COLOR_SCHEME_PARENT_PAGE" val="2_1"/>
</p:tagLst>
</file>

<file path=ppt/tags/tag1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87"/>
  <p:tag name="KSO_WM_UNIT_COLOR_SCHEME_PARENT_PAGE" val="2_1"/>
</p:tagLst>
</file>

<file path=ppt/tags/tag1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88"/>
  <p:tag name="KSO_WM_UNIT_COLOR_SCHEME_PARENT_PAGE" val="2_1"/>
</p:tagLst>
</file>

<file path=ppt/tags/tag1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89"/>
  <p:tag name="KSO_WM_UNIT_COLOR_SCHEME_PARENT_PAGE" val="2_1"/>
</p:tagLst>
</file>

<file path=ppt/tags/tag1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90"/>
  <p:tag name="KSO_WM_UNIT_COLOR_SCHEME_PARENT_PAGE" val="2_1"/>
</p:tagLst>
</file>

<file path=ppt/tags/tag1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91"/>
  <p:tag name="KSO_WM_UNIT_COLOR_SCHEME_PARENT_PAGE" val="2_1"/>
</p:tagLst>
</file>

<file path=ppt/tags/tag1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92"/>
  <p:tag name="KSO_WM_UNIT_COLOR_SCHEME_PARENT_PAGE" val="2_1"/>
</p:tagLst>
</file>

<file path=ppt/tags/tag1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93"/>
  <p:tag name="KSO_WM_UNIT_COLOR_SCHEME_PARENT_PAGE" val="2_1"/>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19"/>
  <p:tag name="KSO_WM_UNIT_COLOR_SCHEME_PARENT_PAGE" val="2_1"/>
</p:tagLst>
</file>

<file path=ppt/tags/tag1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94"/>
  <p:tag name="KSO_WM_UNIT_COLOR_SCHEME_PARENT_PAGE" val="2_1"/>
</p:tagLst>
</file>

<file path=ppt/tags/tag1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95"/>
  <p:tag name="KSO_WM_UNIT_COLOR_SCHEME_PARENT_PAGE" val="2_1"/>
</p:tagLst>
</file>

<file path=ppt/tags/tag1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96"/>
  <p:tag name="KSO_WM_UNIT_COLOR_SCHEME_PARENT_PAGE" val="2_1"/>
</p:tagLst>
</file>

<file path=ppt/tags/tag1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97"/>
  <p:tag name="KSO_WM_UNIT_COLOR_SCHEME_PARENT_PAGE" val="2_1"/>
</p:tagLst>
</file>

<file path=ppt/tags/tag1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98"/>
  <p:tag name="KSO_WM_UNIT_COLOR_SCHEME_PARENT_PAGE" val="2_1"/>
</p:tagLst>
</file>

<file path=ppt/tags/tag1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99"/>
  <p:tag name="KSO_WM_UNIT_COLOR_SCHEME_PARENT_PAGE" val="2_1"/>
</p:tagLst>
</file>

<file path=ppt/tags/tag1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300"/>
  <p:tag name="KSO_WM_UNIT_COLOR_SCHEME_PARENT_PAGE" val="2_1"/>
</p:tagLst>
</file>

<file path=ppt/tags/tag1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301"/>
  <p:tag name="KSO_WM_UNIT_COLOR_SCHEME_PARENT_PAGE" val="2_1"/>
</p:tagLst>
</file>

<file path=ppt/tags/tag1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302"/>
  <p:tag name="KSO_WM_UNIT_COLOR_SCHEME_PARENT_PAGE" val="2_1"/>
</p:tagLst>
</file>

<file path=ppt/tags/tag1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303"/>
  <p:tag name="KSO_WM_UNIT_COLOR_SCHEME_PARENT_PAGE" val="2_1"/>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20"/>
  <p:tag name="KSO_WM_UNIT_COLOR_SCHEME_PARENT_PAGE" val="2_1"/>
</p:tagLst>
</file>

<file path=ppt/tags/tag1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304"/>
  <p:tag name="KSO_WM_UNIT_COLOR_SCHEME_PARENT_PAGE" val="2_1"/>
</p:tagLst>
</file>

<file path=ppt/tags/tag1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305"/>
  <p:tag name="KSO_WM_UNIT_COLOR_SCHEME_PARENT_PAGE" val="2_1"/>
</p:tagLst>
</file>

<file path=ppt/tags/tag1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306"/>
  <p:tag name="KSO_WM_UNIT_COLOR_SCHEME_PARENT_PAGE" val="2_1"/>
</p:tagLst>
</file>

<file path=ppt/tags/tag1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307"/>
  <p:tag name="KSO_WM_UNIT_COLOR_SCHEME_PARENT_PAGE" val="2_1"/>
</p:tagLst>
</file>

<file path=ppt/tags/tag1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308"/>
  <p:tag name="KSO_WM_UNIT_COLOR_SCHEME_PARENT_PAGE" val="2_1"/>
</p:tagLst>
</file>

<file path=ppt/tags/tag1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54"/>
  <p:tag name="KSO_WM_UNIT_COLOR_SCHEME_PARENT_PAGE" val="2_1"/>
</p:tagLst>
</file>

<file path=ppt/tags/tag1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55"/>
  <p:tag name="KSO_WM_UNIT_COLOR_SCHEME_PARENT_PAGE" val="2_1"/>
</p:tagLst>
</file>

<file path=ppt/tags/tag1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56"/>
  <p:tag name="KSO_WM_UNIT_COLOR_SCHEME_PARENT_PAGE" val="2_1"/>
</p:tagLst>
</file>

<file path=ppt/tags/tag1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57"/>
  <p:tag name="KSO_WM_UNIT_COLOR_SCHEME_PARENT_PAGE" val="2_1"/>
</p:tagLst>
</file>

<file path=ppt/tags/tag1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58"/>
  <p:tag name="KSO_WM_UNIT_COLOR_SCHEME_PARENT_PAGE" val="2_1"/>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21"/>
  <p:tag name="KSO_WM_UNIT_COLOR_SCHEME_PARENT_PAGE" val="2_1"/>
</p:tagLst>
</file>

<file path=ppt/tags/tag1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59"/>
  <p:tag name="KSO_WM_UNIT_COLOR_SCHEME_PARENT_PAGE" val="2_1"/>
</p:tagLst>
</file>

<file path=ppt/tags/tag1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60"/>
  <p:tag name="KSO_WM_UNIT_COLOR_SCHEME_PARENT_PAGE" val="2_1"/>
</p:tagLst>
</file>

<file path=ppt/tags/tag1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61"/>
  <p:tag name="KSO_WM_UNIT_COLOR_SCHEME_PARENT_PAGE" val="2_1"/>
</p:tagLst>
</file>

<file path=ppt/tags/tag1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62"/>
  <p:tag name="KSO_WM_UNIT_COLOR_SCHEME_PARENT_PAGE" val="2_1"/>
</p:tagLst>
</file>

<file path=ppt/tags/tag1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63"/>
  <p:tag name="KSO_WM_UNIT_COLOR_SCHEME_PARENT_PAGE" val="2_1"/>
</p:tagLst>
</file>

<file path=ppt/tags/tag1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64"/>
  <p:tag name="KSO_WM_UNIT_COLOR_SCHEME_PARENT_PAGE" val="2_1"/>
</p:tagLst>
</file>

<file path=ppt/tags/tag1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65"/>
  <p:tag name="KSO_WM_UNIT_COLOR_SCHEME_PARENT_PAGE" val="2_1"/>
</p:tagLst>
</file>

<file path=ppt/tags/tag1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66"/>
  <p:tag name="KSO_WM_UNIT_COLOR_SCHEME_PARENT_PAGE" val="2_1"/>
</p:tagLst>
</file>

<file path=ppt/tags/tag1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67"/>
  <p:tag name="KSO_WM_UNIT_COLOR_SCHEME_PARENT_PAGE" val="2_1"/>
</p:tagLst>
</file>

<file path=ppt/tags/tag1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68"/>
  <p:tag name="KSO_WM_UNIT_COLOR_SCHEME_PARENT_PAGE" val="2_1"/>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91176"/>
  <p:tag name="KSO_WM_UNIT_COLOR_SCHEME_SHAPE_ID" val="3"/>
  <p:tag name="KSO_WM_UNIT_COLOR_SCHEME_PARENT_PAGE" val="1_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22"/>
  <p:tag name="KSO_WM_UNIT_COLOR_SCHEME_PARENT_PAGE" val="2_1"/>
</p:tagLst>
</file>

<file path=ppt/tags/tag2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69"/>
  <p:tag name="KSO_WM_UNIT_COLOR_SCHEME_PARENT_PAGE" val="2_1"/>
</p:tagLst>
</file>

<file path=ppt/tags/tag2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70"/>
  <p:tag name="KSO_WM_UNIT_COLOR_SCHEME_PARENT_PAGE" val="2_1"/>
</p:tagLst>
</file>

<file path=ppt/tags/tag2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71"/>
  <p:tag name="KSO_WM_UNIT_COLOR_SCHEME_PARENT_PAGE" val="2_1"/>
</p:tagLst>
</file>

<file path=ppt/tags/tag2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72"/>
  <p:tag name="KSO_WM_UNIT_COLOR_SCHEME_PARENT_PAGE" val="2_1"/>
</p:tagLst>
</file>

<file path=ppt/tags/tag2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73"/>
  <p:tag name="KSO_WM_UNIT_COLOR_SCHEME_PARENT_PAGE" val="2_1"/>
</p:tagLst>
</file>

<file path=ppt/tags/tag2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74"/>
  <p:tag name="KSO_WM_UNIT_COLOR_SCHEME_PARENT_PAGE" val="2_1"/>
</p:tagLst>
</file>

<file path=ppt/tags/tag2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75"/>
  <p:tag name="KSO_WM_UNIT_COLOR_SCHEME_PARENT_PAGE" val="2_1"/>
</p:tagLst>
</file>

<file path=ppt/tags/tag2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76"/>
  <p:tag name="KSO_WM_UNIT_COLOR_SCHEME_PARENT_PAGE" val="2_1"/>
</p:tagLst>
</file>

<file path=ppt/tags/tag2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77"/>
  <p:tag name="KSO_WM_UNIT_COLOR_SCHEME_PARENT_PAGE" val="2_1"/>
</p:tagLst>
</file>

<file path=ppt/tags/tag2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78"/>
  <p:tag name="KSO_WM_UNIT_COLOR_SCHEME_PARENT_PAGE" val="2_1"/>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23"/>
  <p:tag name="KSO_WM_UNIT_COLOR_SCHEME_PARENT_PAGE" val="2_1"/>
</p:tagLst>
</file>

<file path=ppt/tags/tag2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79"/>
  <p:tag name="KSO_WM_UNIT_COLOR_SCHEME_PARENT_PAGE" val="2_1"/>
</p:tagLst>
</file>

<file path=ppt/tags/tag2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80"/>
  <p:tag name="KSO_WM_UNIT_COLOR_SCHEME_PARENT_PAGE" val="2_1"/>
</p:tagLst>
</file>

<file path=ppt/tags/tag2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81"/>
  <p:tag name="KSO_WM_UNIT_COLOR_SCHEME_PARENT_PAGE" val="2_1"/>
</p:tagLst>
</file>

<file path=ppt/tags/tag2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82"/>
  <p:tag name="KSO_WM_UNIT_COLOR_SCHEME_PARENT_PAGE" val="2_1"/>
</p:tagLst>
</file>

<file path=ppt/tags/tag2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83"/>
  <p:tag name="KSO_WM_UNIT_COLOR_SCHEME_PARENT_PAGE" val="2_1"/>
</p:tagLst>
</file>

<file path=ppt/tags/tag2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84"/>
  <p:tag name="KSO_WM_UNIT_COLOR_SCHEME_PARENT_PAGE" val="2_1"/>
</p:tagLst>
</file>

<file path=ppt/tags/tag2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85"/>
  <p:tag name="KSO_WM_UNIT_COLOR_SCHEME_PARENT_PAGE" val="2_1"/>
</p:tagLst>
</file>

<file path=ppt/tags/tag2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86"/>
  <p:tag name="KSO_WM_UNIT_COLOR_SCHEME_PARENT_PAGE" val="2_1"/>
</p:tagLst>
</file>

<file path=ppt/tags/tag2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87"/>
  <p:tag name="KSO_WM_UNIT_COLOR_SCHEME_PARENT_PAGE" val="2_1"/>
</p:tagLst>
</file>

<file path=ppt/tags/tag2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88"/>
  <p:tag name="KSO_WM_UNIT_COLOR_SCHEME_PARENT_PAGE" val="2_1"/>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24"/>
  <p:tag name="KSO_WM_UNIT_COLOR_SCHEME_PARENT_PAGE" val="2_1"/>
</p:tagLst>
</file>

<file path=ppt/tags/tag2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89"/>
  <p:tag name="KSO_WM_UNIT_COLOR_SCHEME_PARENT_PAGE" val="2_1"/>
</p:tagLst>
</file>

<file path=ppt/tags/tag2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90"/>
  <p:tag name="KSO_WM_UNIT_COLOR_SCHEME_PARENT_PAGE" val="2_1"/>
</p:tagLst>
</file>

<file path=ppt/tags/tag2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91"/>
  <p:tag name="KSO_WM_UNIT_COLOR_SCHEME_PARENT_PAGE" val="2_1"/>
</p:tagLst>
</file>

<file path=ppt/tags/tag2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92"/>
  <p:tag name="KSO_WM_UNIT_COLOR_SCHEME_PARENT_PAGE" val="2_1"/>
</p:tagLst>
</file>

<file path=ppt/tags/tag2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93"/>
  <p:tag name="KSO_WM_UNIT_COLOR_SCHEME_PARENT_PAGE" val="2_1"/>
</p:tagLst>
</file>

<file path=ppt/tags/tag2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94"/>
  <p:tag name="KSO_WM_UNIT_COLOR_SCHEME_PARENT_PAGE" val="2_1"/>
</p:tagLst>
</file>

<file path=ppt/tags/tag2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95"/>
  <p:tag name="KSO_WM_UNIT_COLOR_SCHEME_PARENT_PAGE" val="2_1"/>
</p:tagLst>
</file>

<file path=ppt/tags/tag2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96"/>
  <p:tag name="KSO_WM_UNIT_COLOR_SCHEME_PARENT_PAGE" val="2_1"/>
</p:tagLst>
</file>

<file path=ppt/tags/tag2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97"/>
  <p:tag name="KSO_WM_UNIT_COLOR_SCHEME_PARENT_PAGE" val="2_1"/>
</p:tagLst>
</file>

<file path=ppt/tags/tag2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98"/>
  <p:tag name="KSO_WM_UNIT_COLOR_SCHEME_PARENT_PAGE" val="2_1"/>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25"/>
  <p:tag name="KSO_WM_UNIT_COLOR_SCHEME_PARENT_PAGE" val="2_1"/>
</p:tagLst>
</file>

<file path=ppt/tags/tag2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099"/>
  <p:tag name="KSO_WM_UNIT_COLOR_SCHEME_PARENT_PAGE" val="2_1"/>
</p:tagLst>
</file>

<file path=ppt/tags/tag2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00"/>
  <p:tag name="KSO_WM_UNIT_COLOR_SCHEME_PARENT_PAGE" val="2_1"/>
</p:tagLst>
</file>

<file path=ppt/tags/tag2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01"/>
  <p:tag name="KSO_WM_UNIT_COLOR_SCHEME_PARENT_PAGE" val="2_1"/>
</p:tagLst>
</file>

<file path=ppt/tags/tag2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02"/>
  <p:tag name="KSO_WM_UNIT_COLOR_SCHEME_PARENT_PAGE" val="2_1"/>
</p:tagLst>
</file>

<file path=ppt/tags/tag2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03"/>
  <p:tag name="KSO_WM_UNIT_COLOR_SCHEME_PARENT_PAGE" val="2_1"/>
</p:tagLst>
</file>

<file path=ppt/tags/tag2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04"/>
  <p:tag name="KSO_WM_UNIT_COLOR_SCHEME_PARENT_PAGE" val="2_1"/>
</p:tagLst>
</file>

<file path=ppt/tags/tag2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05"/>
  <p:tag name="KSO_WM_UNIT_COLOR_SCHEME_PARENT_PAGE" val="2_1"/>
</p:tagLst>
</file>

<file path=ppt/tags/tag2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06"/>
  <p:tag name="KSO_WM_UNIT_COLOR_SCHEME_PARENT_PAGE" val="2_1"/>
</p:tagLst>
</file>

<file path=ppt/tags/tag2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07"/>
  <p:tag name="KSO_WM_UNIT_COLOR_SCHEME_PARENT_PAGE" val="2_1"/>
</p:tagLst>
</file>

<file path=ppt/tags/tag2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08"/>
  <p:tag name="KSO_WM_UNIT_COLOR_SCHEME_PARENT_PAGE" val="2_1"/>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26"/>
  <p:tag name="KSO_WM_UNIT_COLOR_SCHEME_PARENT_PAGE" val="2_1"/>
</p:tagLst>
</file>

<file path=ppt/tags/tag2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9801"/>
  <p:tag name="KSO_WM_UNIT_COLOR_SCHEME_PARENT_PAGE" val="2_1"/>
</p:tagLst>
</file>

<file path=ppt/tags/tag2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9802"/>
  <p:tag name="KSO_WM_UNIT_COLOR_SCHEME_PARENT_PAGE" val="2_1"/>
</p:tagLst>
</file>

<file path=ppt/tags/tag2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2"/>
  <p:tag name="KSO_WM_UNIT_COLOR_SCHEME_PARENT_PAGE" val="2_1"/>
</p:tagLst>
</file>

<file path=ppt/tags/tag2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3"/>
  <p:tag name="KSO_WM_UNIT_COLOR_SCHEME_PARENT_PAGE" val="2_1"/>
</p:tagLst>
</file>

<file path=ppt/tags/tag2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2"/>
  <p:tag name="KSO_WM_UNIT_COLOR_SCHEME_PARENT_PAGE" val="2_1"/>
</p:tagLst>
</file>

<file path=ppt/tags/tag2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3"/>
  <p:tag name="KSO_WM_UNIT_COLOR_SCHEME_PARENT_PAGE" val="2_1"/>
</p:tagLst>
</file>

<file path=ppt/tags/tag2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4"/>
  <p:tag name="KSO_WM_UNIT_COLOR_SCHEME_PARENT_PAGE" val="2_1"/>
</p:tagLst>
</file>

<file path=ppt/tags/tag247.xml><?xml version="1.0" encoding="utf-8"?>
<p:tagLst xmlns:a="http://schemas.openxmlformats.org/drawingml/2006/main" xmlns:r="http://schemas.openxmlformats.org/officeDocument/2006/relationships" xmlns:p="http://schemas.openxmlformats.org/presentationml/2006/main">
  <p:tag name="KSO_WM_SLIDE_COLORSCHEME_VERSION" val="3.2"/>
  <p:tag name="KSO_WM_UNIT_COLOR_SCHEME_SHAPE_ID" val="6"/>
  <p:tag name="KSO_WM_UNIT_COLOR_SCHEME_PARENT_PAGE" val="2_1"/>
</p:tagLst>
</file>

<file path=ppt/tags/tag2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54"/>
  <p:tag name="KSO_WM_UNIT_COLOR_SCHEME_PARENT_PAGE" val="2_1"/>
</p:tagLst>
</file>

<file path=ppt/tags/tag2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55"/>
  <p:tag name="KSO_WM_UNIT_COLOR_SCHEME_PARENT_PAGE" val="2_1"/>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27"/>
  <p:tag name="KSO_WM_UNIT_COLOR_SCHEME_PARENT_PAGE" val="2_1"/>
</p:tagLst>
</file>

<file path=ppt/tags/tag2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56"/>
  <p:tag name="KSO_WM_UNIT_COLOR_SCHEME_PARENT_PAGE" val="2_1"/>
</p:tagLst>
</file>

<file path=ppt/tags/tag2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57"/>
  <p:tag name="KSO_WM_UNIT_COLOR_SCHEME_PARENT_PAGE" val="2_1"/>
</p:tagLst>
</file>

<file path=ppt/tags/tag2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58"/>
  <p:tag name="KSO_WM_UNIT_COLOR_SCHEME_PARENT_PAGE" val="2_1"/>
</p:tagLst>
</file>

<file path=ppt/tags/tag2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59"/>
  <p:tag name="KSO_WM_UNIT_COLOR_SCHEME_PARENT_PAGE" val="2_1"/>
</p:tagLst>
</file>

<file path=ppt/tags/tag2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60"/>
  <p:tag name="KSO_WM_UNIT_COLOR_SCHEME_PARENT_PAGE" val="2_1"/>
</p:tagLst>
</file>

<file path=ppt/tags/tag2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61"/>
  <p:tag name="KSO_WM_UNIT_COLOR_SCHEME_PARENT_PAGE" val="2_1"/>
</p:tagLst>
</file>

<file path=ppt/tags/tag2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62"/>
  <p:tag name="KSO_WM_UNIT_COLOR_SCHEME_PARENT_PAGE" val="2_1"/>
</p:tagLst>
</file>

<file path=ppt/tags/tag2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63"/>
  <p:tag name="KSO_WM_UNIT_COLOR_SCHEME_PARENT_PAGE" val="2_1"/>
</p:tagLst>
</file>

<file path=ppt/tags/tag2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64"/>
  <p:tag name="KSO_WM_UNIT_COLOR_SCHEME_PARENT_PAGE" val="2_1"/>
</p:tagLst>
</file>

<file path=ppt/tags/tag2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65"/>
  <p:tag name="KSO_WM_UNIT_COLOR_SCHEME_PARENT_PAGE" val="2_1"/>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28"/>
  <p:tag name="KSO_WM_UNIT_COLOR_SCHEME_PARENT_PAGE" val="2_1"/>
</p:tagLst>
</file>

<file path=ppt/tags/tag2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66"/>
  <p:tag name="KSO_WM_UNIT_COLOR_SCHEME_PARENT_PAGE" val="2_1"/>
</p:tagLst>
</file>

<file path=ppt/tags/tag2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67"/>
  <p:tag name="KSO_WM_UNIT_COLOR_SCHEME_PARENT_PAGE" val="2_1"/>
</p:tagLst>
</file>

<file path=ppt/tags/tag2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68"/>
  <p:tag name="KSO_WM_UNIT_COLOR_SCHEME_PARENT_PAGE" val="2_1"/>
</p:tagLst>
</file>

<file path=ppt/tags/tag2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69"/>
  <p:tag name="KSO_WM_UNIT_COLOR_SCHEME_PARENT_PAGE" val="2_1"/>
</p:tagLst>
</file>

<file path=ppt/tags/tag2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70"/>
  <p:tag name="KSO_WM_UNIT_COLOR_SCHEME_PARENT_PAGE" val="2_1"/>
</p:tagLst>
</file>

<file path=ppt/tags/tag2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71"/>
  <p:tag name="KSO_WM_UNIT_COLOR_SCHEME_PARENT_PAGE" val="2_1"/>
</p:tagLst>
</file>

<file path=ppt/tags/tag2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72"/>
  <p:tag name="KSO_WM_UNIT_COLOR_SCHEME_PARENT_PAGE" val="2_1"/>
</p:tagLst>
</file>

<file path=ppt/tags/tag2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73"/>
  <p:tag name="KSO_WM_UNIT_COLOR_SCHEME_PARENT_PAGE" val="2_1"/>
</p:tagLst>
</file>

<file path=ppt/tags/tag2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74"/>
  <p:tag name="KSO_WM_UNIT_COLOR_SCHEME_PARENT_PAGE" val="2_1"/>
</p:tagLst>
</file>

<file path=ppt/tags/tag2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75"/>
  <p:tag name="KSO_WM_UNIT_COLOR_SCHEME_PARENT_PAGE" val="2_1"/>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29"/>
  <p:tag name="KSO_WM_UNIT_COLOR_SCHEME_PARENT_PAGE" val="2_1"/>
</p:tagLst>
</file>

<file path=ppt/tags/tag2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76"/>
  <p:tag name="KSO_WM_UNIT_COLOR_SCHEME_PARENT_PAGE" val="2_1"/>
</p:tagLst>
</file>

<file path=ppt/tags/tag2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0"/>
  <p:tag name="KSO_WM_UNIT_COLOR_SCHEME_PARENT_PAGE" val="2_2"/>
</p:tagLst>
</file>

<file path=ppt/tags/tag2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99"/>
  <p:tag name="KSO_WM_UNIT_COLOR_SCHEME_PARENT_PAGE" val="2_2"/>
</p:tagLst>
</file>

<file path=ppt/tags/tag2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00"/>
  <p:tag name="KSO_WM_UNIT_COLOR_SCHEME_PARENT_PAGE" val="2_2"/>
</p:tagLst>
</file>

<file path=ppt/tags/tag2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01"/>
  <p:tag name="KSO_WM_UNIT_COLOR_SCHEME_PARENT_PAGE" val="2_2"/>
</p:tagLst>
</file>

<file path=ppt/tags/tag2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02"/>
  <p:tag name="KSO_WM_UNIT_COLOR_SCHEME_PARENT_PAGE" val="2_2"/>
</p:tagLst>
</file>

<file path=ppt/tags/tag2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03"/>
  <p:tag name="KSO_WM_UNIT_COLOR_SCHEME_PARENT_PAGE" val="2_2"/>
</p:tagLst>
</file>

<file path=ppt/tags/tag2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04"/>
  <p:tag name="KSO_WM_UNIT_COLOR_SCHEME_PARENT_PAGE" val="2_2"/>
</p:tagLst>
</file>

<file path=ppt/tags/tag2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05"/>
  <p:tag name="KSO_WM_UNIT_COLOR_SCHEME_PARENT_PAGE" val="2_2"/>
</p:tagLst>
</file>

<file path=ppt/tags/tag2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06"/>
  <p:tag name="KSO_WM_UNIT_COLOR_SCHEME_PARENT_PAGE" val="2_2"/>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30"/>
  <p:tag name="KSO_WM_UNIT_COLOR_SCHEME_PARENT_PAGE" val="2_1"/>
</p:tagLst>
</file>

<file path=ppt/tags/tag2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07"/>
  <p:tag name="KSO_WM_UNIT_COLOR_SCHEME_PARENT_PAGE" val="2_2"/>
</p:tagLst>
</file>

<file path=ppt/tags/tag2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08"/>
  <p:tag name="KSO_WM_UNIT_COLOR_SCHEME_PARENT_PAGE" val="2_2"/>
</p:tagLst>
</file>

<file path=ppt/tags/tag2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09"/>
  <p:tag name="KSO_WM_UNIT_COLOR_SCHEME_PARENT_PAGE" val="2_2"/>
</p:tagLst>
</file>

<file path=ppt/tags/tag2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10"/>
  <p:tag name="KSO_WM_UNIT_COLOR_SCHEME_PARENT_PAGE" val="2_2"/>
</p:tagLst>
</file>

<file path=ppt/tags/tag2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8"/>
  <p:tag name="KSO_WM_UNIT_COLOR_SCHEME_PARENT_PAGE" val="2_2"/>
</p:tagLst>
</file>

<file path=ppt/tags/tag2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
  <p:tag name="KSO_WM_UNIT_COLOR_SCHEME_PARENT_PAGE" val="2_2"/>
</p:tagLst>
</file>

<file path=ppt/tags/tag2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3"/>
  <p:tag name="KSO_WM_UNIT_COLOR_SCHEME_PARENT_PAGE" val="2_2"/>
</p:tagLst>
</file>

<file path=ppt/tags/tag2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4"/>
  <p:tag name="KSO_WM_UNIT_COLOR_SCHEME_PARENT_PAGE" val="2_2"/>
</p:tagLst>
</file>

<file path=ppt/tags/tag2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5"/>
  <p:tag name="KSO_WM_UNIT_COLOR_SCHEME_PARENT_PAGE" val="2_2"/>
</p:tagLst>
</file>

<file path=ppt/tags/tag2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6"/>
  <p:tag name="KSO_WM_UNIT_COLOR_SCHEME_PARENT_PAGE" val="2_2"/>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31"/>
  <p:tag name="KSO_WM_UNIT_COLOR_SCHEME_PARENT_PAGE" val="2_1"/>
</p:tagLst>
</file>

<file path=ppt/tags/tag2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98"/>
  <p:tag name="KSO_WM_UNIT_COLOR_SCHEME_PARENT_PAGE" val="2_2"/>
</p:tagLst>
</file>

<file path=ppt/tags/tag291.xml><?xml version="1.0" encoding="utf-8"?>
<p:tagLst xmlns:a="http://schemas.openxmlformats.org/drawingml/2006/main" xmlns:r="http://schemas.openxmlformats.org/officeDocument/2006/relationships" xmlns:p="http://schemas.openxmlformats.org/presentationml/2006/main">
  <p:tag name="KSO_WM_SLIDE_COLORSCHEME_VERSION" val="3.2"/>
  <p:tag name="KSO_WM_UNIT_COLOR_SCHEME_SHAPE_ID" val="7"/>
  <p:tag name="KSO_WM_UNIT_COLOR_SCHEME_PARENT_PAGE" val="2_2"/>
</p:tagLst>
</file>

<file path=ppt/tags/tag2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43"/>
  <p:tag name="KSO_WM_UNIT_COLOR_SCHEME_PARENT_PAGE" val="2_2"/>
</p:tagLst>
</file>

<file path=ppt/tags/tag2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44"/>
  <p:tag name="KSO_WM_UNIT_COLOR_SCHEME_PARENT_PAGE" val="2_2"/>
</p:tagLst>
</file>

<file path=ppt/tags/tag2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46"/>
  <p:tag name="KSO_WM_UNIT_COLOR_SCHEME_PARENT_PAGE" val="2_2"/>
</p:tagLst>
</file>

<file path=ppt/tags/tag2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47"/>
  <p:tag name="KSO_WM_UNIT_COLOR_SCHEME_PARENT_PAGE" val="2_2"/>
</p:tagLst>
</file>

<file path=ppt/tags/tag2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48"/>
  <p:tag name="KSO_WM_UNIT_COLOR_SCHEME_PARENT_PAGE" val="2_2"/>
</p:tagLst>
</file>

<file path=ppt/tags/tag2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49"/>
  <p:tag name="KSO_WM_UNIT_COLOR_SCHEME_PARENT_PAGE" val="2_2"/>
</p:tagLst>
</file>

<file path=ppt/tags/tag2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50"/>
  <p:tag name="KSO_WM_UNIT_COLOR_SCHEME_PARENT_PAGE" val="2_2"/>
</p:tagLst>
</file>

<file path=ppt/tags/tag2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51"/>
  <p:tag name="KSO_WM_UNIT_COLOR_SCHEME_PARENT_PAGE" val="2_2"/>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UNIT_COLOR_SCHEME_SHAPE_ID" val="4"/>
  <p:tag name="KSO_WM_UNIT_COLOR_SCHEME_PARENT_PAGE" val="1_1"/>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32"/>
  <p:tag name="KSO_WM_UNIT_COLOR_SCHEME_PARENT_PAGE" val="2_1"/>
</p:tagLst>
</file>

<file path=ppt/tags/tag3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52"/>
  <p:tag name="KSO_WM_UNIT_COLOR_SCHEME_PARENT_PAGE" val="2_2"/>
</p:tagLst>
</file>

<file path=ppt/tags/tag3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53"/>
  <p:tag name="KSO_WM_UNIT_COLOR_SCHEME_PARENT_PAGE" val="2_2"/>
</p:tagLst>
</file>

<file path=ppt/tags/tag3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54"/>
  <p:tag name="KSO_WM_UNIT_COLOR_SCHEME_PARENT_PAGE" val="2_2"/>
</p:tagLst>
</file>

<file path=ppt/tags/tag3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55"/>
  <p:tag name="KSO_WM_UNIT_COLOR_SCHEME_PARENT_PAGE" val="2_2"/>
</p:tagLst>
</file>

<file path=ppt/tags/tag3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56"/>
  <p:tag name="KSO_WM_UNIT_COLOR_SCHEME_PARENT_PAGE" val="2_2"/>
</p:tagLst>
</file>

<file path=ppt/tags/tag3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57"/>
  <p:tag name="KSO_WM_UNIT_COLOR_SCHEME_PARENT_PAGE" val="2_2"/>
</p:tagLst>
</file>

<file path=ppt/tags/tag3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58"/>
  <p:tag name="KSO_WM_UNIT_COLOR_SCHEME_PARENT_PAGE" val="2_2"/>
</p:tagLst>
</file>

<file path=ppt/tags/tag3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59"/>
  <p:tag name="KSO_WM_UNIT_COLOR_SCHEME_PARENT_PAGE" val="2_2"/>
</p:tagLst>
</file>

<file path=ppt/tags/tag3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60"/>
  <p:tag name="KSO_WM_UNIT_COLOR_SCHEME_PARENT_PAGE" val="2_2"/>
</p:tagLst>
</file>

<file path=ppt/tags/tag3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61"/>
  <p:tag name="KSO_WM_UNIT_COLOR_SCHEME_PARENT_PAGE" val="2_2"/>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33"/>
  <p:tag name="KSO_WM_UNIT_COLOR_SCHEME_PARENT_PAGE" val="2_1"/>
</p:tagLst>
</file>

<file path=ppt/tags/tag3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62"/>
  <p:tag name="KSO_WM_UNIT_COLOR_SCHEME_PARENT_PAGE" val="2_2"/>
</p:tagLst>
</file>

<file path=ppt/tags/tag3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63"/>
  <p:tag name="KSO_WM_UNIT_COLOR_SCHEME_PARENT_PAGE" val="2_2"/>
</p:tagLst>
</file>

<file path=ppt/tags/tag3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64"/>
  <p:tag name="KSO_WM_UNIT_COLOR_SCHEME_PARENT_PAGE" val="2_2"/>
</p:tagLst>
</file>

<file path=ppt/tags/tag3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65"/>
  <p:tag name="KSO_WM_UNIT_COLOR_SCHEME_PARENT_PAGE" val="2_2"/>
</p:tagLst>
</file>

<file path=ppt/tags/tag3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66"/>
  <p:tag name="KSO_WM_UNIT_COLOR_SCHEME_PARENT_PAGE" val="2_2"/>
</p:tagLst>
</file>

<file path=ppt/tags/tag3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67"/>
  <p:tag name="KSO_WM_UNIT_COLOR_SCHEME_PARENT_PAGE" val="2_2"/>
</p:tagLst>
</file>

<file path=ppt/tags/tag3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68"/>
  <p:tag name="KSO_WM_UNIT_COLOR_SCHEME_PARENT_PAGE" val="2_2"/>
</p:tagLst>
</file>

<file path=ppt/tags/tag3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69"/>
  <p:tag name="KSO_WM_UNIT_COLOR_SCHEME_PARENT_PAGE" val="2_2"/>
</p:tagLst>
</file>

<file path=ppt/tags/tag3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70"/>
  <p:tag name="KSO_WM_UNIT_COLOR_SCHEME_PARENT_PAGE" val="2_2"/>
</p:tagLst>
</file>

<file path=ppt/tags/tag3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71"/>
  <p:tag name="KSO_WM_UNIT_COLOR_SCHEME_PARENT_PAGE" val="2_2"/>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34"/>
  <p:tag name="KSO_WM_UNIT_COLOR_SCHEME_PARENT_PAGE" val="2_1"/>
</p:tagLst>
</file>

<file path=ppt/tags/tag3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72"/>
  <p:tag name="KSO_WM_UNIT_COLOR_SCHEME_PARENT_PAGE" val="2_2"/>
</p:tagLst>
</file>

<file path=ppt/tags/tag3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73"/>
  <p:tag name="KSO_WM_UNIT_COLOR_SCHEME_PARENT_PAGE" val="2_2"/>
</p:tagLst>
</file>

<file path=ppt/tags/tag3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74"/>
  <p:tag name="KSO_WM_UNIT_COLOR_SCHEME_PARENT_PAGE" val="2_2"/>
</p:tagLst>
</file>

<file path=ppt/tags/tag3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75"/>
  <p:tag name="KSO_WM_UNIT_COLOR_SCHEME_PARENT_PAGE" val="2_2"/>
</p:tagLst>
</file>

<file path=ppt/tags/tag3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76"/>
  <p:tag name="KSO_WM_UNIT_COLOR_SCHEME_PARENT_PAGE" val="2_2"/>
</p:tagLst>
</file>

<file path=ppt/tags/tag3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77"/>
  <p:tag name="KSO_WM_UNIT_COLOR_SCHEME_PARENT_PAGE" val="2_2"/>
</p:tagLst>
</file>

<file path=ppt/tags/tag3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78"/>
  <p:tag name="KSO_WM_UNIT_COLOR_SCHEME_PARENT_PAGE" val="2_2"/>
</p:tagLst>
</file>

<file path=ppt/tags/tag3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79"/>
  <p:tag name="KSO_WM_UNIT_COLOR_SCHEME_PARENT_PAGE" val="2_2"/>
</p:tagLst>
</file>

<file path=ppt/tags/tag3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80"/>
  <p:tag name="KSO_WM_UNIT_COLOR_SCHEME_PARENT_PAGE" val="2_2"/>
</p:tagLst>
</file>

<file path=ppt/tags/tag3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81"/>
  <p:tag name="KSO_WM_UNIT_COLOR_SCHEME_PARENT_PAGE" val="2_2"/>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35"/>
  <p:tag name="KSO_WM_UNIT_COLOR_SCHEME_PARENT_PAGE" val="2_1"/>
</p:tagLst>
</file>

<file path=ppt/tags/tag3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82"/>
  <p:tag name="KSO_WM_UNIT_COLOR_SCHEME_PARENT_PAGE" val="2_2"/>
</p:tagLst>
</file>

<file path=ppt/tags/tag3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83"/>
  <p:tag name="KSO_WM_UNIT_COLOR_SCHEME_PARENT_PAGE" val="2_2"/>
</p:tagLst>
</file>

<file path=ppt/tags/tag3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84"/>
  <p:tag name="KSO_WM_UNIT_COLOR_SCHEME_PARENT_PAGE" val="2_2"/>
</p:tagLst>
</file>

<file path=ppt/tags/tag3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85"/>
  <p:tag name="KSO_WM_UNIT_COLOR_SCHEME_PARENT_PAGE" val="2_2"/>
</p:tagLst>
</file>

<file path=ppt/tags/tag3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86"/>
  <p:tag name="KSO_WM_UNIT_COLOR_SCHEME_PARENT_PAGE" val="2_2"/>
</p:tagLst>
</file>

<file path=ppt/tags/tag3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87"/>
  <p:tag name="KSO_WM_UNIT_COLOR_SCHEME_PARENT_PAGE" val="2_2"/>
</p:tagLst>
</file>

<file path=ppt/tags/tag3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11"/>
  <p:tag name="KSO_WM_UNIT_COLOR_SCHEME_PARENT_PAGE" val="2_2"/>
</p:tagLst>
</file>

<file path=ppt/tags/tag3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12"/>
  <p:tag name="KSO_WM_UNIT_COLOR_SCHEME_PARENT_PAGE" val="2_2"/>
</p:tagLst>
</file>

<file path=ppt/tags/tag3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13"/>
  <p:tag name="KSO_WM_UNIT_COLOR_SCHEME_PARENT_PAGE" val="2_2"/>
</p:tagLst>
</file>

<file path=ppt/tags/tag3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14"/>
  <p:tag name="KSO_WM_UNIT_COLOR_SCHEME_PARENT_PAGE" val="2_2"/>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36"/>
  <p:tag name="KSO_WM_UNIT_COLOR_SCHEME_PARENT_PAGE" val="2_1"/>
</p:tagLst>
</file>

<file path=ppt/tags/tag3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15"/>
  <p:tag name="KSO_WM_UNIT_COLOR_SCHEME_PARENT_PAGE" val="2_2"/>
</p:tagLst>
</file>

<file path=ppt/tags/tag3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16"/>
  <p:tag name="KSO_WM_UNIT_COLOR_SCHEME_PARENT_PAGE" val="2_2"/>
</p:tagLst>
</file>

<file path=ppt/tags/tag3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17"/>
  <p:tag name="KSO_WM_UNIT_COLOR_SCHEME_PARENT_PAGE" val="2_2"/>
</p:tagLst>
</file>

<file path=ppt/tags/tag3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18"/>
  <p:tag name="KSO_WM_UNIT_COLOR_SCHEME_PARENT_PAGE" val="2_2"/>
</p:tagLst>
</file>

<file path=ppt/tags/tag3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19"/>
  <p:tag name="KSO_WM_UNIT_COLOR_SCHEME_PARENT_PAGE" val="2_2"/>
</p:tagLst>
</file>

<file path=ppt/tags/tag3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20"/>
  <p:tag name="KSO_WM_UNIT_COLOR_SCHEME_PARENT_PAGE" val="2_2"/>
</p:tagLst>
</file>

<file path=ppt/tags/tag3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21"/>
  <p:tag name="KSO_WM_UNIT_COLOR_SCHEME_PARENT_PAGE" val="2_2"/>
</p:tagLst>
</file>

<file path=ppt/tags/tag3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22"/>
  <p:tag name="KSO_WM_UNIT_COLOR_SCHEME_PARENT_PAGE" val="2_2"/>
</p:tagLst>
</file>

<file path=ppt/tags/tag3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23"/>
  <p:tag name="KSO_WM_UNIT_COLOR_SCHEME_PARENT_PAGE" val="2_2"/>
</p:tagLst>
</file>

<file path=ppt/tags/tag3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24"/>
  <p:tag name="KSO_WM_UNIT_COLOR_SCHEME_PARENT_PAGE" val="2_2"/>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37"/>
  <p:tag name="KSO_WM_UNIT_COLOR_SCHEME_PARENT_PAGE" val="2_1"/>
</p:tagLst>
</file>

<file path=ppt/tags/tag3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25"/>
  <p:tag name="KSO_WM_UNIT_COLOR_SCHEME_PARENT_PAGE" val="2_2"/>
</p:tagLst>
</file>

<file path=ppt/tags/tag3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26"/>
  <p:tag name="KSO_WM_UNIT_COLOR_SCHEME_PARENT_PAGE" val="2_2"/>
</p:tagLst>
</file>

<file path=ppt/tags/tag3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27"/>
  <p:tag name="KSO_WM_UNIT_COLOR_SCHEME_PARENT_PAGE" val="2_2"/>
</p:tagLst>
</file>

<file path=ppt/tags/tag3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28"/>
  <p:tag name="KSO_WM_UNIT_COLOR_SCHEME_PARENT_PAGE" val="2_2"/>
</p:tagLst>
</file>

<file path=ppt/tags/tag3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29"/>
  <p:tag name="KSO_WM_UNIT_COLOR_SCHEME_PARENT_PAGE" val="2_2"/>
</p:tagLst>
</file>

<file path=ppt/tags/tag3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30"/>
  <p:tag name="KSO_WM_UNIT_COLOR_SCHEME_PARENT_PAGE" val="2_2"/>
</p:tagLst>
</file>

<file path=ppt/tags/tag3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31"/>
  <p:tag name="KSO_WM_UNIT_COLOR_SCHEME_PARENT_PAGE" val="2_2"/>
</p:tagLst>
</file>

<file path=ppt/tags/tag3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32"/>
  <p:tag name="KSO_WM_UNIT_COLOR_SCHEME_PARENT_PAGE" val="2_2"/>
</p:tagLst>
</file>

<file path=ppt/tags/tag3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33"/>
  <p:tag name="KSO_WM_UNIT_COLOR_SCHEME_PARENT_PAGE" val="2_2"/>
</p:tagLst>
</file>

<file path=ppt/tags/tag3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34"/>
  <p:tag name="KSO_WM_UNIT_COLOR_SCHEME_PARENT_PAGE" val="2_2"/>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38"/>
  <p:tag name="KSO_WM_UNIT_COLOR_SCHEME_PARENT_PAGE" val="2_1"/>
</p:tagLst>
</file>

<file path=ppt/tags/tag3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35"/>
  <p:tag name="KSO_WM_UNIT_COLOR_SCHEME_PARENT_PAGE" val="2_2"/>
</p:tagLst>
</file>

<file path=ppt/tags/tag3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36"/>
  <p:tag name="KSO_WM_UNIT_COLOR_SCHEME_PARENT_PAGE" val="2_2"/>
</p:tagLst>
</file>

<file path=ppt/tags/tag3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37"/>
  <p:tag name="KSO_WM_UNIT_COLOR_SCHEME_PARENT_PAGE" val="2_2"/>
</p:tagLst>
</file>

<file path=ppt/tags/tag3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38"/>
  <p:tag name="KSO_WM_UNIT_COLOR_SCHEME_PARENT_PAGE" val="2_2"/>
</p:tagLst>
</file>

<file path=ppt/tags/tag3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39"/>
  <p:tag name="KSO_WM_UNIT_COLOR_SCHEME_PARENT_PAGE" val="2_2"/>
</p:tagLst>
</file>

<file path=ppt/tags/tag3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40"/>
  <p:tag name="KSO_WM_UNIT_COLOR_SCHEME_PARENT_PAGE" val="2_2"/>
</p:tagLst>
</file>

<file path=ppt/tags/tag3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41"/>
  <p:tag name="KSO_WM_UNIT_COLOR_SCHEME_PARENT_PAGE" val="2_2"/>
</p:tagLst>
</file>

<file path=ppt/tags/tag3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42"/>
  <p:tag name="KSO_WM_UNIT_COLOR_SCHEME_PARENT_PAGE" val="2_2"/>
</p:tagLst>
</file>

<file path=ppt/tags/tag3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43"/>
  <p:tag name="KSO_WM_UNIT_COLOR_SCHEME_PARENT_PAGE" val="2_2"/>
</p:tagLst>
</file>

<file path=ppt/tags/tag3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44"/>
  <p:tag name="KSO_WM_UNIT_COLOR_SCHEME_PARENT_PAGE" val="2_2"/>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39"/>
  <p:tag name="KSO_WM_UNIT_COLOR_SCHEME_PARENT_PAGE" val="2_1"/>
</p:tagLst>
</file>

<file path=ppt/tags/tag3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45"/>
  <p:tag name="KSO_WM_UNIT_COLOR_SCHEME_PARENT_PAGE" val="2_2"/>
</p:tagLst>
</file>

<file path=ppt/tags/tag3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46"/>
  <p:tag name="KSO_WM_UNIT_COLOR_SCHEME_PARENT_PAGE" val="2_2"/>
</p:tagLst>
</file>

<file path=ppt/tags/tag3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47"/>
  <p:tag name="KSO_WM_UNIT_COLOR_SCHEME_PARENT_PAGE" val="2_2"/>
</p:tagLst>
</file>

<file path=ppt/tags/tag3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48"/>
  <p:tag name="KSO_WM_UNIT_COLOR_SCHEME_PARENT_PAGE" val="2_2"/>
</p:tagLst>
</file>

<file path=ppt/tags/tag3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49"/>
  <p:tag name="KSO_WM_UNIT_COLOR_SCHEME_PARENT_PAGE" val="2_2"/>
</p:tagLst>
</file>

<file path=ppt/tags/tag3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50"/>
  <p:tag name="KSO_WM_UNIT_COLOR_SCHEME_PARENT_PAGE" val="2_2"/>
</p:tagLst>
</file>

<file path=ppt/tags/tag3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51"/>
  <p:tag name="KSO_WM_UNIT_COLOR_SCHEME_PARENT_PAGE" val="2_2"/>
</p:tagLst>
</file>

<file path=ppt/tags/tag3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52"/>
  <p:tag name="KSO_WM_UNIT_COLOR_SCHEME_PARENT_PAGE" val="2_2"/>
</p:tagLst>
</file>

<file path=ppt/tags/tag3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53"/>
  <p:tag name="KSO_WM_UNIT_COLOR_SCHEME_PARENT_PAGE" val="2_2"/>
</p:tagLst>
</file>

<file path=ppt/tags/tag3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54"/>
  <p:tag name="KSO_WM_UNIT_COLOR_SCHEME_PARENT_PAGE" val="2_2"/>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40"/>
  <p:tag name="KSO_WM_UNIT_COLOR_SCHEME_PARENT_PAGE" val="2_1"/>
</p:tagLst>
</file>

<file path=ppt/tags/tag3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55"/>
  <p:tag name="KSO_WM_UNIT_COLOR_SCHEME_PARENT_PAGE" val="2_2"/>
</p:tagLst>
</file>

<file path=ppt/tags/tag3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56"/>
  <p:tag name="KSO_WM_UNIT_COLOR_SCHEME_PARENT_PAGE" val="2_2"/>
</p:tagLst>
</file>

<file path=ppt/tags/tag3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57"/>
  <p:tag name="KSO_WM_UNIT_COLOR_SCHEME_PARENT_PAGE" val="2_2"/>
</p:tagLst>
</file>

<file path=ppt/tags/tag3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58"/>
  <p:tag name="KSO_WM_UNIT_COLOR_SCHEME_PARENT_PAGE" val="2_2"/>
</p:tagLst>
</file>

<file path=ppt/tags/tag3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59"/>
  <p:tag name="KSO_WM_UNIT_COLOR_SCHEME_PARENT_PAGE" val="2_2"/>
</p:tagLst>
</file>

<file path=ppt/tags/tag3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60"/>
  <p:tag name="KSO_WM_UNIT_COLOR_SCHEME_PARENT_PAGE" val="2_2"/>
</p:tagLst>
</file>

<file path=ppt/tags/tag3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61"/>
  <p:tag name="KSO_WM_UNIT_COLOR_SCHEME_PARENT_PAGE" val="2_2"/>
</p:tagLst>
</file>

<file path=ppt/tags/tag3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62"/>
  <p:tag name="KSO_WM_UNIT_COLOR_SCHEME_PARENT_PAGE" val="2_2"/>
</p:tagLst>
</file>

<file path=ppt/tags/tag3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63"/>
  <p:tag name="KSO_WM_UNIT_COLOR_SCHEME_PARENT_PAGE" val="2_2"/>
</p:tagLst>
</file>

<file path=ppt/tags/tag3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64"/>
  <p:tag name="KSO_WM_UNIT_COLOR_SCHEME_PARENT_PAGE" val="2_2"/>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41"/>
  <p:tag name="KSO_WM_UNIT_COLOR_SCHEME_PARENT_PAGE" val="2_1"/>
</p:tagLst>
</file>

<file path=ppt/tags/tag3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65"/>
  <p:tag name="KSO_WM_UNIT_COLOR_SCHEME_PARENT_PAGE" val="2_2"/>
</p:tagLst>
</file>

<file path=ppt/tags/tag3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66"/>
  <p:tag name="KSO_WM_UNIT_COLOR_SCHEME_PARENT_PAGE" val="2_2"/>
</p:tagLst>
</file>

<file path=ppt/tags/tag3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67"/>
  <p:tag name="KSO_WM_UNIT_COLOR_SCHEME_PARENT_PAGE" val="2_2"/>
</p:tagLst>
</file>

<file path=ppt/tags/tag3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68"/>
  <p:tag name="KSO_WM_UNIT_COLOR_SCHEME_PARENT_PAGE" val="2_2"/>
</p:tagLst>
</file>

<file path=ppt/tags/tag3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69"/>
  <p:tag name="KSO_WM_UNIT_COLOR_SCHEME_PARENT_PAGE" val="2_2"/>
</p:tagLst>
</file>

<file path=ppt/tags/tag3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70"/>
  <p:tag name="KSO_WM_UNIT_COLOR_SCHEME_PARENT_PAGE" val="2_2"/>
</p:tagLst>
</file>

<file path=ppt/tags/tag3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71"/>
  <p:tag name="KSO_WM_UNIT_COLOR_SCHEME_PARENT_PAGE" val="2_2"/>
</p:tagLst>
</file>

<file path=ppt/tags/tag3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72"/>
  <p:tag name="KSO_WM_UNIT_COLOR_SCHEME_PARENT_PAGE" val="2_2"/>
</p:tagLst>
</file>

<file path=ppt/tags/tag3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73"/>
  <p:tag name="KSO_WM_UNIT_COLOR_SCHEME_PARENT_PAGE" val="2_2"/>
</p:tagLst>
</file>

<file path=ppt/tags/tag3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74"/>
  <p:tag name="KSO_WM_UNIT_COLOR_SCHEME_PARENT_PAGE" val="2_2"/>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UNIT_COLOR_SCHEME_SHAPE_ID" val="5"/>
  <p:tag name="KSO_WM_UNIT_COLOR_SCHEME_PARENT_PAGE" val="1_1"/>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42"/>
  <p:tag name="KSO_WM_UNIT_COLOR_SCHEME_PARENT_PAGE" val="2_1"/>
</p:tagLst>
</file>

<file path=ppt/tags/tag4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75"/>
  <p:tag name="KSO_WM_UNIT_COLOR_SCHEME_PARENT_PAGE" val="2_2"/>
</p:tagLst>
</file>

<file path=ppt/tags/tag4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76"/>
  <p:tag name="KSO_WM_UNIT_COLOR_SCHEME_PARENT_PAGE" val="2_2"/>
</p:tagLst>
</file>

<file path=ppt/tags/tag4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77"/>
  <p:tag name="KSO_WM_UNIT_COLOR_SCHEME_PARENT_PAGE" val="2_2"/>
</p:tagLst>
</file>

<file path=ppt/tags/tag4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78"/>
  <p:tag name="KSO_WM_UNIT_COLOR_SCHEME_PARENT_PAGE" val="2_2"/>
</p:tagLst>
</file>

<file path=ppt/tags/tag4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79"/>
  <p:tag name="KSO_WM_UNIT_COLOR_SCHEME_PARENT_PAGE" val="2_2"/>
</p:tagLst>
</file>

<file path=ppt/tags/tag4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80"/>
  <p:tag name="KSO_WM_UNIT_COLOR_SCHEME_PARENT_PAGE" val="2_2"/>
</p:tagLst>
</file>

<file path=ppt/tags/tag4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81"/>
  <p:tag name="KSO_WM_UNIT_COLOR_SCHEME_PARENT_PAGE" val="2_2"/>
</p:tagLst>
</file>

<file path=ppt/tags/tag4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82"/>
  <p:tag name="KSO_WM_UNIT_COLOR_SCHEME_PARENT_PAGE" val="2_2"/>
</p:tagLst>
</file>

<file path=ppt/tags/tag4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83"/>
  <p:tag name="KSO_WM_UNIT_COLOR_SCHEME_PARENT_PAGE" val="2_2"/>
</p:tagLst>
</file>

<file path=ppt/tags/tag4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84"/>
  <p:tag name="KSO_WM_UNIT_COLOR_SCHEME_PARENT_PAGE" val="2_2"/>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43"/>
  <p:tag name="KSO_WM_UNIT_COLOR_SCHEME_PARENT_PAGE" val="2_1"/>
</p:tagLst>
</file>

<file path=ppt/tags/tag4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85"/>
  <p:tag name="KSO_WM_UNIT_COLOR_SCHEME_PARENT_PAGE" val="2_2"/>
</p:tagLst>
</file>

<file path=ppt/tags/tag4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86"/>
  <p:tag name="KSO_WM_UNIT_COLOR_SCHEME_PARENT_PAGE" val="2_2"/>
</p:tagLst>
</file>

<file path=ppt/tags/tag4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87"/>
  <p:tag name="KSO_WM_UNIT_COLOR_SCHEME_PARENT_PAGE" val="2_2"/>
</p:tagLst>
</file>

<file path=ppt/tags/tag4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88"/>
  <p:tag name="KSO_WM_UNIT_COLOR_SCHEME_PARENT_PAGE" val="2_2"/>
</p:tagLst>
</file>

<file path=ppt/tags/tag4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89"/>
  <p:tag name="KSO_WM_UNIT_COLOR_SCHEME_PARENT_PAGE" val="2_2"/>
</p:tagLst>
</file>

<file path=ppt/tags/tag4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90"/>
  <p:tag name="KSO_WM_UNIT_COLOR_SCHEME_PARENT_PAGE" val="2_2"/>
</p:tagLst>
</file>

<file path=ppt/tags/tag4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91"/>
  <p:tag name="KSO_WM_UNIT_COLOR_SCHEME_PARENT_PAGE" val="2_2"/>
</p:tagLst>
</file>

<file path=ppt/tags/tag4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92"/>
  <p:tag name="KSO_WM_UNIT_COLOR_SCHEME_PARENT_PAGE" val="2_2"/>
</p:tagLst>
</file>

<file path=ppt/tags/tag4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93"/>
  <p:tag name="KSO_WM_UNIT_COLOR_SCHEME_PARENT_PAGE" val="2_2"/>
</p:tagLst>
</file>

<file path=ppt/tags/tag4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94"/>
  <p:tag name="KSO_WM_UNIT_COLOR_SCHEME_PARENT_PAGE" val="2_2"/>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44"/>
  <p:tag name="KSO_WM_UNIT_COLOR_SCHEME_PARENT_PAGE" val="2_1"/>
</p:tagLst>
</file>

<file path=ppt/tags/tag4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95"/>
  <p:tag name="KSO_WM_UNIT_COLOR_SCHEME_PARENT_PAGE" val="2_2"/>
</p:tagLst>
</file>

<file path=ppt/tags/tag4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96"/>
  <p:tag name="KSO_WM_UNIT_COLOR_SCHEME_PARENT_PAGE" val="2_2"/>
</p:tagLst>
</file>

<file path=ppt/tags/tag4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97"/>
  <p:tag name="KSO_WM_UNIT_COLOR_SCHEME_PARENT_PAGE" val="2_2"/>
</p:tagLst>
</file>

<file path=ppt/tags/tag4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98"/>
  <p:tag name="KSO_WM_UNIT_COLOR_SCHEME_PARENT_PAGE" val="2_2"/>
</p:tagLst>
</file>

<file path=ppt/tags/tag4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99"/>
  <p:tag name="KSO_WM_UNIT_COLOR_SCHEME_PARENT_PAGE" val="2_2"/>
</p:tagLst>
</file>

<file path=ppt/tags/tag4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00"/>
  <p:tag name="KSO_WM_UNIT_COLOR_SCHEME_PARENT_PAGE" val="2_2"/>
</p:tagLst>
</file>

<file path=ppt/tags/tag4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01"/>
  <p:tag name="KSO_WM_UNIT_COLOR_SCHEME_PARENT_PAGE" val="2_2"/>
</p:tagLst>
</file>

<file path=ppt/tags/tag4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02"/>
  <p:tag name="KSO_WM_UNIT_COLOR_SCHEME_PARENT_PAGE" val="2_2"/>
</p:tagLst>
</file>

<file path=ppt/tags/tag4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03"/>
  <p:tag name="KSO_WM_UNIT_COLOR_SCHEME_PARENT_PAGE" val="2_2"/>
</p:tagLst>
</file>

<file path=ppt/tags/tag4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04"/>
  <p:tag name="KSO_WM_UNIT_COLOR_SCHEME_PARENT_PAGE" val="2_2"/>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45"/>
  <p:tag name="KSO_WM_UNIT_COLOR_SCHEME_PARENT_PAGE" val="2_1"/>
</p:tagLst>
</file>

<file path=ppt/tags/tag4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05"/>
  <p:tag name="KSO_WM_UNIT_COLOR_SCHEME_PARENT_PAGE" val="2_2"/>
</p:tagLst>
</file>

<file path=ppt/tags/tag4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06"/>
  <p:tag name="KSO_WM_UNIT_COLOR_SCHEME_PARENT_PAGE" val="2_2"/>
</p:tagLst>
</file>

<file path=ppt/tags/tag4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07"/>
  <p:tag name="KSO_WM_UNIT_COLOR_SCHEME_PARENT_PAGE" val="2_2"/>
</p:tagLst>
</file>

<file path=ppt/tags/tag4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08"/>
  <p:tag name="KSO_WM_UNIT_COLOR_SCHEME_PARENT_PAGE" val="2_2"/>
</p:tagLst>
</file>

<file path=ppt/tags/tag4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09"/>
  <p:tag name="KSO_WM_UNIT_COLOR_SCHEME_PARENT_PAGE" val="2_2"/>
</p:tagLst>
</file>

<file path=ppt/tags/tag4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10"/>
  <p:tag name="KSO_WM_UNIT_COLOR_SCHEME_PARENT_PAGE" val="2_2"/>
</p:tagLst>
</file>

<file path=ppt/tags/tag4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11"/>
  <p:tag name="KSO_WM_UNIT_COLOR_SCHEME_PARENT_PAGE" val="2_2"/>
</p:tagLst>
</file>

<file path=ppt/tags/tag4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12"/>
  <p:tag name="KSO_WM_UNIT_COLOR_SCHEME_PARENT_PAGE" val="2_2"/>
</p:tagLst>
</file>

<file path=ppt/tags/tag4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13"/>
  <p:tag name="KSO_WM_UNIT_COLOR_SCHEME_PARENT_PAGE" val="2_2"/>
</p:tagLst>
</file>

<file path=ppt/tags/tag4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14"/>
  <p:tag name="KSO_WM_UNIT_COLOR_SCHEME_PARENT_PAGE" val="2_2"/>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46"/>
  <p:tag name="KSO_WM_UNIT_COLOR_SCHEME_PARENT_PAGE" val="2_1"/>
</p:tagLst>
</file>

<file path=ppt/tags/tag4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15"/>
  <p:tag name="KSO_WM_UNIT_COLOR_SCHEME_PARENT_PAGE" val="2_2"/>
</p:tagLst>
</file>

<file path=ppt/tags/tag4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16"/>
  <p:tag name="KSO_WM_UNIT_COLOR_SCHEME_PARENT_PAGE" val="2_2"/>
</p:tagLst>
</file>

<file path=ppt/tags/tag4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17"/>
  <p:tag name="KSO_WM_UNIT_COLOR_SCHEME_PARENT_PAGE" val="2_2"/>
</p:tagLst>
</file>

<file path=ppt/tags/tag4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18"/>
  <p:tag name="KSO_WM_UNIT_COLOR_SCHEME_PARENT_PAGE" val="2_2"/>
</p:tagLst>
</file>

<file path=ppt/tags/tag4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19"/>
  <p:tag name="KSO_WM_UNIT_COLOR_SCHEME_PARENT_PAGE" val="2_2"/>
</p:tagLst>
</file>

<file path=ppt/tags/tag4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20"/>
  <p:tag name="KSO_WM_UNIT_COLOR_SCHEME_PARENT_PAGE" val="2_2"/>
</p:tagLst>
</file>

<file path=ppt/tags/tag4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21"/>
  <p:tag name="KSO_WM_UNIT_COLOR_SCHEME_PARENT_PAGE" val="2_2"/>
</p:tagLst>
</file>

<file path=ppt/tags/tag4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22"/>
  <p:tag name="KSO_WM_UNIT_COLOR_SCHEME_PARENT_PAGE" val="2_2"/>
</p:tagLst>
</file>

<file path=ppt/tags/tag4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23"/>
  <p:tag name="KSO_WM_UNIT_COLOR_SCHEME_PARENT_PAGE" val="2_2"/>
</p:tagLst>
</file>

<file path=ppt/tags/tag4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24"/>
  <p:tag name="KSO_WM_UNIT_COLOR_SCHEME_PARENT_PAGE" val="2_2"/>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47"/>
  <p:tag name="KSO_WM_UNIT_COLOR_SCHEME_PARENT_PAGE" val="2_1"/>
</p:tagLst>
</file>

<file path=ppt/tags/tag4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25"/>
  <p:tag name="KSO_WM_UNIT_COLOR_SCHEME_PARENT_PAGE" val="2_2"/>
</p:tagLst>
</file>

<file path=ppt/tags/tag4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26"/>
  <p:tag name="KSO_WM_UNIT_COLOR_SCHEME_PARENT_PAGE" val="2_2"/>
</p:tagLst>
</file>

<file path=ppt/tags/tag4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27"/>
  <p:tag name="KSO_WM_UNIT_COLOR_SCHEME_PARENT_PAGE" val="2_2"/>
</p:tagLst>
</file>

<file path=ppt/tags/tag4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28"/>
  <p:tag name="KSO_WM_UNIT_COLOR_SCHEME_PARENT_PAGE" val="2_2"/>
</p:tagLst>
</file>

<file path=ppt/tags/tag4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29"/>
  <p:tag name="KSO_WM_UNIT_COLOR_SCHEME_PARENT_PAGE" val="2_2"/>
</p:tagLst>
</file>

<file path=ppt/tags/tag4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30"/>
  <p:tag name="KSO_WM_UNIT_COLOR_SCHEME_PARENT_PAGE" val="2_2"/>
</p:tagLst>
</file>

<file path=ppt/tags/tag4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31"/>
  <p:tag name="KSO_WM_UNIT_COLOR_SCHEME_PARENT_PAGE" val="2_2"/>
</p:tagLst>
</file>

<file path=ppt/tags/tag4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32"/>
  <p:tag name="KSO_WM_UNIT_COLOR_SCHEME_PARENT_PAGE" val="2_2"/>
</p:tagLst>
</file>

<file path=ppt/tags/tag4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33"/>
  <p:tag name="KSO_WM_UNIT_COLOR_SCHEME_PARENT_PAGE" val="2_2"/>
</p:tagLst>
</file>

<file path=ppt/tags/tag4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34"/>
  <p:tag name="KSO_WM_UNIT_COLOR_SCHEME_PARENT_PAGE" val="2_2"/>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48"/>
  <p:tag name="KSO_WM_UNIT_COLOR_SCHEME_PARENT_PAGE" val="2_1"/>
</p:tagLst>
</file>

<file path=ppt/tags/tag4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35"/>
  <p:tag name="KSO_WM_UNIT_COLOR_SCHEME_PARENT_PAGE" val="2_2"/>
</p:tagLst>
</file>

<file path=ppt/tags/tag4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36"/>
  <p:tag name="KSO_WM_UNIT_COLOR_SCHEME_PARENT_PAGE" val="2_2"/>
</p:tagLst>
</file>

<file path=ppt/tags/tag4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37"/>
  <p:tag name="KSO_WM_UNIT_COLOR_SCHEME_PARENT_PAGE" val="2_2"/>
</p:tagLst>
</file>

<file path=ppt/tags/tag4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38"/>
  <p:tag name="KSO_WM_UNIT_COLOR_SCHEME_PARENT_PAGE" val="2_2"/>
</p:tagLst>
</file>

<file path=ppt/tags/tag4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39"/>
  <p:tag name="KSO_WM_UNIT_COLOR_SCHEME_PARENT_PAGE" val="2_2"/>
</p:tagLst>
</file>

<file path=ppt/tags/tag4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40"/>
  <p:tag name="KSO_WM_UNIT_COLOR_SCHEME_PARENT_PAGE" val="2_2"/>
</p:tagLst>
</file>

<file path=ppt/tags/tag4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41"/>
  <p:tag name="KSO_WM_UNIT_COLOR_SCHEME_PARENT_PAGE" val="2_2"/>
</p:tagLst>
</file>

<file path=ppt/tags/tag4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42"/>
  <p:tag name="KSO_WM_UNIT_COLOR_SCHEME_PARENT_PAGE" val="2_2"/>
</p:tagLst>
</file>

<file path=ppt/tags/tag4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43"/>
  <p:tag name="KSO_WM_UNIT_COLOR_SCHEME_PARENT_PAGE" val="2_2"/>
</p:tagLst>
</file>

<file path=ppt/tags/tag4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44"/>
  <p:tag name="KSO_WM_UNIT_COLOR_SCHEME_PARENT_PAGE" val="2_2"/>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49"/>
  <p:tag name="KSO_WM_UNIT_COLOR_SCHEME_PARENT_PAGE" val="2_1"/>
</p:tagLst>
</file>

<file path=ppt/tags/tag4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45"/>
  <p:tag name="KSO_WM_UNIT_COLOR_SCHEME_PARENT_PAGE" val="2_2"/>
</p:tagLst>
</file>

<file path=ppt/tags/tag4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46"/>
  <p:tag name="KSO_WM_UNIT_COLOR_SCHEME_PARENT_PAGE" val="2_2"/>
</p:tagLst>
</file>

<file path=ppt/tags/tag4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47"/>
  <p:tag name="KSO_WM_UNIT_COLOR_SCHEME_PARENT_PAGE" val="2_2"/>
</p:tagLst>
</file>

<file path=ppt/tags/tag4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48"/>
  <p:tag name="KSO_WM_UNIT_COLOR_SCHEME_PARENT_PAGE" val="2_2"/>
</p:tagLst>
</file>

<file path=ppt/tags/tag4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49"/>
  <p:tag name="KSO_WM_UNIT_COLOR_SCHEME_PARENT_PAGE" val="2_2"/>
</p:tagLst>
</file>

<file path=ppt/tags/tag4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50"/>
  <p:tag name="KSO_WM_UNIT_COLOR_SCHEME_PARENT_PAGE" val="2_2"/>
</p:tagLst>
</file>

<file path=ppt/tags/tag4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51"/>
  <p:tag name="KSO_WM_UNIT_COLOR_SCHEME_PARENT_PAGE" val="2_2"/>
</p:tagLst>
</file>

<file path=ppt/tags/tag4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52"/>
  <p:tag name="KSO_WM_UNIT_COLOR_SCHEME_PARENT_PAGE" val="2_2"/>
</p:tagLst>
</file>

<file path=ppt/tags/tag4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53"/>
  <p:tag name="KSO_WM_UNIT_COLOR_SCHEME_PARENT_PAGE" val="2_2"/>
</p:tagLst>
</file>

<file path=ppt/tags/tag4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54"/>
  <p:tag name="KSO_WM_UNIT_COLOR_SCHEME_PARENT_PAGE" val="2_2"/>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50"/>
  <p:tag name="KSO_WM_UNIT_COLOR_SCHEME_PARENT_PAGE" val="2_1"/>
</p:tagLst>
</file>

<file path=ppt/tags/tag4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55"/>
  <p:tag name="KSO_WM_UNIT_COLOR_SCHEME_PARENT_PAGE" val="2_2"/>
</p:tagLst>
</file>

<file path=ppt/tags/tag4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56"/>
  <p:tag name="KSO_WM_UNIT_COLOR_SCHEME_PARENT_PAGE" val="2_2"/>
</p:tagLst>
</file>

<file path=ppt/tags/tag4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57"/>
  <p:tag name="KSO_WM_UNIT_COLOR_SCHEME_PARENT_PAGE" val="2_2"/>
</p:tagLst>
</file>

<file path=ppt/tags/tag4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58"/>
  <p:tag name="KSO_WM_UNIT_COLOR_SCHEME_PARENT_PAGE" val="2_2"/>
</p:tagLst>
</file>

<file path=ppt/tags/tag4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59"/>
  <p:tag name="KSO_WM_UNIT_COLOR_SCHEME_PARENT_PAGE" val="2_2"/>
</p:tagLst>
</file>

<file path=ppt/tags/tag4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60"/>
  <p:tag name="KSO_WM_UNIT_COLOR_SCHEME_PARENT_PAGE" val="2_2"/>
</p:tagLst>
</file>

<file path=ppt/tags/tag4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61"/>
  <p:tag name="KSO_WM_UNIT_COLOR_SCHEME_PARENT_PAGE" val="2_2"/>
</p:tagLst>
</file>

<file path=ppt/tags/tag4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62"/>
  <p:tag name="KSO_WM_UNIT_COLOR_SCHEME_PARENT_PAGE" val="2_2"/>
</p:tagLst>
</file>

<file path=ppt/tags/tag4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63"/>
  <p:tag name="KSO_WM_UNIT_COLOR_SCHEME_PARENT_PAGE" val="2_2"/>
</p:tagLst>
</file>

<file path=ppt/tags/tag4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64"/>
  <p:tag name="KSO_WM_UNIT_COLOR_SCHEME_PARENT_PAGE" val="2_2"/>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51"/>
  <p:tag name="KSO_WM_UNIT_COLOR_SCHEME_PARENT_PAGE" val="2_1"/>
</p:tagLst>
</file>

<file path=ppt/tags/tag4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65"/>
  <p:tag name="KSO_WM_UNIT_COLOR_SCHEME_PARENT_PAGE" val="2_2"/>
</p:tagLst>
</file>

<file path=ppt/tags/tag4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66"/>
  <p:tag name="KSO_WM_UNIT_COLOR_SCHEME_PARENT_PAGE" val="2_2"/>
</p:tagLst>
</file>

<file path=ppt/tags/tag4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67"/>
  <p:tag name="KSO_WM_UNIT_COLOR_SCHEME_PARENT_PAGE" val="2_2"/>
</p:tagLst>
</file>

<file path=ppt/tags/tag4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68"/>
  <p:tag name="KSO_WM_UNIT_COLOR_SCHEME_PARENT_PAGE" val="2_2"/>
</p:tagLst>
</file>

<file path=ppt/tags/tag4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69"/>
  <p:tag name="KSO_WM_UNIT_COLOR_SCHEME_PARENT_PAGE" val="2_2"/>
</p:tagLst>
</file>

<file path=ppt/tags/tag4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70"/>
  <p:tag name="KSO_WM_UNIT_COLOR_SCHEME_PARENT_PAGE" val="2_2"/>
</p:tagLst>
</file>

<file path=ppt/tags/tag4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71"/>
  <p:tag name="KSO_WM_UNIT_COLOR_SCHEME_PARENT_PAGE" val="2_2"/>
</p:tagLst>
</file>

<file path=ppt/tags/tag4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72"/>
  <p:tag name="KSO_WM_UNIT_COLOR_SCHEME_PARENT_PAGE" val="2_2"/>
</p:tagLst>
</file>

<file path=ppt/tags/tag4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73"/>
  <p:tag name="KSO_WM_UNIT_COLOR_SCHEME_PARENT_PAGE" val="2_2"/>
</p:tagLst>
</file>

<file path=ppt/tags/tag4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74"/>
  <p:tag name="KSO_WM_UNIT_COLOR_SCHEME_PARENT_PAGE" val="2_2"/>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UNIT_COLOR_SCHEME_SHAPE_ID" val="6"/>
  <p:tag name="KSO_WM_UNIT_COLOR_SCHEME_PARENT_PAGE" val="1_1"/>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52"/>
  <p:tag name="KSO_WM_UNIT_COLOR_SCHEME_PARENT_PAGE" val="2_1"/>
</p:tagLst>
</file>

<file path=ppt/tags/tag5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75"/>
  <p:tag name="KSO_WM_UNIT_COLOR_SCHEME_PARENT_PAGE" val="2_2"/>
</p:tagLst>
</file>

<file path=ppt/tags/tag5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76"/>
  <p:tag name="KSO_WM_UNIT_COLOR_SCHEME_PARENT_PAGE" val="2_2"/>
</p:tagLst>
</file>

<file path=ppt/tags/tag5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77"/>
  <p:tag name="KSO_WM_UNIT_COLOR_SCHEME_PARENT_PAGE" val="2_2"/>
</p:tagLst>
</file>

<file path=ppt/tags/tag5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78"/>
  <p:tag name="KSO_WM_UNIT_COLOR_SCHEME_PARENT_PAGE" val="2_2"/>
</p:tagLst>
</file>

<file path=ppt/tags/tag5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79"/>
  <p:tag name="KSO_WM_UNIT_COLOR_SCHEME_PARENT_PAGE" val="2_2"/>
</p:tagLst>
</file>

<file path=ppt/tags/tag5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80"/>
  <p:tag name="KSO_WM_UNIT_COLOR_SCHEME_PARENT_PAGE" val="2_2"/>
</p:tagLst>
</file>

<file path=ppt/tags/tag5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81"/>
  <p:tag name="KSO_WM_UNIT_COLOR_SCHEME_PARENT_PAGE" val="2_2"/>
</p:tagLst>
</file>

<file path=ppt/tags/tag5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82"/>
  <p:tag name="KSO_WM_UNIT_COLOR_SCHEME_PARENT_PAGE" val="2_2"/>
</p:tagLst>
</file>

<file path=ppt/tags/tag5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83"/>
  <p:tag name="KSO_WM_UNIT_COLOR_SCHEME_PARENT_PAGE" val="2_2"/>
</p:tagLst>
</file>

<file path=ppt/tags/tag5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84"/>
  <p:tag name="KSO_WM_UNIT_COLOR_SCHEME_PARENT_PAGE" val="2_2"/>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53"/>
  <p:tag name="KSO_WM_UNIT_COLOR_SCHEME_PARENT_PAGE" val="2_1"/>
</p:tagLst>
</file>

<file path=ppt/tags/tag5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85"/>
  <p:tag name="KSO_WM_UNIT_COLOR_SCHEME_PARENT_PAGE" val="2_2"/>
</p:tagLst>
</file>

<file path=ppt/tags/tag5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86"/>
  <p:tag name="KSO_WM_UNIT_COLOR_SCHEME_PARENT_PAGE" val="2_2"/>
</p:tagLst>
</file>

<file path=ppt/tags/tag5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87"/>
  <p:tag name="KSO_WM_UNIT_COLOR_SCHEME_PARENT_PAGE" val="2_2"/>
</p:tagLst>
</file>

<file path=ppt/tags/tag5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88"/>
  <p:tag name="KSO_WM_UNIT_COLOR_SCHEME_PARENT_PAGE" val="2_2"/>
</p:tagLst>
</file>

<file path=ppt/tags/tag5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89"/>
  <p:tag name="KSO_WM_UNIT_COLOR_SCHEME_PARENT_PAGE" val="2_2"/>
</p:tagLst>
</file>

<file path=ppt/tags/tag5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90"/>
  <p:tag name="KSO_WM_UNIT_COLOR_SCHEME_PARENT_PAGE" val="2_2"/>
</p:tagLst>
</file>

<file path=ppt/tags/tag5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91"/>
  <p:tag name="KSO_WM_UNIT_COLOR_SCHEME_PARENT_PAGE" val="2_2"/>
</p:tagLst>
</file>

<file path=ppt/tags/tag5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92"/>
  <p:tag name="KSO_WM_UNIT_COLOR_SCHEME_PARENT_PAGE" val="2_2"/>
</p:tagLst>
</file>

<file path=ppt/tags/tag5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93"/>
  <p:tag name="KSO_WM_UNIT_COLOR_SCHEME_PARENT_PAGE" val="2_2"/>
</p:tagLst>
</file>

<file path=ppt/tags/tag5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94"/>
  <p:tag name="KSO_WM_UNIT_COLOR_SCHEME_PARENT_PAGE" val="2_2"/>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5"/>
  <p:tag name="KSO_WM_UNIT_COLOR_SCHEME_PARENT_PAGE" val="2_1"/>
</p:tagLst>
</file>

<file path=ppt/tags/tag5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95"/>
  <p:tag name="KSO_WM_UNIT_COLOR_SCHEME_PARENT_PAGE" val="2_2"/>
</p:tagLst>
</file>

<file path=ppt/tags/tag5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96"/>
  <p:tag name="KSO_WM_UNIT_COLOR_SCHEME_PARENT_PAGE" val="2_2"/>
</p:tagLst>
</file>

<file path=ppt/tags/tag5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97"/>
  <p:tag name="KSO_WM_UNIT_COLOR_SCHEME_PARENT_PAGE" val="2_2"/>
</p:tagLst>
</file>

<file path=ppt/tags/tag5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88"/>
  <p:tag name="KSO_WM_UNIT_COLOR_SCHEME_PARENT_PAGE" val="2_2"/>
</p:tagLst>
</file>

<file path=ppt/tags/tag5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89"/>
  <p:tag name="KSO_WM_UNIT_COLOR_SCHEME_PARENT_PAGE" val="2_2"/>
</p:tagLst>
</file>

<file path=ppt/tags/tag5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90"/>
  <p:tag name="KSO_WM_UNIT_COLOR_SCHEME_PARENT_PAGE" val="2_2"/>
</p:tagLst>
</file>

<file path=ppt/tags/tag5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91"/>
  <p:tag name="KSO_WM_UNIT_COLOR_SCHEME_PARENT_PAGE" val="2_2"/>
</p:tagLst>
</file>

<file path=ppt/tags/tag5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92"/>
  <p:tag name="KSO_WM_UNIT_COLOR_SCHEME_PARENT_PAGE" val="2_2"/>
</p:tagLst>
</file>

<file path=ppt/tags/tag5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93"/>
  <p:tag name="KSO_WM_UNIT_COLOR_SCHEME_PARENT_PAGE" val="2_2"/>
</p:tagLst>
</file>

<file path=ppt/tags/tag5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94"/>
  <p:tag name="KSO_WM_UNIT_COLOR_SCHEME_PARENT_PAGE" val="2_2"/>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77"/>
  <p:tag name="KSO_WM_UNIT_COLOR_SCHEME_PARENT_PAGE" val="2_1"/>
</p:tagLst>
</file>

<file path=ppt/tags/tag5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95"/>
  <p:tag name="KSO_WM_UNIT_COLOR_SCHEME_PARENT_PAGE" val="2_2"/>
</p:tagLst>
</file>

<file path=ppt/tags/tag5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96"/>
  <p:tag name="KSO_WM_UNIT_COLOR_SCHEME_PARENT_PAGE" val="2_2"/>
</p:tagLst>
</file>

<file path=ppt/tags/tag5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97"/>
  <p:tag name="KSO_WM_UNIT_COLOR_SCHEME_PARENT_PAGE" val="2_2"/>
</p:tagLst>
</file>

<file path=ppt/tags/tag5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98"/>
  <p:tag name="KSO_WM_UNIT_COLOR_SCHEME_PARENT_PAGE" val="2_2"/>
</p:tagLst>
</file>

<file path=ppt/tags/tag5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20"/>
  <p:tag name="KSO_WM_UNIT_COLOR_SCHEME_PARENT_PAGE" val="2_3"/>
</p:tagLst>
</file>

<file path=ppt/tags/tag5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21"/>
  <p:tag name="KSO_WM_UNIT_COLOR_SCHEME_PARENT_PAGE" val="2_3"/>
</p:tagLst>
</file>

<file path=ppt/tags/tag5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484"/>
  <p:tag name="KSO_WM_UNIT_COLOR_SCHEME_PARENT_PAGE" val="2_3"/>
</p:tagLst>
</file>

<file path=ppt/tags/tag5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2"/>
  <p:tag name="KSO_WM_UNIT_COLOR_SCHEME_PARENT_PAGE" val="2_3"/>
</p:tagLst>
</file>

<file path=ppt/tags/tag5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3"/>
  <p:tag name="KSO_WM_UNIT_COLOR_SCHEME_PARENT_PAGE" val="2_3"/>
</p:tagLst>
</file>

<file path=ppt/tags/tag5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4"/>
  <p:tag name="KSO_WM_UNIT_COLOR_SCHEME_PARENT_PAGE" val="2_3"/>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78"/>
  <p:tag name="KSO_WM_UNIT_COLOR_SCHEME_PARENT_PAGE" val="2_1"/>
</p:tagLst>
</file>

<file path=ppt/tags/tag5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
  <p:tag name="KSO_WM_UNIT_COLOR_SCHEME_PARENT_PAGE" val="2_3"/>
</p:tagLst>
</file>

<file path=ppt/tags/tag541.xml><?xml version="1.0" encoding="utf-8"?>
<p:tagLst xmlns:a="http://schemas.openxmlformats.org/drawingml/2006/main" xmlns:r="http://schemas.openxmlformats.org/officeDocument/2006/relationships" xmlns:p="http://schemas.openxmlformats.org/presentationml/2006/main">
  <p:tag name="KSO_WM_SLIDE_COLORSCHEME_VERSION" val="3.2"/>
  <p:tag name="KSO_WM_UNIT_COLOR_SCHEME_SHAPE_ID" val="6"/>
  <p:tag name="KSO_WM_UNIT_COLOR_SCHEME_PARENT_PAGE" val="2_3"/>
</p:tagLst>
</file>

<file path=ppt/tags/tag5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485"/>
  <p:tag name="KSO_WM_UNIT_COLOR_SCHEME_PARENT_PAGE" val="2_3"/>
</p:tagLst>
</file>

<file path=ppt/tags/tag5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486"/>
  <p:tag name="KSO_WM_UNIT_COLOR_SCHEME_PARENT_PAGE" val="2_3"/>
</p:tagLst>
</file>

<file path=ppt/tags/tag5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487"/>
  <p:tag name="KSO_WM_UNIT_COLOR_SCHEME_PARENT_PAGE" val="2_3"/>
</p:tagLst>
</file>

<file path=ppt/tags/tag5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488"/>
  <p:tag name="KSO_WM_UNIT_COLOR_SCHEME_PARENT_PAGE" val="2_3"/>
</p:tagLst>
</file>

<file path=ppt/tags/tag5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489"/>
  <p:tag name="KSO_WM_UNIT_COLOR_SCHEME_PARENT_PAGE" val="2_3"/>
</p:tagLst>
</file>

<file path=ppt/tags/tag5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490"/>
  <p:tag name="KSO_WM_UNIT_COLOR_SCHEME_PARENT_PAGE" val="2_3"/>
</p:tagLst>
</file>

<file path=ppt/tags/tag5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491"/>
  <p:tag name="KSO_WM_UNIT_COLOR_SCHEME_PARENT_PAGE" val="2_3"/>
</p:tagLst>
</file>

<file path=ppt/tags/tag5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492"/>
  <p:tag name="KSO_WM_UNIT_COLOR_SCHEME_PARENT_PAGE" val="2_3"/>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79"/>
  <p:tag name="KSO_WM_UNIT_COLOR_SCHEME_PARENT_PAGE" val="2_1"/>
</p:tagLst>
</file>

<file path=ppt/tags/tag5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493"/>
  <p:tag name="KSO_WM_UNIT_COLOR_SCHEME_PARENT_PAGE" val="2_3"/>
</p:tagLst>
</file>

<file path=ppt/tags/tag5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494"/>
  <p:tag name="KSO_WM_UNIT_COLOR_SCHEME_PARENT_PAGE" val="2_3"/>
</p:tagLst>
</file>

<file path=ppt/tags/tag5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495"/>
  <p:tag name="KSO_WM_UNIT_COLOR_SCHEME_PARENT_PAGE" val="2_3"/>
</p:tagLst>
</file>

<file path=ppt/tags/tag5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496"/>
  <p:tag name="KSO_WM_UNIT_COLOR_SCHEME_PARENT_PAGE" val="2_3"/>
</p:tagLst>
</file>

<file path=ppt/tags/tag5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497"/>
  <p:tag name="KSO_WM_UNIT_COLOR_SCHEME_PARENT_PAGE" val="2_3"/>
</p:tagLst>
</file>

<file path=ppt/tags/tag5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498"/>
  <p:tag name="KSO_WM_UNIT_COLOR_SCHEME_PARENT_PAGE" val="2_3"/>
</p:tagLst>
</file>

<file path=ppt/tags/tag5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499"/>
  <p:tag name="KSO_WM_UNIT_COLOR_SCHEME_PARENT_PAGE" val="2_3"/>
</p:tagLst>
</file>

<file path=ppt/tags/tag5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00"/>
  <p:tag name="KSO_WM_UNIT_COLOR_SCHEME_PARENT_PAGE" val="2_3"/>
</p:tagLst>
</file>

<file path=ppt/tags/tag5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01"/>
  <p:tag name="KSO_WM_UNIT_COLOR_SCHEME_PARENT_PAGE" val="2_3"/>
</p:tagLst>
</file>

<file path=ppt/tags/tag5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02"/>
  <p:tag name="KSO_WM_UNIT_COLOR_SCHEME_PARENT_PAGE" val="2_3"/>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80"/>
  <p:tag name="KSO_WM_UNIT_COLOR_SCHEME_PARENT_PAGE" val="2_1"/>
</p:tagLst>
</file>

<file path=ppt/tags/tag5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03"/>
  <p:tag name="KSO_WM_UNIT_COLOR_SCHEME_PARENT_PAGE" val="2_3"/>
</p:tagLst>
</file>

<file path=ppt/tags/tag5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04"/>
  <p:tag name="KSO_WM_UNIT_COLOR_SCHEME_PARENT_PAGE" val="2_3"/>
</p:tagLst>
</file>

<file path=ppt/tags/tag5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05"/>
  <p:tag name="KSO_WM_UNIT_COLOR_SCHEME_PARENT_PAGE" val="2_3"/>
</p:tagLst>
</file>

<file path=ppt/tags/tag5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06"/>
  <p:tag name="KSO_WM_UNIT_COLOR_SCHEME_PARENT_PAGE" val="2_3"/>
</p:tagLst>
</file>

<file path=ppt/tags/tag5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07"/>
  <p:tag name="KSO_WM_UNIT_COLOR_SCHEME_PARENT_PAGE" val="2_3"/>
</p:tagLst>
</file>

<file path=ppt/tags/tag5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08"/>
  <p:tag name="KSO_WM_UNIT_COLOR_SCHEME_PARENT_PAGE" val="2_3"/>
</p:tagLst>
</file>

<file path=ppt/tags/tag5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09"/>
  <p:tag name="KSO_WM_UNIT_COLOR_SCHEME_PARENT_PAGE" val="2_3"/>
</p:tagLst>
</file>

<file path=ppt/tags/tag5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10"/>
  <p:tag name="KSO_WM_UNIT_COLOR_SCHEME_PARENT_PAGE" val="2_3"/>
</p:tagLst>
</file>

<file path=ppt/tags/tag5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11"/>
  <p:tag name="KSO_WM_UNIT_COLOR_SCHEME_PARENT_PAGE" val="2_3"/>
</p:tagLst>
</file>

<file path=ppt/tags/tag5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12"/>
  <p:tag name="KSO_WM_UNIT_COLOR_SCHEME_PARENT_PAGE" val="2_3"/>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81"/>
  <p:tag name="KSO_WM_UNIT_COLOR_SCHEME_PARENT_PAGE" val="2_1"/>
</p:tagLst>
</file>

<file path=ppt/tags/tag5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13"/>
  <p:tag name="KSO_WM_UNIT_COLOR_SCHEME_PARENT_PAGE" val="2_3"/>
</p:tagLst>
</file>

<file path=ppt/tags/tag5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14"/>
  <p:tag name="KSO_WM_UNIT_COLOR_SCHEME_PARENT_PAGE" val="2_3"/>
</p:tagLst>
</file>

<file path=ppt/tags/tag5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15"/>
  <p:tag name="KSO_WM_UNIT_COLOR_SCHEME_PARENT_PAGE" val="2_3"/>
</p:tagLst>
</file>

<file path=ppt/tags/tag5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16"/>
  <p:tag name="KSO_WM_UNIT_COLOR_SCHEME_PARENT_PAGE" val="2_3"/>
</p:tagLst>
</file>

<file path=ppt/tags/tag5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17"/>
  <p:tag name="KSO_WM_UNIT_COLOR_SCHEME_PARENT_PAGE" val="2_3"/>
</p:tagLst>
</file>

<file path=ppt/tags/tag5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18"/>
  <p:tag name="KSO_WM_UNIT_COLOR_SCHEME_PARENT_PAGE" val="2_3"/>
</p:tagLst>
</file>

<file path=ppt/tags/tag5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19"/>
  <p:tag name="KSO_WM_UNIT_COLOR_SCHEME_PARENT_PAGE" val="2_3"/>
</p:tagLst>
</file>

<file path=ppt/tags/tag5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20"/>
  <p:tag name="KSO_WM_UNIT_COLOR_SCHEME_PARENT_PAGE" val="2_3"/>
</p:tagLst>
</file>

<file path=ppt/tags/tag5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21"/>
  <p:tag name="KSO_WM_UNIT_COLOR_SCHEME_PARENT_PAGE" val="2_3"/>
</p:tagLst>
</file>

<file path=ppt/tags/tag5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22"/>
  <p:tag name="KSO_WM_UNIT_COLOR_SCHEME_PARENT_PAGE" val="2_3"/>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82"/>
  <p:tag name="KSO_WM_UNIT_COLOR_SCHEME_PARENT_PAGE" val="2_1"/>
</p:tagLst>
</file>

<file path=ppt/tags/tag5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23"/>
  <p:tag name="KSO_WM_UNIT_COLOR_SCHEME_PARENT_PAGE" val="2_3"/>
</p:tagLst>
</file>

<file path=ppt/tags/tag5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24"/>
  <p:tag name="KSO_WM_UNIT_COLOR_SCHEME_PARENT_PAGE" val="2_3"/>
</p:tagLst>
</file>

<file path=ppt/tags/tag5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25"/>
  <p:tag name="KSO_WM_UNIT_COLOR_SCHEME_PARENT_PAGE" val="2_3"/>
</p:tagLst>
</file>

<file path=ppt/tags/tag5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26"/>
  <p:tag name="KSO_WM_UNIT_COLOR_SCHEME_PARENT_PAGE" val="2_3"/>
</p:tagLst>
</file>

<file path=ppt/tags/tag5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27"/>
  <p:tag name="KSO_WM_UNIT_COLOR_SCHEME_PARENT_PAGE" val="2_3"/>
</p:tagLst>
</file>

<file path=ppt/tags/tag5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28"/>
  <p:tag name="KSO_WM_UNIT_COLOR_SCHEME_PARENT_PAGE" val="2_3"/>
</p:tagLst>
</file>

<file path=ppt/tags/tag5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29"/>
  <p:tag name="KSO_WM_UNIT_COLOR_SCHEME_PARENT_PAGE" val="2_3"/>
</p:tagLst>
</file>

<file path=ppt/tags/tag5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30"/>
  <p:tag name="KSO_WM_UNIT_COLOR_SCHEME_PARENT_PAGE" val="2_3"/>
</p:tagLst>
</file>

<file path=ppt/tags/tag5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31"/>
  <p:tag name="KSO_WM_UNIT_COLOR_SCHEME_PARENT_PAGE" val="2_3"/>
</p:tagLst>
</file>

<file path=ppt/tags/tag5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32"/>
  <p:tag name="KSO_WM_UNIT_COLOR_SCHEME_PARENT_PAGE" val="2_3"/>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83"/>
  <p:tag name="KSO_WM_UNIT_COLOR_SCHEME_PARENT_PAGE" val="2_1"/>
</p:tagLst>
</file>

<file path=ppt/tags/tag5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33"/>
  <p:tag name="KSO_WM_UNIT_COLOR_SCHEME_PARENT_PAGE" val="2_3"/>
</p:tagLst>
</file>

<file path=ppt/tags/tag5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34"/>
  <p:tag name="KSO_WM_UNIT_COLOR_SCHEME_PARENT_PAGE" val="2_3"/>
</p:tagLst>
</file>

<file path=ppt/tags/tag5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35"/>
  <p:tag name="KSO_WM_UNIT_COLOR_SCHEME_PARENT_PAGE" val="2_3"/>
</p:tagLst>
</file>

<file path=ppt/tags/tag5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36"/>
  <p:tag name="KSO_WM_UNIT_COLOR_SCHEME_PARENT_PAGE" val="2_3"/>
</p:tagLst>
</file>

<file path=ppt/tags/tag5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37"/>
  <p:tag name="KSO_WM_UNIT_COLOR_SCHEME_PARENT_PAGE" val="2_3"/>
</p:tagLst>
</file>

<file path=ppt/tags/tag5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38"/>
  <p:tag name="KSO_WM_UNIT_COLOR_SCHEME_PARENT_PAGE" val="2_3"/>
</p:tagLst>
</file>

<file path=ppt/tags/tag5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39"/>
  <p:tag name="KSO_WM_UNIT_COLOR_SCHEME_PARENT_PAGE" val="2_3"/>
</p:tagLst>
</file>

<file path=ppt/tags/tag5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40"/>
  <p:tag name="KSO_WM_UNIT_COLOR_SCHEME_PARENT_PAGE" val="2_3"/>
</p:tagLst>
</file>

<file path=ppt/tags/tag5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41"/>
  <p:tag name="KSO_WM_UNIT_COLOR_SCHEME_PARENT_PAGE" val="2_3"/>
</p:tagLst>
</file>

<file path=ppt/tags/tag5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42"/>
  <p:tag name="KSO_WM_UNIT_COLOR_SCHEME_PARENT_PAGE" val="2_3"/>
</p:tagLst>
</file>

<file path=ppt/tags/tag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91176"/>
  <p:tag name="KSO_WM_TEMPLATE_THUMBS_INDEX" val="1、2、3、4、14、15"/>
  <p:tag name="KSO_WM_TEMPLATE_SUBCATEGORY" val="0"/>
  <p:tag name="KSO_WM_SLIDE_COLORSCHEME_VERSION" val="3.2"/>
  <p:tag name="KSO_WM_UNIT_COLOR_SCHEME_SHAPE_ID" val="7"/>
  <p:tag name="KSO_WM_UNIT_COLOR_SCHEME_PARENT_PAGE" val="1_1"/>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84"/>
  <p:tag name="KSO_WM_UNIT_COLOR_SCHEME_PARENT_PAGE" val="2_1"/>
</p:tagLst>
</file>

<file path=ppt/tags/tag6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43"/>
  <p:tag name="KSO_WM_UNIT_COLOR_SCHEME_PARENT_PAGE" val="2_3"/>
</p:tagLst>
</file>

<file path=ppt/tags/tag6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44"/>
  <p:tag name="KSO_WM_UNIT_COLOR_SCHEME_PARENT_PAGE" val="2_3"/>
</p:tagLst>
</file>

<file path=ppt/tags/tag6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45"/>
  <p:tag name="KSO_WM_UNIT_COLOR_SCHEME_PARENT_PAGE" val="2_3"/>
</p:tagLst>
</file>

<file path=ppt/tags/tag6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46"/>
  <p:tag name="KSO_WM_UNIT_COLOR_SCHEME_PARENT_PAGE" val="2_3"/>
</p:tagLst>
</file>

<file path=ppt/tags/tag6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47"/>
  <p:tag name="KSO_WM_UNIT_COLOR_SCHEME_PARENT_PAGE" val="2_3"/>
</p:tagLst>
</file>

<file path=ppt/tags/tag6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48"/>
  <p:tag name="KSO_WM_UNIT_COLOR_SCHEME_PARENT_PAGE" val="2_3"/>
</p:tagLst>
</file>

<file path=ppt/tags/tag6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49"/>
  <p:tag name="KSO_WM_UNIT_COLOR_SCHEME_PARENT_PAGE" val="2_3"/>
</p:tagLst>
</file>

<file path=ppt/tags/tag6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50"/>
  <p:tag name="KSO_WM_UNIT_COLOR_SCHEME_PARENT_PAGE" val="2_3"/>
</p:tagLst>
</file>

<file path=ppt/tags/tag6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51"/>
  <p:tag name="KSO_WM_UNIT_COLOR_SCHEME_PARENT_PAGE" val="2_3"/>
</p:tagLst>
</file>

<file path=ppt/tags/tag6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52"/>
  <p:tag name="KSO_WM_UNIT_COLOR_SCHEME_PARENT_PAGE" val="2_3"/>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85"/>
  <p:tag name="KSO_WM_UNIT_COLOR_SCHEME_PARENT_PAGE" val="2_1"/>
</p:tagLst>
</file>

<file path=ppt/tags/tag6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53"/>
  <p:tag name="KSO_WM_UNIT_COLOR_SCHEME_PARENT_PAGE" val="2_3"/>
</p:tagLst>
</file>

<file path=ppt/tags/tag6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54"/>
  <p:tag name="KSO_WM_UNIT_COLOR_SCHEME_PARENT_PAGE" val="2_3"/>
</p:tagLst>
</file>

<file path=ppt/tags/tag6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55"/>
  <p:tag name="KSO_WM_UNIT_COLOR_SCHEME_PARENT_PAGE" val="2_3"/>
</p:tagLst>
</file>

<file path=ppt/tags/tag6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56"/>
  <p:tag name="KSO_WM_UNIT_COLOR_SCHEME_PARENT_PAGE" val="2_3"/>
</p:tagLst>
</file>

<file path=ppt/tags/tag6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57"/>
  <p:tag name="KSO_WM_UNIT_COLOR_SCHEME_PARENT_PAGE" val="2_3"/>
</p:tagLst>
</file>

<file path=ppt/tags/tag6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58"/>
  <p:tag name="KSO_WM_UNIT_COLOR_SCHEME_PARENT_PAGE" val="2_3"/>
</p:tagLst>
</file>

<file path=ppt/tags/tag6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59"/>
  <p:tag name="KSO_WM_UNIT_COLOR_SCHEME_PARENT_PAGE" val="2_3"/>
</p:tagLst>
</file>

<file path=ppt/tags/tag6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60"/>
  <p:tag name="KSO_WM_UNIT_COLOR_SCHEME_PARENT_PAGE" val="2_3"/>
</p:tagLst>
</file>

<file path=ppt/tags/tag6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61"/>
  <p:tag name="KSO_WM_UNIT_COLOR_SCHEME_PARENT_PAGE" val="2_3"/>
</p:tagLst>
</file>

<file path=ppt/tags/tag6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62"/>
  <p:tag name="KSO_WM_UNIT_COLOR_SCHEME_PARENT_PAGE" val="2_3"/>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86"/>
  <p:tag name="KSO_WM_UNIT_COLOR_SCHEME_PARENT_PAGE" val="2_1"/>
</p:tagLst>
</file>

<file path=ppt/tags/tag6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63"/>
  <p:tag name="KSO_WM_UNIT_COLOR_SCHEME_PARENT_PAGE" val="2_3"/>
</p:tagLst>
</file>

<file path=ppt/tags/tag6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64"/>
  <p:tag name="KSO_WM_UNIT_COLOR_SCHEME_PARENT_PAGE" val="2_3"/>
</p:tagLst>
</file>

<file path=ppt/tags/tag6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65"/>
  <p:tag name="KSO_WM_UNIT_COLOR_SCHEME_PARENT_PAGE" val="2_3"/>
</p:tagLst>
</file>

<file path=ppt/tags/tag6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66"/>
  <p:tag name="KSO_WM_UNIT_COLOR_SCHEME_PARENT_PAGE" val="2_3"/>
</p:tagLst>
</file>

<file path=ppt/tags/tag6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67"/>
  <p:tag name="KSO_WM_UNIT_COLOR_SCHEME_PARENT_PAGE" val="2_3"/>
</p:tagLst>
</file>

<file path=ppt/tags/tag6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68"/>
  <p:tag name="KSO_WM_UNIT_COLOR_SCHEME_PARENT_PAGE" val="2_3"/>
</p:tagLst>
</file>

<file path=ppt/tags/tag6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69"/>
  <p:tag name="KSO_WM_UNIT_COLOR_SCHEME_PARENT_PAGE" val="2_3"/>
</p:tagLst>
</file>

<file path=ppt/tags/tag6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70"/>
  <p:tag name="KSO_WM_UNIT_COLOR_SCHEME_PARENT_PAGE" val="2_3"/>
</p:tagLst>
</file>

<file path=ppt/tags/tag6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71"/>
  <p:tag name="KSO_WM_UNIT_COLOR_SCHEME_PARENT_PAGE" val="2_3"/>
</p:tagLst>
</file>

<file path=ppt/tags/tag6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72"/>
  <p:tag name="KSO_WM_UNIT_COLOR_SCHEME_PARENT_PAGE" val="2_3"/>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87"/>
  <p:tag name="KSO_WM_UNIT_COLOR_SCHEME_PARENT_PAGE" val="2_1"/>
</p:tagLst>
</file>

<file path=ppt/tags/tag6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73"/>
  <p:tag name="KSO_WM_UNIT_COLOR_SCHEME_PARENT_PAGE" val="2_3"/>
</p:tagLst>
</file>

<file path=ppt/tags/tag6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74"/>
  <p:tag name="KSO_WM_UNIT_COLOR_SCHEME_PARENT_PAGE" val="2_3"/>
</p:tagLst>
</file>

<file path=ppt/tags/tag6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75"/>
  <p:tag name="KSO_WM_UNIT_COLOR_SCHEME_PARENT_PAGE" val="2_3"/>
</p:tagLst>
</file>

<file path=ppt/tags/tag6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76"/>
  <p:tag name="KSO_WM_UNIT_COLOR_SCHEME_PARENT_PAGE" val="2_3"/>
</p:tagLst>
</file>

<file path=ppt/tags/tag6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77"/>
  <p:tag name="KSO_WM_UNIT_COLOR_SCHEME_PARENT_PAGE" val="2_3"/>
</p:tagLst>
</file>

<file path=ppt/tags/tag6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78"/>
  <p:tag name="KSO_WM_UNIT_COLOR_SCHEME_PARENT_PAGE" val="2_3"/>
</p:tagLst>
</file>

<file path=ppt/tags/tag6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79"/>
  <p:tag name="KSO_WM_UNIT_COLOR_SCHEME_PARENT_PAGE" val="2_3"/>
</p:tagLst>
</file>

<file path=ppt/tags/tag6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80"/>
  <p:tag name="KSO_WM_UNIT_COLOR_SCHEME_PARENT_PAGE" val="2_3"/>
</p:tagLst>
</file>

<file path=ppt/tags/tag6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81"/>
  <p:tag name="KSO_WM_UNIT_COLOR_SCHEME_PARENT_PAGE" val="2_3"/>
</p:tagLst>
</file>

<file path=ppt/tags/tag6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82"/>
  <p:tag name="KSO_WM_UNIT_COLOR_SCHEME_PARENT_PAGE" val="2_3"/>
</p:tagLst>
</file>

<file path=ppt/tags/tag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88"/>
  <p:tag name="KSO_WM_UNIT_COLOR_SCHEME_PARENT_PAGE" val="2_1"/>
</p:tagLst>
</file>

<file path=ppt/tags/tag6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83"/>
  <p:tag name="KSO_WM_UNIT_COLOR_SCHEME_PARENT_PAGE" val="2_3"/>
</p:tagLst>
</file>

<file path=ppt/tags/tag6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84"/>
  <p:tag name="KSO_WM_UNIT_COLOR_SCHEME_PARENT_PAGE" val="2_3"/>
</p:tagLst>
</file>

<file path=ppt/tags/tag6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85"/>
  <p:tag name="KSO_WM_UNIT_COLOR_SCHEME_PARENT_PAGE" val="2_3"/>
</p:tagLst>
</file>

<file path=ppt/tags/tag6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86"/>
  <p:tag name="KSO_WM_UNIT_COLOR_SCHEME_PARENT_PAGE" val="2_3"/>
</p:tagLst>
</file>

<file path=ppt/tags/tag6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87"/>
  <p:tag name="KSO_WM_UNIT_COLOR_SCHEME_PARENT_PAGE" val="2_3"/>
</p:tagLst>
</file>

<file path=ppt/tags/tag6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88"/>
  <p:tag name="KSO_WM_UNIT_COLOR_SCHEME_PARENT_PAGE" val="2_3"/>
</p:tagLst>
</file>

<file path=ppt/tags/tag6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89"/>
  <p:tag name="KSO_WM_UNIT_COLOR_SCHEME_PARENT_PAGE" val="2_3"/>
</p:tagLst>
</file>

<file path=ppt/tags/tag6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90"/>
  <p:tag name="KSO_WM_UNIT_COLOR_SCHEME_PARENT_PAGE" val="2_3"/>
</p:tagLst>
</file>

<file path=ppt/tags/tag6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91"/>
  <p:tag name="KSO_WM_UNIT_COLOR_SCHEME_PARENT_PAGE" val="2_3"/>
</p:tagLst>
</file>

<file path=ppt/tags/tag6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92"/>
  <p:tag name="KSO_WM_UNIT_COLOR_SCHEME_PARENT_PAGE" val="2_3"/>
</p:tagLst>
</file>

<file path=ppt/tags/tag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89"/>
  <p:tag name="KSO_WM_UNIT_COLOR_SCHEME_PARENT_PAGE" val="2_1"/>
</p:tagLst>
</file>

<file path=ppt/tags/tag6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93"/>
  <p:tag name="KSO_WM_UNIT_COLOR_SCHEME_PARENT_PAGE" val="2_3"/>
</p:tagLst>
</file>

<file path=ppt/tags/tag6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94"/>
  <p:tag name="KSO_WM_UNIT_COLOR_SCHEME_PARENT_PAGE" val="2_3"/>
</p:tagLst>
</file>

<file path=ppt/tags/tag6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95"/>
  <p:tag name="KSO_WM_UNIT_COLOR_SCHEME_PARENT_PAGE" val="2_3"/>
</p:tagLst>
</file>

<file path=ppt/tags/tag6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96"/>
  <p:tag name="KSO_WM_UNIT_COLOR_SCHEME_PARENT_PAGE" val="2_3"/>
</p:tagLst>
</file>

<file path=ppt/tags/tag6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97"/>
  <p:tag name="KSO_WM_UNIT_COLOR_SCHEME_PARENT_PAGE" val="2_3"/>
</p:tagLst>
</file>

<file path=ppt/tags/tag6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98"/>
  <p:tag name="KSO_WM_UNIT_COLOR_SCHEME_PARENT_PAGE" val="2_3"/>
</p:tagLst>
</file>

<file path=ppt/tags/tag6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599"/>
  <p:tag name="KSO_WM_UNIT_COLOR_SCHEME_PARENT_PAGE" val="2_3"/>
</p:tagLst>
</file>

<file path=ppt/tags/tag6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00"/>
  <p:tag name="KSO_WM_UNIT_COLOR_SCHEME_PARENT_PAGE" val="2_3"/>
</p:tagLst>
</file>

<file path=ppt/tags/tag6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01"/>
  <p:tag name="KSO_WM_UNIT_COLOR_SCHEME_PARENT_PAGE" val="2_3"/>
</p:tagLst>
</file>

<file path=ppt/tags/tag6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02"/>
  <p:tag name="KSO_WM_UNIT_COLOR_SCHEME_PARENT_PAGE" val="2_3"/>
</p:tagLst>
</file>

<file path=ppt/tags/tag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90"/>
  <p:tag name="KSO_WM_UNIT_COLOR_SCHEME_PARENT_PAGE" val="2_1"/>
</p:tagLst>
</file>

<file path=ppt/tags/tag6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03"/>
  <p:tag name="KSO_WM_UNIT_COLOR_SCHEME_PARENT_PAGE" val="2_3"/>
</p:tagLst>
</file>

<file path=ppt/tags/tag6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04"/>
  <p:tag name="KSO_WM_UNIT_COLOR_SCHEME_PARENT_PAGE" val="2_3"/>
</p:tagLst>
</file>

<file path=ppt/tags/tag6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05"/>
  <p:tag name="KSO_WM_UNIT_COLOR_SCHEME_PARENT_PAGE" val="2_3"/>
</p:tagLst>
</file>

<file path=ppt/tags/tag6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06"/>
  <p:tag name="KSO_WM_UNIT_COLOR_SCHEME_PARENT_PAGE" val="2_3"/>
</p:tagLst>
</file>

<file path=ppt/tags/tag6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07"/>
  <p:tag name="KSO_WM_UNIT_COLOR_SCHEME_PARENT_PAGE" val="2_3"/>
</p:tagLst>
</file>

<file path=ppt/tags/tag6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08"/>
  <p:tag name="KSO_WM_UNIT_COLOR_SCHEME_PARENT_PAGE" val="2_3"/>
</p:tagLst>
</file>

<file path=ppt/tags/tag6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09"/>
  <p:tag name="KSO_WM_UNIT_COLOR_SCHEME_PARENT_PAGE" val="2_3"/>
</p:tagLst>
</file>

<file path=ppt/tags/tag6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10"/>
  <p:tag name="KSO_WM_UNIT_COLOR_SCHEME_PARENT_PAGE" val="2_3"/>
</p:tagLst>
</file>

<file path=ppt/tags/tag6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11"/>
  <p:tag name="KSO_WM_UNIT_COLOR_SCHEME_PARENT_PAGE" val="2_3"/>
</p:tagLst>
</file>

<file path=ppt/tags/tag6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12"/>
  <p:tag name="KSO_WM_UNIT_COLOR_SCHEME_PARENT_PAGE" val="2_3"/>
</p:tagLst>
</file>

<file path=ppt/tags/tag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91"/>
  <p:tag name="KSO_WM_UNIT_COLOR_SCHEME_PARENT_PAGE" val="2_1"/>
</p:tagLst>
</file>

<file path=ppt/tags/tag6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13"/>
  <p:tag name="KSO_WM_UNIT_COLOR_SCHEME_PARENT_PAGE" val="2_3"/>
</p:tagLst>
</file>

<file path=ppt/tags/tag6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14"/>
  <p:tag name="KSO_WM_UNIT_COLOR_SCHEME_PARENT_PAGE" val="2_3"/>
</p:tagLst>
</file>

<file path=ppt/tags/tag6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15"/>
  <p:tag name="KSO_WM_UNIT_COLOR_SCHEME_PARENT_PAGE" val="2_3"/>
</p:tagLst>
</file>

<file path=ppt/tags/tag6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16"/>
  <p:tag name="KSO_WM_UNIT_COLOR_SCHEME_PARENT_PAGE" val="2_3"/>
</p:tagLst>
</file>

<file path=ppt/tags/tag6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17"/>
  <p:tag name="KSO_WM_UNIT_COLOR_SCHEME_PARENT_PAGE" val="2_3"/>
</p:tagLst>
</file>

<file path=ppt/tags/tag6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18"/>
  <p:tag name="KSO_WM_UNIT_COLOR_SCHEME_PARENT_PAGE" val="2_3"/>
</p:tagLst>
</file>

<file path=ppt/tags/tag6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19"/>
  <p:tag name="KSO_WM_UNIT_COLOR_SCHEME_PARENT_PAGE" val="2_3"/>
</p:tagLst>
</file>

<file path=ppt/tags/tag6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20"/>
  <p:tag name="KSO_WM_UNIT_COLOR_SCHEME_PARENT_PAGE" val="2_3"/>
</p:tagLst>
</file>

<file path=ppt/tags/tag6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21"/>
  <p:tag name="KSO_WM_UNIT_COLOR_SCHEME_PARENT_PAGE" val="2_3"/>
</p:tagLst>
</file>

<file path=ppt/tags/tag6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22"/>
  <p:tag name="KSO_WM_UNIT_COLOR_SCHEME_PARENT_PAGE" val="2_3"/>
</p:tagLst>
</file>

<file path=ppt/tags/tag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92"/>
  <p:tag name="KSO_WM_UNIT_COLOR_SCHEME_PARENT_PAGE" val="2_1"/>
</p:tagLst>
</file>

<file path=ppt/tags/tag6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23"/>
  <p:tag name="KSO_WM_UNIT_COLOR_SCHEME_PARENT_PAGE" val="2_3"/>
</p:tagLst>
</file>

<file path=ppt/tags/tag6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24"/>
  <p:tag name="KSO_WM_UNIT_COLOR_SCHEME_PARENT_PAGE" val="2_3"/>
</p:tagLst>
</file>

<file path=ppt/tags/tag6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25"/>
  <p:tag name="KSO_WM_UNIT_COLOR_SCHEME_PARENT_PAGE" val="2_3"/>
</p:tagLst>
</file>

<file path=ppt/tags/tag6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26"/>
  <p:tag name="KSO_WM_UNIT_COLOR_SCHEME_PARENT_PAGE" val="2_3"/>
</p:tagLst>
</file>

<file path=ppt/tags/tag6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27"/>
  <p:tag name="KSO_WM_UNIT_COLOR_SCHEME_PARENT_PAGE" val="2_3"/>
</p:tagLst>
</file>

<file path=ppt/tags/tag6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28"/>
  <p:tag name="KSO_WM_UNIT_COLOR_SCHEME_PARENT_PAGE" val="2_3"/>
</p:tagLst>
</file>

<file path=ppt/tags/tag6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29"/>
  <p:tag name="KSO_WM_UNIT_COLOR_SCHEME_PARENT_PAGE" val="2_3"/>
</p:tagLst>
</file>

<file path=ppt/tags/tag6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30"/>
  <p:tag name="KSO_WM_UNIT_COLOR_SCHEME_PARENT_PAGE" val="2_3"/>
</p:tagLst>
</file>

<file path=ppt/tags/tag6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31"/>
  <p:tag name="KSO_WM_UNIT_COLOR_SCHEME_PARENT_PAGE" val="2_3"/>
</p:tagLst>
</file>

<file path=ppt/tags/tag6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32"/>
  <p:tag name="KSO_WM_UNIT_COLOR_SCHEME_PARENT_PAGE" val="2_3"/>
</p:tagLst>
</file>

<file path=ppt/tags/tag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93"/>
  <p:tag name="KSO_WM_UNIT_COLOR_SCHEME_PARENT_PAGE" val="2_1"/>
</p:tagLst>
</file>

<file path=ppt/tags/tag6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33"/>
  <p:tag name="KSO_WM_UNIT_COLOR_SCHEME_PARENT_PAGE" val="2_3"/>
</p:tagLst>
</file>

<file path=ppt/tags/tag6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34"/>
  <p:tag name="KSO_WM_UNIT_COLOR_SCHEME_PARENT_PAGE" val="2_3"/>
</p:tagLst>
</file>

<file path=ppt/tags/tag6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35"/>
  <p:tag name="KSO_WM_UNIT_COLOR_SCHEME_PARENT_PAGE" val="2_3"/>
</p:tagLst>
</file>

<file path=ppt/tags/tag6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36"/>
  <p:tag name="KSO_WM_UNIT_COLOR_SCHEME_PARENT_PAGE" val="2_3"/>
</p:tagLst>
</file>

<file path=ppt/tags/tag6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37"/>
  <p:tag name="KSO_WM_UNIT_COLOR_SCHEME_PARENT_PAGE" val="2_3"/>
</p:tagLst>
</file>

<file path=ppt/tags/tag6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38"/>
  <p:tag name="KSO_WM_UNIT_COLOR_SCHEME_PARENT_PAGE" val="2_3"/>
</p:tagLst>
</file>

<file path=ppt/tags/tag6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39"/>
  <p:tag name="KSO_WM_UNIT_COLOR_SCHEME_PARENT_PAGE" val="2_3"/>
</p:tagLst>
</file>

<file path=ppt/tags/tag6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40"/>
  <p:tag name="KSO_WM_UNIT_COLOR_SCHEME_PARENT_PAGE" val="2_3"/>
</p:tagLst>
</file>

<file path=ppt/tags/tag6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41"/>
  <p:tag name="KSO_WM_UNIT_COLOR_SCHEME_PARENT_PAGE" val="2_3"/>
</p:tagLst>
</file>

<file path=ppt/tags/tag6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42"/>
  <p:tag name="KSO_WM_UNIT_COLOR_SCHEME_PARENT_PAGE" val="2_3"/>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09"/>
  <p:tag name="KSO_WM_UNIT_COLOR_SCHEME_PARENT_PAGE" val="2_1"/>
</p:tagLst>
</file>

<file path=ppt/tags/tag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94"/>
  <p:tag name="KSO_WM_UNIT_COLOR_SCHEME_PARENT_PAGE" val="2_1"/>
</p:tagLst>
</file>

<file path=ppt/tags/tag7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43"/>
  <p:tag name="KSO_WM_UNIT_COLOR_SCHEME_PARENT_PAGE" val="2_3"/>
</p:tagLst>
</file>

<file path=ppt/tags/tag7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44"/>
  <p:tag name="KSO_WM_UNIT_COLOR_SCHEME_PARENT_PAGE" val="2_3"/>
</p:tagLst>
</file>

<file path=ppt/tags/tag7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45"/>
  <p:tag name="KSO_WM_UNIT_COLOR_SCHEME_PARENT_PAGE" val="2_3"/>
</p:tagLst>
</file>

<file path=ppt/tags/tag7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46"/>
  <p:tag name="KSO_WM_UNIT_COLOR_SCHEME_PARENT_PAGE" val="2_3"/>
</p:tagLst>
</file>

<file path=ppt/tags/tag7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47"/>
  <p:tag name="KSO_WM_UNIT_COLOR_SCHEME_PARENT_PAGE" val="2_3"/>
</p:tagLst>
</file>

<file path=ppt/tags/tag7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48"/>
  <p:tag name="KSO_WM_UNIT_COLOR_SCHEME_PARENT_PAGE" val="2_3"/>
</p:tagLst>
</file>

<file path=ppt/tags/tag7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49"/>
  <p:tag name="KSO_WM_UNIT_COLOR_SCHEME_PARENT_PAGE" val="2_3"/>
</p:tagLst>
</file>

<file path=ppt/tags/tag7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50"/>
  <p:tag name="KSO_WM_UNIT_COLOR_SCHEME_PARENT_PAGE" val="2_3"/>
</p:tagLst>
</file>

<file path=ppt/tags/tag7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51"/>
  <p:tag name="KSO_WM_UNIT_COLOR_SCHEME_PARENT_PAGE" val="2_3"/>
</p:tagLst>
</file>

<file path=ppt/tags/tag7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52"/>
  <p:tag name="KSO_WM_UNIT_COLOR_SCHEME_PARENT_PAGE" val="2_3"/>
</p:tagLst>
</file>

<file path=ppt/tags/tag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95"/>
  <p:tag name="KSO_WM_UNIT_COLOR_SCHEME_PARENT_PAGE" val="2_1"/>
</p:tagLst>
</file>

<file path=ppt/tags/tag7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53"/>
  <p:tag name="KSO_WM_UNIT_COLOR_SCHEME_PARENT_PAGE" val="2_3"/>
</p:tagLst>
</file>

<file path=ppt/tags/tag7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54"/>
  <p:tag name="KSO_WM_UNIT_COLOR_SCHEME_PARENT_PAGE" val="2_3"/>
</p:tagLst>
</file>

<file path=ppt/tags/tag7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55"/>
  <p:tag name="KSO_WM_UNIT_COLOR_SCHEME_PARENT_PAGE" val="2_3"/>
</p:tagLst>
</file>

<file path=ppt/tags/tag7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56"/>
  <p:tag name="KSO_WM_UNIT_COLOR_SCHEME_PARENT_PAGE" val="2_3"/>
</p:tagLst>
</file>

<file path=ppt/tags/tag7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57"/>
  <p:tag name="KSO_WM_UNIT_COLOR_SCHEME_PARENT_PAGE" val="2_3"/>
</p:tagLst>
</file>

<file path=ppt/tags/tag7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58"/>
  <p:tag name="KSO_WM_UNIT_COLOR_SCHEME_PARENT_PAGE" val="2_3"/>
</p:tagLst>
</file>

<file path=ppt/tags/tag7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59"/>
  <p:tag name="KSO_WM_UNIT_COLOR_SCHEME_PARENT_PAGE" val="2_3"/>
</p:tagLst>
</file>

<file path=ppt/tags/tag7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60"/>
  <p:tag name="KSO_WM_UNIT_COLOR_SCHEME_PARENT_PAGE" val="2_3"/>
</p:tagLst>
</file>

<file path=ppt/tags/tag7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61"/>
  <p:tag name="KSO_WM_UNIT_COLOR_SCHEME_PARENT_PAGE" val="2_3"/>
</p:tagLst>
</file>

<file path=ppt/tags/tag7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62"/>
  <p:tag name="KSO_WM_UNIT_COLOR_SCHEME_PARENT_PAGE" val="2_3"/>
</p:tagLst>
</file>

<file path=ppt/tags/tag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96"/>
  <p:tag name="KSO_WM_UNIT_COLOR_SCHEME_PARENT_PAGE" val="2_1"/>
</p:tagLst>
</file>

<file path=ppt/tags/tag7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63"/>
  <p:tag name="KSO_WM_UNIT_COLOR_SCHEME_PARENT_PAGE" val="2_3"/>
</p:tagLst>
</file>

<file path=ppt/tags/tag7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64"/>
  <p:tag name="KSO_WM_UNIT_COLOR_SCHEME_PARENT_PAGE" val="2_3"/>
</p:tagLst>
</file>

<file path=ppt/tags/tag7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65"/>
  <p:tag name="KSO_WM_UNIT_COLOR_SCHEME_PARENT_PAGE" val="2_3"/>
</p:tagLst>
</file>

<file path=ppt/tags/tag7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66"/>
  <p:tag name="KSO_WM_UNIT_COLOR_SCHEME_PARENT_PAGE" val="2_3"/>
</p:tagLst>
</file>

<file path=ppt/tags/tag7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67"/>
  <p:tag name="KSO_WM_UNIT_COLOR_SCHEME_PARENT_PAGE" val="2_3"/>
</p:tagLst>
</file>

<file path=ppt/tags/tag7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68"/>
  <p:tag name="KSO_WM_UNIT_COLOR_SCHEME_PARENT_PAGE" val="2_3"/>
</p:tagLst>
</file>

<file path=ppt/tags/tag7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69"/>
  <p:tag name="KSO_WM_UNIT_COLOR_SCHEME_PARENT_PAGE" val="2_3"/>
</p:tagLst>
</file>

<file path=ppt/tags/tag7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70"/>
  <p:tag name="KSO_WM_UNIT_COLOR_SCHEME_PARENT_PAGE" val="2_3"/>
</p:tagLst>
</file>

<file path=ppt/tags/tag7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71"/>
  <p:tag name="KSO_WM_UNIT_COLOR_SCHEME_PARENT_PAGE" val="2_3"/>
</p:tagLst>
</file>

<file path=ppt/tags/tag7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72"/>
  <p:tag name="KSO_WM_UNIT_COLOR_SCHEME_PARENT_PAGE" val="2_3"/>
</p:tagLst>
</file>

<file path=ppt/tags/tag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97"/>
  <p:tag name="KSO_WM_UNIT_COLOR_SCHEME_PARENT_PAGE" val="2_1"/>
</p:tagLst>
</file>

<file path=ppt/tags/tag7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73"/>
  <p:tag name="KSO_WM_UNIT_COLOR_SCHEME_PARENT_PAGE" val="2_3"/>
</p:tagLst>
</file>

<file path=ppt/tags/tag7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74"/>
  <p:tag name="KSO_WM_UNIT_COLOR_SCHEME_PARENT_PAGE" val="2_3"/>
</p:tagLst>
</file>

<file path=ppt/tags/tag7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75"/>
  <p:tag name="KSO_WM_UNIT_COLOR_SCHEME_PARENT_PAGE" val="2_3"/>
</p:tagLst>
</file>

<file path=ppt/tags/tag7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76"/>
  <p:tag name="KSO_WM_UNIT_COLOR_SCHEME_PARENT_PAGE" val="2_3"/>
</p:tagLst>
</file>

<file path=ppt/tags/tag7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77"/>
  <p:tag name="KSO_WM_UNIT_COLOR_SCHEME_PARENT_PAGE" val="2_3"/>
</p:tagLst>
</file>

<file path=ppt/tags/tag7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78"/>
  <p:tag name="KSO_WM_UNIT_COLOR_SCHEME_PARENT_PAGE" val="2_3"/>
</p:tagLst>
</file>

<file path=ppt/tags/tag7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79"/>
  <p:tag name="KSO_WM_UNIT_COLOR_SCHEME_PARENT_PAGE" val="2_3"/>
</p:tagLst>
</file>

<file path=ppt/tags/tag7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80"/>
  <p:tag name="KSO_WM_UNIT_COLOR_SCHEME_PARENT_PAGE" val="2_3"/>
</p:tagLst>
</file>

<file path=ppt/tags/tag7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81"/>
  <p:tag name="KSO_WM_UNIT_COLOR_SCHEME_PARENT_PAGE" val="2_3"/>
</p:tagLst>
</file>

<file path=ppt/tags/tag7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82"/>
  <p:tag name="KSO_WM_UNIT_COLOR_SCHEME_PARENT_PAGE" val="2_3"/>
</p:tagLst>
</file>

<file path=ppt/tags/tag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98"/>
  <p:tag name="KSO_WM_UNIT_COLOR_SCHEME_PARENT_PAGE" val="2_1"/>
</p:tagLst>
</file>

<file path=ppt/tags/tag7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83"/>
  <p:tag name="KSO_WM_UNIT_COLOR_SCHEME_PARENT_PAGE" val="2_3"/>
</p:tagLst>
</file>

<file path=ppt/tags/tag7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84"/>
  <p:tag name="KSO_WM_UNIT_COLOR_SCHEME_PARENT_PAGE" val="2_3"/>
</p:tagLst>
</file>

<file path=ppt/tags/tag7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85"/>
  <p:tag name="KSO_WM_UNIT_COLOR_SCHEME_PARENT_PAGE" val="2_3"/>
</p:tagLst>
</file>

<file path=ppt/tags/tag7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86"/>
  <p:tag name="KSO_WM_UNIT_COLOR_SCHEME_PARENT_PAGE" val="2_3"/>
</p:tagLst>
</file>

<file path=ppt/tags/tag7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87"/>
  <p:tag name="KSO_WM_UNIT_COLOR_SCHEME_PARENT_PAGE" val="2_3"/>
</p:tagLst>
</file>

<file path=ppt/tags/tag7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88"/>
  <p:tag name="KSO_WM_UNIT_COLOR_SCHEME_PARENT_PAGE" val="2_3"/>
</p:tagLst>
</file>

<file path=ppt/tags/tag7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89"/>
  <p:tag name="KSO_WM_UNIT_COLOR_SCHEME_PARENT_PAGE" val="2_3"/>
</p:tagLst>
</file>

<file path=ppt/tags/tag7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90"/>
  <p:tag name="KSO_WM_UNIT_COLOR_SCHEME_PARENT_PAGE" val="2_3"/>
</p:tagLst>
</file>

<file path=ppt/tags/tag7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91"/>
  <p:tag name="KSO_WM_UNIT_COLOR_SCHEME_PARENT_PAGE" val="2_3"/>
</p:tagLst>
</file>

<file path=ppt/tags/tag7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92"/>
  <p:tag name="KSO_WM_UNIT_COLOR_SCHEME_PARENT_PAGE" val="2_3"/>
</p:tagLst>
</file>

<file path=ppt/tags/tag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99"/>
  <p:tag name="KSO_WM_UNIT_COLOR_SCHEME_PARENT_PAGE" val="2_1"/>
</p:tagLst>
</file>

<file path=ppt/tags/tag7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93"/>
  <p:tag name="KSO_WM_UNIT_COLOR_SCHEME_PARENT_PAGE" val="2_3"/>
</p:tagLst>
</file>

<file path=ppt/tags/tag7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94"/>
  <p:tag name="KSO_WM_UNIT_COLOR_SCHEME_PARENT_PAGE" val="2_3"/>
</p:tagLst>
</file>

<file path=ppt/tags/tag7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95"/>
  <p:tag name="KSO_WM_UNIT_COLOR_SCHEME_PARENT_PAGE" val="2_3"/>
</p:tagLst>
</file>

<file path=ppt/tags/tag7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96"/>
  <p:tag name="KSO_WM_UNIT_COLOR_SCHEME_PARENT_PAGE" val="2_3"/>
</p:tagLst>
</file>

<file path=ppt/tags/tag7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97"/>
  <p:tag name="KSO_WM_UNIT_COLOR_SCHEME_PARENT_PAGE" val="2_3"/>
</p:tagLst>
</file>

<file path=ppt/tags/tag7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98"/>
  <p:tag name="KSO_WM_UNIT_COLOR_SCHEME_PARENT_PAGE" val="2_3"/>
</p:tagLst>
</file>

<file path=ppt/tags/tag7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699"/>
  <p:tag name="KSO_WM_UNIT_COLOR_SCHEME_PARENT_PAGE" val="2_3"/>
</p:tagLst>
</file>

<file path=ppt/tags/tag7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00"/>
  <p:tag name="KSO_WM_UNIT_COLOR_SCHEME_PARENT_PAGE" val="2_3"/>
</p:tagLst>
</file>

<file path=ppt/tags/tag7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01"/>
  <p:tag name="KSO_WM_UNIT_COLOR_SCHEME_PARENT_PAGE" val="2_3"/>
</p:tagLst>
</file>

<file path=ppt/tags/tag7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02"/>
  <p:tag name="KSO_WM_UNIT_COLOR_SCHEME_PARENT_PAGE" val="2_3"/>
</p:tagLst>
</file>

<file path=ppt/tags/tag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00"/>
  <p:tag name="KSO_WM_UNIT_COLOR_SCHEME_PARENT_PAGE" val="2_1"/>
</p:tagLst>
</file>

<file path=ppt/tags/tag7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03"/>
  <p:tag name="KSO_WM_UNIT_COLOR_SCHEME_PARENT_PAGE" val="2_3"/>
</p:tagLst>
</file>

<file path=ppt/tags/tag7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04"/>
  <p:tag name="KSO_WM_UNIT_COLOR_SCHEME_PARENT_PAGE" val="2_3"/>
</p:tagLst>
</file>

<file path=ppt/tags/tag7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05"/>
  <p:tag name="KSO_WM_UNIT_COLOR_SCHEME_PARENT_PAGE" val="2_3"/>
</p:tagLst>
</file>

<file path=ppt/tags/tag7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06"/>
  <p:tag name="KSO_WM_UNIT_COLOR_SCHEME_PARENT_PAGE" val="2_3"/>
</p:tagLst>
</file>

<file path=ppt/tags/tag7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07"/>
  <p:tag name="KSO_WM_UNIT_COLOR_SCHEME_PARENT_PAGE" val="2_3"/>
</p:tagLst>
</file>

<file path=ppt/tags/tag7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08"/>
  <p:tag name="KSO_WM_UNIT_COLOR_SCHEME_PARENT_PAGE" val="2_3"/>
</p:tagLst>
</file>

<file path=ppt/tags/tag7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09"/>
  <p:tag name="KSO_WM_UNIT_COLOR_SCHEME_PARENT_PAGE" val="2_3"/>
</p:tagLst>
</file>

<file path=ppt/tags/tag7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10"/>
  <p:tag name="KSO_WM_UNIT_COLOR_SCHEME_PARENT_PAGE" val="2_3"/>
</p:tagLst>
</file>

<file path=ppt/tags/tag7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11"/>
  <p:tag name="KSO_WM_UNIT_COLOR_SCHEME_PARENT_PAGE" val="2_3"/>
</p:tagLst>
</file>

<file path=ppt/tags/tag7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12"/>
  <p:tag name="KSO_WM_UNIT_COLOR_SCHEME_PARENT_PAGE" val="2_3"/>
</p:tagLst>
</file>

<file path=ppt/tags/tag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01"/>
  <p:tag name="KSO_WM_UNIT_COLOR_SCHEME_PARENT_PAGE" val="2_1"/>
</p:tagLst>
</file>

<file path=ppt/tags/tag7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13"/>
  <p:tag name="KSO_WM_UNIT_COLOR_SCHEME_PARENT_PAGE" val="2_3"/>
</p:tagLst>
</file>

<file path=ppt/tags/tag7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14"/>
  <p:tag name="KSO_WM_UNIT_COLOR_SCHEME_PARENT_PAGE" val="2_3"/>
</p:tagLst>
</file>

<file path=ppt/tags/tag7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15"/>
  <p:tag name="KSO_WM_UNIT_COLOR_SCHEME_PARENT_PAGE" val="2_3"/>
</p:tagLst>
</file>

<file path=ppt/tags/tag7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16"/>
  <p:tag name="KSO_WM_UNIT_COLOR_SCHEME_PARENT_PAGE" val="2_3"/>
</p:tagLst>
</file>

<file path=ppt/tags/tag7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17"/>
  <p:tag name="KSO_WM_UNIT_COLOR_SCHEME_PARENT_PAGE" val="2_3"/>
</p:tagLst>
</file>

<file path=ppt/tags/tag7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18"/>
  <p:tag name="KSO_WM_UNIT_COLOR_SCHEME_PARENT_PAGE" val="2_3"/>
</p:tagLst>
</file>

<file path=ppt/tags/tag7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19"/>
  <p:tag name="KSO_WM_UNIT_COLOR_SCHEME_PARENT_PAGE" val="2_3"/>
</p:tagLst>
</file>

<file path=ppt/tags/tag7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20"/>
  <p:tag name="KSO_WM_UNIT_COLOR_SCHEME_PARENT_PAGE" val="2_3"/>
</p:tagLst>
</file>

<file path=ppt/tags/tag7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21"/>
  <p:tag name="KSO_WM_UNIT_COLOR_SCHEME_PARENT_PAGE" val="2_3"/>
</p:tagLst>
</file>

<file path=ppt/tags/tag7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22"/>
  <p:tag name="KSO_WM_UNIT_COLOR_SCHEME_PARENT_PAGE" val="2_3"/>
</p:tagLst>
</file>

<file path=ppt/tags/tag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02"/>
  <p:tag name="KSO_WM_UNIT_COLOR_SCHEME_PARENT_PAGE" val="2_1"/>
</p:tagLst>
</file>

<file path=ppt/tags/tag7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23"/>
  <p:tag name="KSO_WM_UNIT_COLOR_SCHEME_PARENT_PAGE" val="2_3"/>
</p:tagLst>
</file>

<file path=ppt/tags/tag7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24"/>
  <p:tag name="KSO_WM_UNIT_COLOR_SCHEME_PARENT_PAGE" val="2_3"/>
</p:tagLst>
</file>

<file path=ppt/tags/tag7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25"/>
  <p:tag name="KSO_WM_UNIT_COLOR_SCHEME_PARENT_PAGE" val="2_3"/>
</p:tagLst>
</file>

<file path=ppt/tags/tag7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26"/>
  <p:tag name="KSO_WM_UNIT_COLOR_SCHEME_PARENT_PAGE" val="2_3"/>
</p:tagLst>
</file>

<file path=ppt/tags/tag7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27"/>
  <p:tag name="KSO_WM_UNIT_COLOR_SCHEME_PARENT_PAGE" val="2_3"/>
</p:tagLst>
</file>

<file path=ppt/tags/tag7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28"/>
  <p:tag name="KSO_WM_UNIT_COLOR_SCHEME_PARENT_PAGE" val="2_3"/>
</p:tagLst>
</file>

<file path=ppt/tags/tag7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29"/>
  <p:tag name="KSO_WM_UNIT_COLOR_SCHEME_PARENT_PAGE" val="2_3"/>
</p:tagLst>
</file>

<file path=ppt/tags/tag7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30"/>
  <p:tag name="KSO_WM_UNIT_COLOR_SCHEME_PARENT_PAGE" val="2_3"/>
</p:tagLst>
</file>

<file path=ppt/tags/tag7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31"/>
  <p:tag name="KSO_WM_UNIT_COLOR_SCHEME_PARENT_PAGE" val="2_3"/>
</p:tagLst>
</file>

<file path=ppt/tags/tag7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32"/>
  <p:tag name="KSO_WM_UNIT_COLOR_SCHEME_PARENT_PAGE" val="2_3"/>
</p:tagLst>
</file>

<file path=ppt/tags/tag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03"/>
  <p:tag name="KSO_WM_UNIT_COLOR_SCHEME_PARENT_PAGE" val="2_1"/>
</p:tagLst>
</file>

<file path=ppt/tags/tag7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33"/>
  <p:tag name="KSO_WM_UNIT_COLOR_SCHEME_PARENT_PAGE" val="2_3"/>
</p:tagLst>
</file>

<file path=ppt/tags/tag7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34"/>
  <p:tag name="KSO_WM_UNIT_COLOR_SCHEME_PARENT_PAGE" val="2_3"/>
</p:tagLst>
</file>

<file path=ppt/tags/tag7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35"/>
  <p:tag name="KSO_WM_UNIT_COLOR_SCHEME_PARENT_PAGE" val="2_3"/>
</p:tagLst>
</file>

<file path=ppt/tags/tag7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36"/>
  <p:tag name="KSO_WM_UNIT_COLOR_SCHEME_PARENT_PAGE" val="2_3"/>
</p:tagLst>
</file>

<file path=ppt/tags/tag7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37"/>
  <p:tag name="KSO_WM_UNIT_COLOR_SCHEME_PARENT_PAGE" val="2_3"/>
</p:tagLst>
</file>

<file path=ppt/tags/tag7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38"/>
  <p:tag name="KSO_WM_UNIT_COLOR_SCHEME_PARENT_PAGE" val="2_3"/>
</p:tagLst>
</file>

<file path=ppt/tags/tag7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739"/>
  <p:tag name="KSO_WM_UNIT_COLOR_SCHEME_PARENT_PAGE" val="2_3"/>
</p:tagLst>
</file>

<file path=ppt/tags/tag7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UNIT_COLOR_SCHEME_SHAPE_ID" val="2"/>
  <p:tag name="KSO_WM_UNIT_COLOR_SCHEME_PARENT_PAGE" val="2_4"/>
</p:tagLst>
</file>

<file path=ppt/tags/tag7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UNIT_COLOR_SCHEME_SHAPE_ID" val="3"/>
  <p:tag name="KSO_WM_UNIT_COLOR_SCHEME_PARENT_PAGE" val="2_4"/>
</p:tagLst>
</file>

<file path=ppt/tags/tag7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UNIT_COLOR_SCHEME_SHAPE_ID" val="4"/>
  <p:tag name="KSO_WM_UNIT_COLOR_SCHEME_PARENT_PAGE" val="2_4"/>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10"/>
  <p:tag name="KSO_WM_UNIT_COLOR_SCHEME_PARENT_PAGE" val="2_1"/>
</p:tagLst>
</file>

<file path=ppt/tags/tag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04"/>
  <p:tag name="KSO_WM_UNIT_COLOR_SCHEME_PARENT_PAGE" val="2_1"/>
</p:tagLst>
</file>

<file path=ppt/tags/tag8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UNIT_COLOR_SCHEME_SHAPE_ID" val="5"/>
  <p:tag name="KSO_WM_UNIT_COLOR_SCHEME_PARENT_PAGE" val="2_4"/>
</p:tagLst>
</file>

<file path=ppt/tags/tag8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UNIT_COLOR_SCHEME_SHAPE_ID" val="6"/>
  <p:tag name="KSO_WM_UNIT_COLOR_SCHEME_PARENT_PAGE" val="2_4"/>
</p:tagLst>
</file>

<file path=ppt/tags/tag8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UNIT_COLOR_SCHEME_SHAPE_ID" val="7"/>
  <p:tag name="KSO_WM_UNIT_COLOR_SCHEME_PARENT_PAGE" val="2_4"/>
</p:tagLst>
</file>

<file path=ppt/tags/tag803.xml><?xml version="1.0" encoding="utf-8"?>
<p:tagLst xmlns:a="http://schemas.openxmlformats.org/drawingml/2006/main" xmlns:r="http://schemas.openxmlformats.org/officeDocument/2006/relationships" xmlns:p="http://schemas.openxmlformats.org/presentationml/2006/main">
  <p:tag name="KSO_WM_SLIDE_COLORSCHEME_VERSION" val="3.2"/>
  <p:tag name="KSO_WM_UNIT_COLOR_SCHEME_SHAPE_ID" val="8"/>
  <p:tag name="KSO_WM_UNIT_COLOR_SCHEME_PARENT_PAGE" val="2_4"/>
</p:tagLst>
</file>

<file path=ppt/tags/tag8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2"/>
  <p:tag name="KSO_WM_UNIT_COLOR_SCHEME_PARENT_PAGE" val="2_5"/>
</p:tagLst>
</file>

<file path=ppt/tags/tag8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3"/>
  <p:tag name="KSO_WM_UNIT_COLOR_SCHEME_PARENT_PAGE" val="2_5"/>
</p:tagLst>
</file>

<file path=ppt/tags/tag8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4"/>
  <p:tag name="KSO_WM_UNIT_COLOR_SCHEME_PARENT_PAGE" val="2_5"/>
</p:tagLst>
</file>

<file path=ppt/tags/tag8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5"/>
  <p:tag name="KSO_WM_UNIT_COLOR_SCHEME_PARENT_PAGE" val="2_5"/>
</p:tagLst>
</file>

<file path=ppt/tags/tag8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6"/>
  <p:tag name="KSO_WM_UNIT_COLOR_SCHEME_PARENT_PAGE" val="2_5"/>
</p:tagLst>
</file>

<file path=ppt/tags/tag8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7"/>
  <p:tag name="KSO_WM_UNIT_COLOR_SCHEME_PARENT_PAGE" val="2_5"/>
</p:tagLst>
</file>

<file path=ppt/tags/tag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05"/>
  <p:tag name="KSO_WM_UNIT_COLOR_SCHEME_PARENT_PAGE" val="2_1"/>
</p:tagLst>
</file>

<file path=ppt/tags/tag8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8"/>
  <p:tag name="KSO_WM_UNIT_COLOR_SCHEME_PARENT_PAGE" val="2_5"/>
</p:tagLst>
</file>

<file path=ppt/tags/tag8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9"/>
  <p:tag name="KSO_WM_UNIT_COLOR_SCHEME_PARENT_PAGE" val="2_5"/>
</p:tagLst>
</file>

<file path=ppt/tags/tag812.xml><?xml version="1.0" encoding="utf-8"?>
<p:tagLst xmlns:a="http://schemas.openxmlformats.org/drawingml/2006/main" xmlns:r="http://schemas.openxmlformats.org/officeDocument/2006/relationships" xmlns:p="http://schemas.openxmlformats.org/presentationml/2006/main">
  <p:tag name="KSO_WM_SLIDE_COLORSCHEME_VERSION" val="3.2"/>
  <p:tag name="KSO_WM_UNIT_COLOR_SCHEME_SHAPE_ID" val="10"/>
  <p:tag name="KSO_WM_UNIT_COLOR_SCHEME_PARENT_PAGE" val="2_5"/>
</p:tagLst>
</file>

<file path=ppt/tags/tag8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KSO_WM_UNIT_COLOR_SCHEME_SHAPE_ID" val="2"/>
  <p:tag name="KSO_WM_UNIT_COLOR_SCHEME_PARENT_PAGE" val="2_6"/>
</p:tagLst>
</file>

<file path=ppt/tags/tag8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KSO_WM_UNIT_COLOR_SCHEME_SHAPE_ID" val="3"/>
  <p:tag name="KSO_WM_UNIT_COLOR_SCHEME_PARENT_PAGE" val="2_6"/>
</p:tagLst>
</file>

<file path=ppt/tags/tag8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KSO_WM_UNIT_COLOR_SCHEME_SHAPE_ID" val="4"/>
  <p:tag name="KSO_WM_UNIT_COLOR_SCHEME_PARENT_PAGE" val="2_6"/>
</p:tagLst>
</file>

<file path=ppt/tags/tag8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KSO_WM_UNIT_COLOR_SCHEME_SHAPE_ID" val="5"/>
  <p:tag name="KSO_WM_UNIT_COLOR_SCHEME_PARENT_PAGE" val="2_6"/>
</p:tagLst>
</file>

<file path=ppt/tags/tag817.xml><?xml version="1.0" encoding="utf-8"?>
<p:tagLst xmlns:a="http://schemas.openxmlformats.org/drawingml/2006/main" xmlns:r="http://schemas.openxmlformats.org/officeDocument/2006/relationships" xmlns:p="http://schemas.openxmlformats.org/presentationml/2006/main">
  <p:tag name="KSO_WM_SLIDE_COLORSCHEME_VERSION" val="3.2"/>
  <p:tag name="KSO_WM_UNIT_COLOR_SCHEME_SHAPE_ID" val="6"/>
  <p:tag name="KSO_WM_UNIT_COLOR_SCHEME_PARENT_PAGE" val="2_6"/>
</p:tagLst>
</file>

<file path=ppt/tags/tag8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 name="KSO_WM_UNIT_COLOR_SCHEME_SHAPE_ID" val="2"/>
  <p:tag name="KSO_WM_UNIT_COLOR_SCHEME_PARENT_PAGE" val="2_7"/>
</p:tagLst>
</file>

<file path=ppt/tags/tag8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 name="KSO_WM_UNIT_COLOR_SCHEME_SHAPE_ID" val="3"/>
  <p:tag name="KSO_WM_UNIT_COLOR_SCHEME_PARENT_PAGE" val="2_7"/>
</p:tagLst>
</file>

<file path=ppt/tags/tag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06"/>
  <p:tag name="KSO_WM_UNIT_COLOR_SCHEME_PARENT_PAGE" val="2_1"/>
</p:tagLst>
</file>

<file path=ppt/tags/tag8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 name="KSO_WM_UNIT_COLOR_SCHEME_SHAPE_ID" val="4"/>
  <p:tag name="KSO_WM_UNIT_COLOR_SCHEME_PARENT_PAGE" val="2_7"/>
</p:tagLst>
</file>

<file path=ppt/tags/tag821.xml><?xml version="1.0" encoding="utf-8"?>
<p:tagLst xmlns:a="http://schemas.openxmlformats.org/drawingml/2006/main" xmlns:r="http://schemas.openxmlformats.org/officeDocument/2006/relationships" xmlns:p="http://schemas.openxmlformats.org/presentationml/2006/main">
  <p:tag name="KSO_WM_SLIDE_COLORSCHEME_VERSION" val="3.2"/>
  <p:tag name="KSO_WM_UNIT_COLOR_SCHEME_SHAPE_ID" val="5"/>
  <p:tag name="KSO_WM_UNIT_COLOR_SCHEME_PARENT_PAGE" val="2_7"/>
</p:tagLst>
</file>

<file path=ppt/tags/tag8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UNIT_COLOR_SCHEME_SHAPE_ID" val="2"/>
  <p:tag name="KSO_WM_UNIT_COLOR_SCHEME_PARENT_PAGE" val="2_8"/>
</p:tagLst>
</file>

<file path=ppt/tags/tag8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UNIT_COLOR_SCHEME_SHAPE_ID" val="3"/>
  <p:tag name="KSO_WM_UNIT_COLOR_SCHEME_PARENT_PAGE" val="2_8"/>
</p:tagLst>
</file>

<file path=ppt/tags/tag8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UNIT_COLOR_SCHEME_SHAPE_ID" val="4"/>
  <p:tag name="KSO_WM_UNIT_COLOR_SCHEME_PARENT_PAGE" val="2_8"/>
</p:tagLst>
</file>

<file path=ppt/tags/tag8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UNIT_COLOR_SCHEME_SHAPE_ID" val="5"/>
  <p:tag name="KSO_WM_UNIT_COLOR_SCHEME_PARENT_PAGE" val="2_8"/>
</p:tagLst>
</file>

<file path=ppt/tags/tag8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UNIT_COLOR_SCHEME_SHAPE_ID" val="6"/>
  <p:tag name="KSO_WM_UNIT_COLOR_SCHEME_PARENT_PAGE" val="2_8"/>
</p:tagLst>
</file>

<file path=ppt/tags/tag8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UNIT_COLOR_SCHEME_SHAPE_ID" val="7"/>
  <p:tag name="KSO_WM_UNIT_COLOR_SCHEME_PARENT_PAGE" val="2_8"/>
</p:tagLst>
</file>

<file path=ppt/tags/tag828.xml><?xml version="1.0" encoding="utf-8"?>
<p:tagLst xmlns:a="http://schemas.openxmlformats.org/drawingml/2006/main" xmlns:r="http://schemas.openxmlformats.org/officeDocument/2006/relationships" xmlns:p="http://schemas.openxmlformats.org/presentationml/2006/main">
  <p:tag name="KSO_WM_SLIDE_COLORSCHEME_VERSION" val="3.2"/>
  <p:tag name="KSO_WM_UNIT_COLOR_SCHEME_SHAPE_ID" val="8"/>
  <p:tag name="KSO_WM_UNIT_COLOR_SCHEME_PARENT_PAGE" val="2_8"/>
</p:tagLst>
</file>

<file path=ppt/tags/tag8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UNIT_COLOR_SCHEME_SHAPE_ID" val="2"/>
  <p:tag name="KSO_WM_UNIT_COLOR_SCHEME_PARENT_PAGE" val="2_9"/>
</p:tagLst>
</file>

<file path=ppt/tags/tag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07"/>
  <p:tag name="KSO_WM_UNIT_COLOR_SCHEME_PARENT_PAGE" val="2_1"/>
</p:tagLst>
</file>

<file path=ppt/tags/tag8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UNIT_COLOR_SCHEME_SHAPE_ID" val="3"/>
  <p:tag name="KSO_WM_UNIT_COLOR_SCHEME_PARENT_PAGE" val="2_9"/>
</p:tagLst>
</file>

<file path=ppt/tags/tag8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UNIT_COLOR_SCHEME_SHAPE_ID" val="4"/>
  <p:tag name="KSO_WM_UNIT_COLOR_SCHEME_PARENT_PAGE" val="2_9"/>
</p:tagLst>
</file>

<file path=ppt/tags/tag8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UNIT_COLOR_SCHEME_SHAPE_ID" val="5"/>
  <p:tag name="KSO_WM_UNIT_COLOR_SCHEME_PARENT_PAGE" val="2_9"/>
</p:tagLst>
</file>

<file path=ppt/tags/tag8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UNIT_COLOR_SCHEME_SHAPE_ID" val="6"/>
  <p:tag name="KSO_WM_UNIT_COLOR_SCHEME_PARENT_PAGE" val="2_9"/>
</p:tagLst>
</file>

<file path=ppt/tags/tag834.xml><?xml version="1.0" encoding="utf-8"?>
<p:tagLst xmlns:a="http://schemas.openxmlformats.org/drawingml/2006/main" xmlns:r="http://schemas.openxmlformats.org/officeDocument/2006/relationships" xmlns:p="http://schemas.openxmlformats.org/presentationml/2006/main">
  <p:tag name="KSO_WM_SLIDE_COLORSCHEME_VERSION" val="3.2"/>
  <p:tag name="KSO_WM_UNIT_COLOR_SCHEME_SHAPE_ID" val="7"/>
  <p:tag name="KSO_WM_UNIT_COLOR_SCHEME_PARENT_PAGE" val="2_9"/>
</p:tagLst>
</file>

<file path=ppt/tags/tag8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UNIT_COLOR_SCHEME_SHAPE_ID" val="3"/>
  <p:tag name="KSO_WM_UNIT_COLOR_SCHEME_PARENT_PAGE" val="2_10"/>
</p:tagLst>
</file>

<file path=ppt/tags/tag8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UNIT_COLOR_SCHEME_SHAPE_ID" val="4"/>
  <p:tag name="KSO_WM_UNIT_COLOR_SCHEME_PARENT_PAGE" val="2_10"/>
</p:tagLst>
</file>

<file path=ppt/tags/tag8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UNIT_COLOR_SCHEME_SHAPE_ID" val="5"/>
  <p:tag name="KSO_WM_UNIT_COLOR_SCHEME_PARENT_PAGE" val="2_10"/>
</p:tagLst>
</file>

<file path=ppt/tags/tag8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UNIT_COLOR_SCHEME_SHAPE_ID" val="7"/>
  <p:tag name="KSO_WM_UNIT_COLOR_SCHEME_PARENT_PAGE" val="2_10"/>
</p:tagLst>
</file>

<file path=ppt/tags/tag839.xml><?xml version="1.0" encoding="utf-8"?>
<p:tagLst xmlns:a="http://schemas.openxmlformats.org/drawingml/2006/main" xmlns:r="http://schemas.openxmlformats.org/officeDocument/2006/relationships" xmlns:p="http://schemas.openxmlformats.org/presentationml/2006/main">
  <p:tag name="KSO_WM_SLIDE_COLORSCHEME_VERSION" val="3.2"/>
  <p:tag name="KSO_WM_UNIT_COLOR_SCHEME_SHAPE_ID" val="2"/>
  <p:tag name="KSO_WM_UNIT_COLOR_SCHEME_PARENT_PAGE" val="2_10"/>
</p:tagLst>
</file>

<file path=ppt/tags/tag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08"/>
  <p:tag name="KSO_WM_UNIT_COLOR_SCHEME_PARENT_PAGE" val="2_1"/>
</p:tagLst>
</file>

<file path=ppt/tags/tag8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13"/>
  <p:tag name="KSO_WM_UNIT_COLOR_SCHEME_PARENT_PAGE" val="2_11"/>
</p:tagLst>
</file>

<file path=ppt/tags/tag8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292"/>
  <p:tag name="KSO_WM_UNIT_COLOR_SCHEME_PARENT_PAGE" val="2_11"/>
</p:tagLst>
</file>

<file path=ppt/tags/tag8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2"/>
  <p:tag name="KSO_WM_UNIT_COLOR_SCHEME_PARENT_PAGE" val="2_11"/>
</p:tagLst>
</file>

<file path=ppt/tags/tag8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
  <p:tag name="KSO_WM_UNIT_COLOR_SCHEME_PARENT_PAGE" val="2_11"/>
</p:tagLst>
</file>

<file path=ppt/tags/tag8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
  <p:tag name="KSO_WM_UNIT_COLOR_SCHEME_PARENT_PAGE" val="2_11"/>
</p:tagLst>
</file>

<file path=ppt/tags/tag845.xml><?xml version="1.0" encoding="utf-8"?>
<p:tagLst xmlns:a="http://schemas.openxmlformats.org/drawingml/2006/main" xmlns:r="http://schemas.openxmlformats.org/officeDocument/2006/relationships" xmlns:p="http://schemas.openxmlformats.org/presentationml/2006/main">
  <p:tag name="KSO_WM_SLIDE_COLORSCHEME_VERSION" val="3.2"/>
  <p:tag name="KSO_WM_UNIT_COLOR_SCHEME_SHAPE_ID" val="5"/>
  <p:tag name="KSO_WM_UNIT_COLOR_SCHEME_PARENT_PAGE" val="2_11"/>
</p:tagLst>
</file>

<file path=ppt/tags/tag8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293"/>
  <p:tag name="KSO_WM_UNIT_COLOR_SCHEME_PARENT_PAGE" val="2_11"/>
</p:tagLst>
</file>

<file path=ppt/tags/tag8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294"/>
  <p:tag name="KSO_WM_UNIT_COLOR_SCHEME_PARENT_PAGE" val="2_11"/>
</p:tagLst>
</file>

<file path=ppt/tags/tag8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295"/>
  <p:tag name="KSO_WM_UNIT_COLOR_SCHEME_PARENT_PAGE" val="2_11"/>
</p:tagLst>
</file>

<file path=ppt/tags/tag8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296"/>
  <p:tag name="KSO_WM_UNIT_COLOR_SCHEME_PARENT_PAGE" val="2_11"/>
</p:tagLst>
</file>

<file path=ppt/tags/tag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09"/>
  <p:tag name="KSO_WM_UNIT_COLOR_SCHEME_PARENT_PAGE" val="2_1"/>
</p:tagLst>
</file>

<file path=ppt/tags/tag8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297"/>
  <p:tag name="KSO_WM_UNIT_COLOR_SCHEME_PARENT_PAGE" val="2_11"/>
</p:tagLst>
</file>

<file path=ppt/tags/tag8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298"/>
  <p:tag name="KSO_WM_UNIT_COLOR_SCHEME_PARENT_PAGE" val="2_11"/>
</p:tagLst>
</file>

<file path=ppt/tags/tag8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299"/>
  <p:tag name="KSO_WM_UNIT_COLOR_SCHEME_PARENT_PAGE" val="2_11"/>
</p:tagLst>
</file>

<file path=ppt/tags/tag8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00"/>
  <p:tag name="KSO_WM_UNIT_COLOR_SCHEME_PARENT_PAGE" val="2_11"/>
</p:tagLst>
</file>

<file path=ppt/tags/tag8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01"/>
  <p:tag name="KSO_WM_UNIT_COLOR_SCHEME_PARENT_PAGE" val="2_11"/>
</p:tagLst>
</file>

<file path=ppt/tags/tag8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02"/>
  <p:tag name="KSO_WM_UNIT_COLOR_SCHEME_PARENT_PAGE" val="2_11"/>
</p:tagLst>
</file>

<file path=ppt/tags/tag8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03"/>
  <p:tag name="KSO_WM_UNIT_COLOR_SCHEME_PARENT_PAGE" val="2_11"/>
</p:tagLst>
</file>

<file path=ppt/tags/tag8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04"/>
  <p:tag name="KSO_WM_UNIT_COLOR_SCHEME_PARENT_PAGE" val="2_11"/>
</p:tagLst>
</file>

<file path=ppt/tags/tag8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05"/>
  <p:tag name="KSO_WM_UNIT_COLOR_SCHEME_PARENT_PAGE" val="2_11"/>
</p:tagLst>
</file>

<file path=ppt/tags/tag8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06"/>
  <p:tag name="KSO_WM_UNIT_COLOR_SCHEME_PARENT_PAGE" val="2_11"/>
</p:tagLst>
</file>

<file path=ppt/tags/tag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10"/>
  <p:tag name="KSO_WM_UNIT_COLOR_SCHEME_PARENT_PAGE" val="2_1"/>
</p:tagLst>
</file>

<file path=ppt/tags/tag8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07"/>
  <p:tag name="KSO_WM_UNIT_COLOR_SCHEME_PARENT_PAGE" val="2_11"/>
</p:tagLst>
</file>

<file path=ppt/tags/tag8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08"/>
  <p:tag name="KSO_WM_UNIT_COLOR_SCHEME_PARENT_PAGE" val="2_11"/>
</p:tagLst>
</file>

<file path=ppt/tags/tag8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09"/>
  <p:tag name="KSO_WM_UNIT_COLOR_SCHEME_PARENT_PAGE" val="2_11"/>
</p:tagLst>
</file>

<file path=ppt/tags/tag8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10"/>
  <p:tag name="KSO_WM_UNIT_COLOR_SCHEME_PARENT_PAGE" val="2_11"/>
</p:tagLst>
</file>

<file path=ppt/tags/tag8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11"/>
  <p:tag name="KSO_WM_UNIT_COLOR_SCHEME_PARENT_PAGE" val="2_11"/>
</p:tagLst>
</file>

<file path=ppt/tags/tag8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12"/>
  <p:tag name="KSO_WM_UNIT_COLOR_SCHEME_PARENT_PAGE" val="2_11"/>
</p:tagLst>
</file>

<file path=ppt/tags/tag8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13"/>
  <p:tag name="KSO_WM_UNIT_COLOR_SCHEME_PARENT_PAGE" val="2_11"/>
</p:tagLst>
</file>

<file path=ppt/tags/tag8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14"/>
  <p:tag name="KSO_WM_UNIT_COLOR_SCHEME_PARENT_PAGE" val="2_11"/>
</p:tagLst>
</file>

<file path=ppt/tags/tag8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15"/>
  <p:tag name="KSO_WM_UNIT_COLOR_SCHEME_PARENT_PAGE" val="2_11"/>
</p:tagLst>
</file>

<file path=ppt/tags/tag8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16"/>
  <p:tag name="KSO_WM_UNIT_COLOR_SCHEME_PARENT_PAGE" val="2_11"/>
</p:tagLst>
</file>

<file path=ppt/tags/tag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11"/>
  <p:tag name="KSO_WM_UNIT_COLOR_SCHEME_PARENT_PAGE" val="2_1"/>
</p:tagLst>
</file>

<file path=ppt/tags/tag8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17"/>
  <p:tag name="KSO_WM_UNIT_COLOR_SCHEME_PARENT_PAGE" val="2_11"/>
</p:tagLst>
</file>

<file path=ppt/tags/tag8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18"/>
  <p:tag name="KSO_WM_UNIT_COLOR_SCHEME_PARENT_PAGE" val="2_11"/>
</p:tagLst>
</file>

<file path=ppt/tags/tag8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19"/>
  <p:tag name="KSO_WM_UNIT_COLOR_SCHEME_PARENT_PAGE" val="2_11"/>
</p:tagLst>
</file>

<file path=ppt/tags/tag8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20"/>
  <p:tag name="KSO_WM_UNIT_COLOR_SCHEME_PARENT_PAGE" val="2_11"/>
</p:tagLst>
</file>

<file path=ppt/tags/tag8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21"/>
  <p:tag name="KSO_WM_UNIT_COLOR_SCHEME_PARENT_PAGE" val="2_11"/>
</p:tagLst>
</file>

<file path=ppt/tags/tag8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22"/>
  <p:tag name="KSO_WM_UNIT_COLOR_SCHEME_PARENT_PAGE" val="2_11"/>
</p:tagLst>
</file>

<file path=ppt/tags/tag8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23"/>
  <p:tag name="KSO_WM_UNIT_COLOR_SCHEME_PARENT_PAGE" val="2_11"/>
</p:tagLst>
</file>

<file path=ppt/tags/tag8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24"/>
  <p:tag name="KSO_WM_UNIT_COLOR_SCHEME_PARENT_PAGE" val="2_11"/>
</p:tagLst>
</file>

<file path=ppt/tags/tag8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25"/>
  <p:tag name="KSO_WM_UNIT_COLOR_SCHEME_PARENT_PAGE" val="2_11"/>
</p:tagLst>
</file>

<file path=ppt/tags/tag8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26"/>
  <p:tag name="KSO_WM_UNIT_COLOR_SCHEME_PARENT_PAGE" val="2_11"/>
</p:tagLst>
</file>

<file path=ppt/tags/tag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12"/>
  <p:tag name="KSO_WM_UNIT_COLOR_SCHEME_PARENT_PAGE" val="2_1"/>
</p:tagLst>
</file>

<file path=ppt/tags/tag8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27"/>
  <p:tag name="KSO_WM_UNIT_COLOR_SCHEME_PARENT_PAGE" val="2_11"/>
</p:tagLst>
</file>

<file path=ppt/tags/tag8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28"/>
  <p:tag name="KSO_WM_UNIT_COLOR_SCHEME_PARENT_PAGE" val="2_11"/>
</p:tagLst>
</file>

<file path=ppt/tags/tag8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29"/>
  <p:tag name="KSO_WM_UNIT_COLOR_SCHEME_PARENT_PAGE" val="2_11"/>
</p:tagLst>
</file>

<file path=ppt/tags/tag8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30"/>
  <p:tag name="KSO_WM_UNIT_COLOR_SCHEME_PARENT_PAGE" val="2_11"/>
</p:tagLst>
</file>

<file path=ppt/tags/tag8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31"/>
  <p:tag name="KSO_WM_UNIT_COLOR_SCHEME_PARENT_PAGE" val="2_11"/>
</p:tagLst>
</file>

<file path=ppt/tags/tag8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32"/>
  <p:tag name="KSO_WM_UNIT_COLOR_SCHEME_PARENT_PAGE" val="2_11"/>
</p:tagLst>
</file>

<file path=ppt/tags/tag8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33"/>
  <p:tag name="KSO_WM_UNIT_COLOR_SCHEME_PARENT_PAGE" val="2_11"/>
</p:tagLst>
</file>

<file path=ppt/tags/tag8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34"/>
  <p:tag name="KSO_WM_UNIT_COLOR_SCHEME_PARENT_PAGE" val="2_11"/>
</p:tagLst>
</file>

<file path=ppt/tags/tag8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35"/>
  <p:tag name="KSO_WM_UNIT_COLOR_SCHEME_PARENT_PAGE" val="2_11"/>
</p:tagLst>
</file>

<file path=ppt/tags/tag8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36"/>
  <p:tag name="KSO_WM_UNIT_COLOR_SCHEME_PARENT_PAGE" val="2_11"/>
</p:tagLst>
</file>

<file path=ppt/tags/tag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13"/>
  <p:tag name="KSO_WM_UNIT_COLOR_SCHEME_PARENT_PAGE" val="2_1"/>
</p:tagLst>
</file>

<file path=ppt/tags/tag8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37"/>
  <p:tag name="KSO_WM_UNIT_COLOR_SCHEME_PARENT_PAGE" val="2_11"/>
</p:tagLst>
</file>

<file path=ppt/tags/tag8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38"/>
  <p:tag name="KSO_WM_UNIT_COLOR_SCHEME_PARENT_PAGE" val="2_11"/>
</p:tagLst>
</file>

<file path=ppt/tags/tag8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39"/>
  <p:tag name="KSO_WM_UNIT_COLOR_SCHEME_PARENT_PAGE" val="2_11"/>
</p:tagLst>
</file>

<file path=ppt/tags/tag8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40"/>
  <p:tag name="KSO_WM_UNIT_COLOR_SCHEME_PARENT_PAGE" val="2_11"/>
</p:tagLst>
</file>

<file path=ppt/tags/tag8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41"/>
  <p:tag name="KSO_WM_UNIT_COLOR_SCHEME_PARENT_PAGE" val="2_11"/>
</p:tagLst>
</file>

<file path=ppt/tags/tag8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42"/>
  <p:tag name="KSO_WM_UNIT_COLOR_SCHEME_PARENT_PAGE" val="2_11"/>
</p:tagLst>
</file>

<file path=ppt/tags/tag8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43"/>
  <p:tag name="KSO_WM_UNIT_COLOR_SCHEME_PARENT_PAGE" val="2_11"/>
</p:tagLst>
</file>

<file path=ppt/tags/tag8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44"/>
  <p:tag name="KSO_WM_UNIT_COLOR_SCHEME_PARENT_PAGE" val="2_11"/>
</p:tagLst>
</file>

<file path=ppt/tags/tag8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45"/>
  <p:tag name="KSO_WM_UNIT_COLOR_SCHEME_PARENT_PAGE" val="2_11"/>
</p:tagLst>
</file>

<file path=ppt/tags/tag8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46"/>
  <p:tag name="KSO_WM_UNIT_COLOR_SCHEME_PARENT_PAGE" val="2_11"/>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111"/>
  <p:tag name="KSO_WM_UNIT_COLOR_SCHEME_PARENT_PAGE" val="2_1"/>
</p:tagLst>
</file>

<file path=ppt/tags/tag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14"/>
  <p:tag name="KSO_WM_UNIT_COLOR_SCHEME_PARENT_PAGE" val="2_1"/>
</p:tagLst>
</file>

<file path=ppt/tags/tag9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47"/>
  <p:tag name="KSO_WM_UNIT_COLOR_SCHEME_PARENT_PAGE" val="2_11"/>
</p:tagLst>
</file>

<file path=ppt/tags/tag9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48"/>
  <p:tag name="KSO_WM_UNIT_COLOR_SCHEME_PARENT_PAGE" val="2_11"/>
</p:tagLst>
</file>

<file path=ppt/tags/tag9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49"/>
  <p:tag name="KSO_WM_UNIT_COLOR_SCHEME_PARENT_PAGE" val="2_11"/>
</p:tagLst>
</file>

<file path=ppt/tags/tag9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50"/>
  <p:tag name="KSO_WM_UNIT_COLOR_SCHEME_PARENT_PAGE" val="2_11"/>
</p:tagLst>
</file>

<file path=ppt/tags/tag9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51"/>
  <p:tag name="KSO_WM_UNIT_COLOR_SCHEME_PARENT_PAGE" val="2_11"/>
</p:tagLst>
</file>

<file path=ppt/tags/tag9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52"/>
  <p:tag name="KSO_WM_UNIT_COLOR_SCHEME_PARENT_PAGE" val="2_11"/>
</p:tagLst>
</file>

<file path=ppt/tags/tag9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53"/>
  <p:tag name="KSO_WM_UNIT_COLOR_SCHEME_PARENT_PAGE" val="2_11"/>
</p:tagLst>
</file>

<file path=ppt/tags/tag9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54"/>
  <p:tag name="KSO_WM_UNIT_COLOR_SCHEME_PARENT_PAGE" val="2_11"/>
</p:tagLst>
</file>

<file path=ppt/tags/tag9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55"/>
  <p:tag name="KSO_WM_UNIT_COLOR_SCHEME_PARENT_PAGE" val="2_11"/>
</p:tagLst>
</file>

<file path=ppt/tags/tag9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56"/>
  <p:tag name="KSO_WM_UNIT_COLOR_SCHEME_PARENT_PAGE" val="2_11"/>
</p:tagLst>
</file>

<file path=ppt/tags/tag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15"/>
  <p:tag name="KSO_WM_UNIT_COLOR_SCHEME_PARENT_PAGE" val="2_1"/>
</p:tagLst>
</file>

<file path=ppt/tags/tag9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57"/>
  <p:tag name="KSO_WM_UNIT_COLOR_SCHEME_PARENT_PAGE" val="2_11"/>
</p:tagLst>
</file>

<file path=ppt/tags/tag9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58"/>
  <p:tag name="KSO_WM_UNIT_COLOR_SCHEME_PARENT_PAGE" val="2_11"/>
</p:tagLst>
</file>

<file path=ppt/tags/tag9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59"/>
  <p:tag name="KSO_WM_UNIT_COLOR_SCHEME_PARENT_PAGE" val="2_11"/>
</p:tagLst>
</file>

<file path=ppt/tags/tag9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60"/>
  <p:tag name="KSO_WM_UNIT_COLOR_SCHEME_PARENT_PAGE" val="2_11"/>
</p:tagLst>
</file>

<file path=ppt/tags/tag9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61"/>
  <p:tag name="KSO_WM_UNIT_COLOR_SCHEME_PARENT_PAGE" val="2_11"/>
</p:tagLst>
</file>

<file path=ppt/tags/tag9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62"/>
  <p:tag name="KSO_WM_UNIT_COLOR_SCHEME_PARENT_PAGE" val="2_11"/>
</p:tagLst>
</file>

<file path=ppt/tags/tag9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63"/>
  <p:tag name="KSO_WM_UNIT_COLOR_SCHEME_PARENT_PAGE" val="2_11"/>
</p:tagLst>
</file>

<file path=ppt/tags/tag9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64"/>
  <p:tag name="KSO_WM_UNIT_COLOR_SCHEME_PARENT_PAGE" val="2_11"/>
</p:tagLst>
</file>

<file path=ppt/tags/tag9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65"/>
  <p:tag name="KSO_WM_UNIT_COLOR_SCHEME_PARENT_PAGE" val="2_11"/>
</p:tagLst>
</file>

<file path=ppt/tags/tag9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66"/>
  <p:tag name="KSO_WM_UNIT_COLOR_SCHEME_PARENT_PAGE" val="2_11"/>
</p:tagLst>
</file>

<file path=ppt/tags/tag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16"/>
  <p:tag name="KSO_WM_UNIT_COLOR_SCHEME_PARENT_PAGE" val="2_1"/>
</p:tagLst>
</file>

<file path=ppt/tags/tag9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67"/>
  <p:tag name="KSO_WM_UNIT_COLOR_SCHEME_PARENT_PAGE" val="2_11"/>
</p:tagLst>
</file>

<file path=ppt/tags/tag9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68"/>
  <p:tag name="KSO_WM_UNIT_COLOR_SCHEME_PARENT_PAGE" val="2_11"/>
</p:tagLst>
</file>

<file path=ppt/tags/tag9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69"/>
  <p:tag name="KSO_WM_UNIT_COLOR_SCHEME_PARENT_PAGE" val="2_11"/>
</p:tagLst>
</file>

<file path=ppt/tags/tag9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70"/>
  <p:tag name="KSO_WM_UNIT_COLOR_SCHEME_PARENT_PAGE" val="2_11"/>
</p:tagLst>
</file>

<file path=ppt/tags/tag9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71"/>
  <p:tag name="KSO_WM_UNIT_COLOR_SCHEME_PARENT_PAGE" val="2_11"/>
</p:tagLst>
</file>

<file path=ppt/tags/tag9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72"/>
  <p:tag name="KSO_WM_UNIT_COLOR_SCHEME_PARENT_PAGE" val="2_11"/>
</p:tagLst>
</file>

<file path=ppt/tags/tag9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73"/>
  <p:tag name="KSO_WM_UNIT_COLOR_SCHEME_PARENT_PAGE" val="2_11"/>
</p:tagLst>
</file>

<file path=ppt/tags/tag9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74"/>
  <p:tag name="KSO_WM_UNIT_COLOR_SCHEME_PARENT_PAGE" val="2_11"/>
</p:tagLst>
</file>

<file path=ppt/tags/tag9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75"/>
  <p:tag name="KSO_WM_UNIT_COLOR_SCHEME_PARENT_PAGE" val="2_11"/>
</p:tagLst>
</file>

<file path=ppt/tags/tag9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76"/>
  <p:tag name="KSO_WM_UNIT_COLOR_SCHEME_PARENT_PAGE" val="2_11"/>
</p:tagLst>
</file>

<file path=ppt/tags/tag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17"/>
  <p:tag name="KSO_WM_UNIT_COLOR_SCHEME_PARENT_PAGE" val="2_1"/>
</p:tagLst>
</file>

<file path=ppt/tags/tag9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77"/>
  <p:tag name="KSO_WM_UNIT_COLOR_SCHEME_PARENT_PAGE" val="2_11"/>
</p:tagLst>
</file>

<file path=ppt/tags/tag9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78"/>
  <p:tag name="KSO_WM_UNIT_COLOR_SCHEME_PARENT_PAGE" val="2_11"/>
</p:tagLst>
</file>

<file path=ppt/tags/tag9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79"/>
  <p:tag name="KSO_WM_UNIT_COLOR_SCHEME_PARENT_PAGE" val="2_11"/>
</p:tagLst>
</file>

<file path=ppt/tags/tag9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80"/>
  <p:tag name="KSO_WM_UNIT_COLOR_SCHEME_PARENT_PAGE" val="2_11"/>
</p:tagLst>
</file>

<file path=ppt/tags/tag9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81"/>
  <p:tag name="KSO_WM_UNIT_COLOR_SCHEME_PARENT_PAGE" val="2_11"/>
</p:tagLst>
</file>

<file path=ppt/tags/tag9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82"/>
  <p:tag name="KSO_WM_UNIT_COLOR_SCHEME_PARENT_PAGE" val="2_11"/>
</p:tagLst>
</file>

<file path=ppt/tags/tag9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83"/>
  <p:tag name="KSO_WM_UNIT_COLOR_SCHEME_PARENT_PAGE" val="2_11"/>
</p:tagLst>
</file>

<file path=ppt/tags/tag9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84"/>
  <p:tag name="KSO_WM_UNIT_COLOR_SCHEME_PARENT_PAGE" val="2_11"/>
</p:tagLst>
</file>

<file path=ppt/tags/tag9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85"/>
  <p:tag name="KSO_WM_UNIT_COLOR_SCHEME_PARENT_PAGE" val="2_11"/>
</p:tagLst>
</file>

<file path=ppt/tags/tag9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86"/>
  <p:tag name="KSO_WM_UNIT_COLOR_SCHEME_PARENT_PAGE" val="2_11"/>
</p:tagLst>
</file>

<file path=ppt/tags/tag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18"/>
  <p:tag name="KSO_WM_UNIT_COLOR_SCHEME_PARENT_PAGE" val="2_1"/>
</p:tagLst>
</file>

<file path=ppt/tags/tag9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87"/>
  <p:tag name="KSO_WM_UNIT_COLOR_SCHEME_PARENT_PAGE" val="2_11"/>
</p:tagLst>
</file>

<file path=ppt/tags/tag9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88"/>
  <p:tag name="KSO_WM_UNIT_COLOR_SCHEME_PARENT_PAGE" val="2_11"/>
</p:tagLst>
</file>

<file path=ppt/tags/tag9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89"/>
  <p:tag name="KSO_WM_UNIT_COLOR_SCHEME_PARENT_PAGE" val="2_11"/>
</p:tagLst>
</file>

<file path=ppt/tags/tag9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90"/>
  <p:tag name="KSO_WM_UNIT_COLOR_SCHEME_PARENT_PAGE" val="2_11"/>
</p:tagLst>
</file>

<file path=ppt/tags/tag9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91"/>
  <p:tag name="KSO_WM_UNIT_COLOR_SCHEME_PARENT_PAGE" val="2_11"/>
</p:tagLst>
</file>

<file path=ppt/tags/tag9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92"/>
  <p:tag name="KSO_WM_UNIT_COLOR_SCHEME_PARENT_PAGE" val="2_11"/>
</p:tagLst>
</file>

<file path=ppt/tags/tag9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93"/>
  <p:tag name="KSO_WM_UNIT_COLOR_SCHEME_PARENT_PAGE" val="2_11"/>
</p:tagLst>
</file>

<file path=ppt/tags/tag9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94"/>
  <p:tag name="KSO_WM_UNIT_COLOR_SCHEME_PARENT_PAGE" val="2_11"/>
</p:tagLst>
</file>

<file path=ppt/tags/tag9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95"/>
  <p:tag name="KSO_WM_UNIT_COLOR_SCHEME_PARENT_PAGE" val="2_11"/>
</p:tagLst>
</file>

<file path=ppt/tags/tag9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96"/>
  <p:tag name="KSO_WM_UNIT_COLOR_SCHEME_PARENT_PAGE" val="2_11"/>
</p:tagLst>
</file>

<file path=ppt/tags/tag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19"/>
  <p:tag name="KSO_WM_UNIT_COLOR_SCHEME_PARENT_PAGE" val="2_1"/>
</p:tagLst>
</file>

<file path=ppt/tags/tag9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97"/>
  <p:tag name="KSO_WM_UNIT_COLOR_SCHEME_PARENT_PAGE" val="2_11"/>
</p:tagLst>
</file>

<file path=ppt/tags/tag9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98"/>
  <p:tag name="KSO_WM_UNIT_COLOR_SCHEME_PARENT_PAGE" val="2_11"/>
</p:tagLst>
</file>

<file path=ppt/tags/tag9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99"/>
  <p:tag name="KSO_WM_UNIT_COLOR_SCHEME_PARENT_PAGE" val="2_11"/>
</p:tagLst>
</file>

<file path=ppt/tags/tag9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00"/>
  <p:tag name="KSO_WM_UNIT_COLOR_SCHEME_PARENT_PAGE" val="2_11"/>
</p:tagLst>
</file>

<file path=ppt/tags/tag9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01"/>
  <p:tag name="KSO_WM_UNIT_COLOR_SCHEME_PARENT_PAGE" val="2_11"/>
</p:tagLst>
</file>

<file path=ppt/tags/tag9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02"/>
  <p:tag name="KSO_WM_UNIT_COLOR_SCHEME_PARENT_PAGE" val="2_11"/>
</p:tagLst>
</file>

<file path=ppt/tags/tag9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03"/>
  <p:tag name="KSO_WM_UNIT_COLOR_SCHEME_PARENT_PAGE" val="2_11"/>
</p:tagLst>
</file>

<file path=ppt/tags/tag9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04"/>
  <p:tag name="KSO_WM_UNIT_COLOR_SCHEME_PARENT_PAGE" val="2_11"/>
</p:tagLst>
</file>

<file path=ppt/tags/tag9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05"/>
  <p:tag name="KSO_WM_UNIT_COLOR_SCHEME_PARENT_PAGE" val="2_11"/>
</p:tagLst>
</file>

<file path=ppt/tags/tag9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06"/>
  <p:tag name="KSO_WM_UNIT_COLOR_SCHEME_PARENT_PAGE" val="2_11"/>
</p:tagLst>
</file>

<file path=ppt/tags/tag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20"/>
  <p:tag name="KSO_WM_UNIT_COLOR_SCHEME_PARENT_PAGE" val="2_1"/>
</p:tagLst>
</file>

<file path=ppt/tags/tag9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07"/>
  <p:tag name="KSO_WM_UNIT_COLOR_SCHEME_PARENT_PAGE" val="2_11"/>
</p:tagLst>
</file>

<file path=ppt/tags/tag9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08"/>
  <p:tag name="KSO_WM_UNIT_COLOR_SCHEME_PARENT_PAGE" val="2_11"/>
</p:tagLst>
</file>

<file path=ppt/tags/tag9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09"/>
  <p:tag name="KSO_WM_UNIT_COLOR_SCHEME_PARENT_PAGE" val="2_11"/>
</p:tagLst>
</file>

<file path=ppt/tags/tag9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10"/>
  <p:tag name="KSO_WM_UNIT_COLOR_SCHEME_PARENT_PAGE" val="2_11"/>
</p:tagLst>
</file>

<file path=ppt/tags/tag9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11"/>
  <p:tag name="KSO_WM_UNIT_COLOR_SCHEME_PARENT_PAGE" val="2_11"/>
</p:tagLst>
</file>

<file path=ppt/tags/tag9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12"/>
  <p:tag name="KSO_WM_UNIT_COLOR_SCHEME_PARENT_PAGE" val="2_11"/>
</p:tagLst>
</file>

<file path=ppt/tags/tag9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13"/>
  <p:tag name="KSO_WM_UNIT_COLOR_SCHEME_PARENT_PAGE" val="2_11"/>
</p:tagLst>
</file>

<file path=ppt/tags/tag9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14"/>
  <p:tag name="KSO_WM_UNIT_COLOR_SCHEME_PARENT_PAGE" val="2_11"/>
</p:tagLst>
</file>

<file path=ppt/tags/tag9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15"/>
  <p:tag name="KSO_WM_UNIT_COLOR_SCHEME_PARENT_PAGE" val="2_11"/>
</p:tagLst>
</file>

<file path=ppt/tags/tag9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16"/>
  <p:tag name="KSO_WM_UNIT_COLOR_SCHEME_PARENT_PAGE" val="2_11"/>
</p:tagLst>
</file>

<file path=ppt/tags/tag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21"/>
  <p:tag name="KSO_WM_UNIT_COLOR_SCHEME_PARENT_PAGE" val="2_1"/>
</p:tagLst>
</file>

<file path=ppt/tags/tag9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17"/>
  <p:tag name="KSO_WM_UNIT_COLOR_SCHEME_PARENT_PAGE" val="2_11"/>
</p:tagLst>
</file>

<file path=ppt/tags/tag9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18"/>
  <p:tag name="KSO_WM_UNIT_COLOR_SCHEME_PARENT_PAGE" val="2_11"/>
</p:tagLst>
</file>

<file path=ppt/tags/tag9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19"/>
  <p:tag name="KSO_WM_UNIT_COLOR_SCHEME_PARENT_PAGE" val="2_11"/>
</p:tagLst>
</file>

<file path=ppt/tags/tag9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20"/>
  <p:tag name="KSO_WM_UNIT_COLOR_SCHEME_PARENT_PAGE" val="2_11"/>
</p:tagLst>
</file>

<file path=ppt/tags/tag9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21"/>
  <p:tag name="KSO_WM_UNIT_COLOR_SCHEME_PARENT_PAGE" val="2_11"/>
</p:tagLst>
</file>

<file path=ppt/tags/tag9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22"/>
  <p:tag name="KSO_WM_UNIT_COLOR_SCHEME_PARENT_PAGE" val="2_11"/>
</p:tagLst>
</file>

<file path=ppt/tags/tag9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23"/>
  <p:tag name="KSO_WM_UNIT_COLOR_SCHEME_PARENT_PAGE" val="2_11"/>
</p:tagLst>
</file>

<file path=ppt/tags/tag9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24"/>
  <p:tag name="KSO_WM_UNIT_COLOR_SCHEME_PARENT_PAGE" val="2_11"/>
</p:tagLst>
</file>

<file path=ppt/tags/tag9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25"/>
  <p:tag name="KSO_WM_UNIT_COLOR_SCHEME_PARENT_PAGE" val="2_11"/>
</p:tagLst>
</file>

<file path=ppt/tags/tag9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26"/>
  <p:tag name="KSO_WM_UNIT_COLOR_SCHEME_PARENT_PAGE" val="2_11"/>
</p:tagLst>
</file>

<file path=ppt/tags/tag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22"/>
  <p:tag name="KSO_WM_UNIT_COLOR_SCHEME_PARENT_PAGE" val="2_1"/>
</p:tagLst>
</file>

<file path=ppt/tags/tag9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27"/>
  <p:tag name="KSO_WM_UNIT_COLOR_SCHEME_PARENT_PAGE" val="2_11"/>
</p:tagLst>
</file>

<file path=ppt/tags/tag9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28"/>
  <p:tag name="KSO_WM_UNIT_COLOR_SCHEME_PARENT_PAGE" val="2_11"/>
</p:tagLst>
</file>

<file path=ppt/tags/tag9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29"/>
  <p:tag name="KSO_WM_UNIT_COLOR_SCHEME_PARENT_PAGE" val="2_11"/>
</p:tagLst>
</file>

<file path=ppt/tags/tag9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30"/>
  <p:tag name="KSO_WM_UNIT_COLOR_SCHEME_PARENT_PAGE" val="2_11"/>
</p:tagLst>
</file>

<file path=ppt/tags/tag9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31"/>
  <p:tag name="KSO_WM_UNIT_COLOR_SCHEME_PARENT_PAGE" val="2_11"/>
</p:tagLst>
</file>

<file path=ppt/tags/tag9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32"/>
  <p:tag name="KSO_WM_UNIT_COLOR_SCHEME_PARENT_PAGE" val="2_11"/>
</p:tagLst>
</file>

<file path=ppt/tags/tag9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33"/>
  <p:tag name="KSO_WM_UNIT_COLOR_SCHEME_PARENT_PAGE" val="2_11"/>
</p:tagLst>
</file>

<file path=ppt/tags/tag9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34"/>
  <p:tag name="KSO_WM_UNIT_COLOR_SCHEME_PARENT_PAGE" val="2_11"/>
</p:tagLst>
</file>

<file path=ppt/tags/tag9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35"/>
  <p:tag name="KSO_WM_UNIT_COLOR_SCHEME_PARENT_PAGE" val="2_11"/>
</p:tagLst>
</file>

<file path=ppt/tags/tag9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36"/>
  <p:tag name="KSO_WM_UNIT_COLOR_SCHEME_PARENT_PAGE" val="2_11"/>
</p:tagLst>
</file>

<file path=ppt/tags/tag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0223"/>
  <p:tag name="KSO_WM_UNIT_COLOR_SCHEME_PARENT_PAGE" val="2_1"/>
</p:tagLst>
</file>

<file path=ppt/tags/tag9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37"/>
  <p:tag name="KSO_WM_UNIT_COLOR_SCHEME_PARENT_PAGE" val="2_11"/>
</p:tagLst>
</file>

<file path=ppt/tags/tag9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38"/>
  <p:tag name="KSO_WM_UNIT_COLOR_SCHEME_PARENT_PAGE" val="2_11"/>
</p:tagLst>
</file>

<file path=ppt/tags/tag9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39"/>
  <p:tag name="KSO_WM_UNIT_COLOR_SCHEME_PARENT_PAGE" val="2_11"/>
</p:tagLst>
</file>

<file path=ppt/tags/tag9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40"/>
  <p:tag name="KSO_WM_UNIT_COLOR_SCHEME_PARENT_PAGE" val="2_11"/>
</p:tagLst>
</file>

<file path=ppt/tags/tag9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41"/>
  <p:tag name="KSO_WM_UNIT_COLOR_SCHEME_PARENT_PAGE" val="2_11"/>
</p:tagLst>
</file>

<file path=ppt/tags/tag9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42"/>
  <p:tag name="KSO_WM_UNIT_COLOR_SCHEME_PARENT_PAGE" val="2_11"/>
</p:tagLst>
</file>

<file path=ppt/tags/tag9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43"/>
  <p:tag name="KSO_WM_UNIT_COLOR_SCHEME_PARENT_PAGE" val="2_11"/>
</p:tagLst>
</file>

<file path=ppt/tags/tag9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44"/>
  <p:tag name="KSO_WM_UNIT_COLOR_SCHEME_PARENT_PAGE" val="2_11"/>
</p:tagLst>
</file>

<file path=ppt/tags/tag9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45"/>
  <p:tag name="KSO_WM_UNIT_COLOR_SCHEME_PARENT_PAGE" val="2_11"/>
</p:tagLst>
</file>

<file path=ppt/tags/tag9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46"/>
  <p:tag name="KSO_WM_UNIT_COLOR_SCHEME_PARENT_PAGE" val="2_11"/>
</p:tagLst>
</file>

<file path=ppt/theme/theme1.xml><?xml version="1.0" encoding="utf-8"?>
<a:theme xmlns:a="http://schemas.openxmlformats.org/drawingml/2006/main" name="WelcomeDoc">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20191176">
      <a:dk1>
        <a:srgbClr val="000000"/>
      </a:dk1>
      <a:lt1>
        <a:srgbClr val="FFFFFF"/>
      </a:lt1>
      <a:dk2>
        <a:srgbClr val="0585D7"/>
      </a:dk2>
      <a:lt2>
        <a:srgbClr val="F0F0F0"/>
      </a:lt2>
      <a:accent1>
        <a:srgbClr val="0585D7"/>
      </a:accent1>
      <a:accent2>
        <a:srgbClr val="5EAFE4"/>
      </a:accent2>
      <a:accent3>
        <a:srgbClr val="C6E8FD"/>
      </a:accent3>
      <a:accent4>
        <a:srgbClr val="8DD1FC"/>
      </a:accent4>
      <a:accent5>
        <a:srgbClr val="228ACE"/>
      </a:accent5>
      <a:accent6>
        <a:srgbClr val="0363A1"/>
      </a:accent6>
      <a:hlink>
        <a:srgbClr val="4276AA"/>
      </a:hlink>
      <a:folHlink>
        <a:srgbClr val="BFBFBF"/>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2591</Words>
  <Application>Microsoft Office PowerPoint</Application>
  <PresentationFormat>全屏显示(4:3)</PresentationFormat>
  <Paragraphs>375</Paragraphs>
  <Slides>42</Slides>
  <Notes>14</Notes>
  <HiddenSlides>0</HiddenSlides>
  <MMClips>0</MMClips>
  <ScaleCrop>false</ScaleCrop>
  <HeadingPairs>
    <vt:vector size="4" baseType="variant">
      <vt:variant>
        <vt:lpstr>主题</vt:lpstr>
      </vt:variant>
      <vt:variant>
        <vt:i4>3</vt:i4>
      </vt:variant>
      <vt:variant>
        <vt:lpstr>幻灯片标题</vt:lpstr>
      </vt:variant>
      <vt:variant>
        <vt:i4>42</vt:i4>
      </vt:variant>
    </vt:vector>
  </HeadingPairs>
  <TitlesOfParts>
    <vt:vector size="45" baseType="lpstr">
      <vt:lpstr>WelcomeDoc</vt:lpstr>
      <vt:lpstr>自定义设计方案</vt:lpstr>
      <vt:lpstr>Office 主题​​</vt:lpstr>
      <vt:lpstr>实验三：爱因斯坦棋</vt:lpstr>
      <vt:lpstr>实验三：爱因斯坦棋</vt:lpstr>
      <vt:lpstr>一. 规则介绍</vt:lpstr>
      <vt:lpstr>棋盘一览</vt:lpstr>
      <vt:lpstr>幻灯片 5</vt:lpstr>
      <vt:lpstr>细节</vt:lpstr>
      <vt:lpstr>二. 实验内容</vt:lpstr>
      <vt:lpstr>项目整体划分</vt:lpstr>
      <vt:lpstr> 客户端代码框架</vt:lpstr>
      <vt:lpstr>客户端代码框架</vt:lpstr>
      <vt:lpstr>要求实现功能</vt:lpstr>
      <vt:lpstr>Socket连接框架</vt:lpstr>
      <vt:lpstr>通信协议</vt:lpstr>
      <vt:lpstr>数据传输示例</vt:lpstr>
      <vt:lpstr>游戏规则备注</vt:lpstr>
      <vt:lpstr>评分标准</vt:lpstr>
      <vt:lpstr>提交</vt:lpstr>
      <vt:lpstr>三. 实验流程展示</vt:lpstr>
      <vt:lpstr>测试服务器的使用（TestServer）</vt:lpstr>
      <vt:lpstr>幻灯片 20</vt:lpstr>
      <vt:lpstr>幻灯片 21</vt:lpstr>
      <vt:lpstr>四. 实验周期</vt:lpstr>
      <vt:lpstr>实验提交与检查</vt:lpstr>
      <vt:lpstr>赛制规则</vt:lpstr>
      <vt:lpstr>五. 算法数据结构思路（参考）</vt:lpstr>
      <vt:lpstr>五. 算法数据结构思路（参考）</vt:lpstr>
      <vt:lpstr>1.1基础搜索算法——DFS</vt:lpstr>
      <vt:lpstr>幻灯片 28</vt:lpstr>
      <vt:lpstr>1.2基础搜索算法——BFS</vt:lpstr>
      <vt:lpstr>1.2基础搜索算法——BFS</vt:lpstr>
      <vt:lpstr>2.博弈树搜索算法思路</vt:lpstr>
      <vt:lpstr>2.1博弈树搜索——极大极小算法</vt:lpstr>
      <vt:lpstr>2.1博弈树搜索——极大极小算法</vt:lpstr>
      <vt:lpstr>2.2博弈树搜索——期望搜索算法</vt:lpstr>
      <vt:lpstr>2.3博弈树搜索——随机搜索算法</vt:lpstr>
      <vt:lpstr>2.4博弈树搜索算法——UCT算法</vt:lpstr>
      <vt:lpstr>3.启发式搜索算法——A* 搜索</vt:lpstr>
      <vt:lpstr>3.启发式搜索算法——A* 搜索</vt:lpstr>
      <vt:lpstr>4.优化搜索算法</vt:lpstr>
      <vt:lpstr>4.优化搜索算法</vt:lpstr>
      <vt:lpstr>5.机器学习算法</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19</cp:revision>
  <dcterms:created xsi:type="dcterms:W3CDTF">2014-12-21T12:02:00Z</dcterms:created>
  <dcterms:modified xsi:type="dcterms:W3CDTF">2019-05-08T14:31:24Z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TC029239449991</vt:lpwstr>
  </property>
  <property fmtid="{D5CDD505-2E9C-101B-9397-08002B2CF9AE}" pid="3" name="KSOProductBuildVer">
    <vt:lpwstr>2052-11.1.0.8661</vt:lpwstr>
  </property>
</Properties>
</file>